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69" r:id="rId2"/>
    <p:sldId id="274" r:id="rId3"/>
    <p:sldId id="275" r:id="rId4"/>
    <p:sldId id="320" r:id="rId5"/>
    <p:sldId id="276" r:id="rId6"/>
    <p:sldId id="278" r:id="rId7"/>
    <p:sldId id="282" r:id="rId8"/>
    <p:sldId id="279" r:id="rId9"/>
    <p:sldId id="321" r:id="rId10"/>
    <p:sldId id="323" r:id="rId11"/>
    <p:sldId id="32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4" r:id="rId22"/>
    <p:sldId id="333" r:id="rId23"/>
    <p:sldId id="335" r:id="rId24"/>
    <p:sldId id="336" r:id="rId25"/>
    <p:sldId id="338" r:id="rId26"/>
    <p:sldId id="337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494"/>
    <a:srgbClr val="E7B3AD"/>
    <a:srgbClr val="0CDAB3"/>
    <a:srgbClr val="21C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59" d="100"/>
          <a:sy n="59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647A5-DE94-4058-A7B1-3209511C25B3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9F15550-8611-45B2-BD4E-69E30451F3BF}">
      <dgm:prSet phldrT="[Text]" custT="1"/>
      <dgm:spPr/>
      <dgm:t>
        <a:bodyPr/>
        <a:lstStyle/>
        <a:p>
          <a:r>
            <a:rPr lang="en-US" sz="1800" b="1" dirty="0"/>
            <a:t>Modifiability Tactics</a:t>
          </a:r>
        </a:p>
      </dgm:t>
    </dgm:pt>
    <dgm:pt modelId="{DC4BA1AC-6077-434E-AF73-B63778D67943}" type="parTrans" cxnId="{66FEA4E7-382D-4974-9053-25F5960739BA}">
      <dgm:prSet/>
      <dgm:spPr/>
      <dgm:t>
        <a:bodyPr/>
        <a:lstStyle/>
        <a:p>
          <a:endParaRPr lang="en-US" sz="3600"/>
        </a:p>
      </dgm:t>
    </dgm:pt>
    <dgm:pt modelId="{5389D173-8317-43E1-B90C-1AE68AFF70D4}" type="sibTrans" cxnId="{66FEA4E7-382D-4974-9053-25F5960739BA}">
      <dgm:prSet/>
      <dgm:spPr/>
      <dgm:t>
        <a:bodyPr/>
        <a:lstStyle/>
        <a:p>
          <a:endParaRPr lang="en-US" sz="3600"/>
        </a:p>
      </dgm:t>
    </dgm:pt>
    <dgm:pt modelId="{E0C37CB0-2069-4CF0-95FC-2BD9EF77D0C4}">
      <dgm:prSet phldrT="[Text]" custT="1"/>
      <dgm:spPr/>
      <dgm:t>
        <a:bodyPr/>
        <a:lstStyle/>
        <a:p>
          <a:r>
            <a:rPr lang="en-US" sz="1400" dirty="0"/>
            <a:t>Increase Cohesion</a:t>
          </a:r>
        </a:p>
      </dgm:t>
    </dgm:pt>
    <dgm:pt modelId="{B4C9C324-6F85-42C9-8572-B6F548402365}" type="parTrans" cxnId="{BA8EE6BD-EA5A-4B5F-9AD3-99A036E31ABD}">
      <dgm:prSet/>
      <dgm:spPr/>
      <dgm:t>
        <a:bodyPr/>
        <a:lstStyle/>
        <a:p>
          <a:endParaRPr lang="en-US" sz="3600"/>
        </a:p>
      </dgm:t>
    </dgm:pt>
    <dgm:pt modelId="{8C81CE25-1DFD-4C1B-817E-6C96C99FC414}" type="sibTrans" cxnId="{BA8EE6BD-EA5A-4B5F-9AD3-99A036E31ABD}">
      <dgm:prSet/>
      <dgm:spPr/>
      <dgm:t>
        <a:bodyPr/>
        <a:lstStyle/>
        <a:p>
          <a:endParaRPr lang="en-US" sz="3600"/>
        </a:p>
      </dgm:t>
    </dgm:pt>
    <dgm:pt modelId="{3AFC7CA7-B979-4CAF-B1AB-545D92BD778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Reduce Coupling</a:t>
          </a:r>
        </a:p>
      </dgm:t>
    </dgm:pt>
    <dgm:pt modelId="{6F13BEBB-C4B7-40D4-91C7-D836BFD02AB7}" type="parTrans" cxnId="{ACF173C2-6DD9-4FF9-8DE7-07282D42E3AD}">
      <dgm:prSet/>
      <dgm:spPr/>
      <dgm:t>
        <a:bodyPr/>
        <a:lstStyle/>
        <a:p>
          <a:endParaRPr lang="en-US" sz="3600"/>
        </a:p>
      </dgm:t>
    </dgm:pt>
    <dgm:pt modelId="{923EB9E5-0A63-4796-B5E7-3893F5DDEAD6}" type="sibTrans" cxnId="{ACF173C2-6DD9-4FF9-8DE7-07282D42E3AD}">
      <dgm:prSet/>
      <dgm:spPr/>
      <dgm:t>
        <a:bodyPr/>
        <a:lstStyle/>
        <a:p>
          <a:endParaRPr lang="en-US" sz="3600"/>
        </a:p>
      </dgm:t>
    </dgm:pt>
    <dgm:pt modelId="{01B56240-B53F-4874-ACE4-A3994C0C8671}">
      <dgm:prSet phldrT="[Text]" custT="1"/>
      <dgm:spPr/>
      <dgm:t>
        <a:bodyPr/>
        <a:lstStyle/>
        <a:p>
          <a:r>
            <a:rPr lang="en-US" sz="1400" dirty="0"/>
            <a:t>Split Module</a:t>
          </a:r>
        </a:p>
      </dgm:t>
    </dgm:pt>
    <dgm:pt modelId="{4F63DF5B-CDB9-491B-AF17-C67D0541F6C8}" type="parTrans" cxnId="{AD61BA6B-F668-4E3B-82C0-764D58176FB9}">
      <dgm:prSet/>
      <dgm:spPr/>
      <dgm:t>
        <a:bodyPr/>
        <a:lstStyle/>
        <a:p>
          <a:endParaRPr lang="en-US" sz="3600"/>
        </a:p>
      </dgm:t>
    </dgm:pt>
    <dgm:pt modelId="{AFCAAD64-BFA9-4EE4-AE48-B2722729A5E0}" type="sibTrans" cxnId="{AD61BA6B-F668-4E3B-82C0-764D58176FB9}">
      <dgm:prSet/>
      <dgm:spPr/>
      <dgm:t>
        <a:bodyPr/>
        <a:lstStyle/>
        <a:p>
          <a:endParaRPr lang="en-US" sz="3600"/>
        </a:p>
      </dgm:t>
    </dgm:pt>
    <dgm:pt modelId="{4F34C18C-2A3E-47DE-A7A8-15049AE26E6B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Encapsulate</a:t>
          </a:r>
        </a:p>
      </dgm:t>
    </dgm:pt>
    <dgm:pt modelId="{C61EA6A4-5CA8-489D-B12F-518742601D8C}" type="parTrans" cxnId="{9189194D-8FA5-4CBC-9E7A-9B577A44A494}">
      <dgm:prSet/>
      <dgm:spPr/>
      <dgm:t>
        <a:bodyPr/>
        <a:lstStyle/>
        <a:p>
          <a:endParaRPr lang="en-US" sz="3600"/>
        </a:p>
      </dgm:t>
    </dgm:pt>
    <dgm:pt modelId="{2642A128-A1A4-4BF1-AFE5-5B9D5953855A}" type="sibTrans" cxnId="{9189194D-8FA5-4CBC-9E7A-9B577A44A494}">
      <dgm:prSet/>
      <dgm:spPr/>
      <dgm:t>
        <a:bodyPr/>
        <a:lstStyle/>
        <a:p>
          <a:endParaRPr lang="en-US" sz="3600"/>
        </a:p>
      </dgm:t>
    </dgm:pt>
    <dgm:pt modelId="{0856BF25-5C9E-4DDF-967B-924E568C45FE}">
      <dgm:prSet phldrT="[Text]" custT="1"/>
      <dgm:spPr/>
      <dgm:t>
        <a:bodyPr/>
        <a:lstStyle/>
        <a:p>
          <a:r>
            <a:rPr lang="en-US" sz="1400" dirty="0"/>
            <a:t>Redistribute Responsibilities</a:t>
          </a:r>
        </a:p>
      </dgm:t>
    </dgm:pt>
    <dgm:pt modelId="{C6D89830-C7C0-474B-AC8D-F0BA6EE2FB61}" type="parTrans" cxnId="{E41D608F-F8EF-477A-A1F8-3662AA3E422A}">
      <dgm:prSet/>
      <dgm:spPr/>
      <dgm:t>
        <a:bodyPr/>
        <a:lstStyle/>
        <a:p>
          <a:endParaRPr lang="en-US" sz="3600"/>
        </a:p>
      </dgm:t>
    </dgm:pt>
    <dgm:pt modelId="{AB8DEF12-422B-4EF9-8410-20D1A3915E9F}" type="sibTrans" cxnId="{E41D608F-F8EF-477A-A1F8-3662AA3E422A}">
      <dgm:prSet/>
      <dgm:spPr/>
      <dgm:t>
        <a:bodyPr/>
        <a:lstStyle/>
        <a:p>
          <a:endParaRPr lang="en-US" sz="3600"/>
        </a:p>
      </dgm:t>
    </dgm:pt>
    <dgm:pt modelId="{7B676514-0C2A-4CF0-A05D-5F7A6353B23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Use an Intermediary</a:t>
          </a:r>
        </a:p>
      </dgm:t>
    </dgm:pt>
    <dgm:pt modelId="{C3FA4C83-78A1-4FCE-83D3-4D692FF23AED}" type="parTrans" cxnId="{62421A1E-7CEE-4BFF-A6BD-E1D2036DC38F}">
      <dgm:prSet/>
      <dgm:spPr/>
      <dgm:t>
        <a:bodyPr/>
        <a:lstStyle/>
        <a:p>
          <a:endParaRPr lang="en-US" sz="3600"/>
        </a:p>
      </dgm:t>
    </dgm:pt>
    <dgm:pt modelId="{0EF0DB85-BCAF-4BDE-BCBA-80D598578C68}" type="sibTrans" cxnId="{62421A1E-7CEE-4BFF-A6BD-E1D2036DC38F}">
      <dgm:prSet/>
      <dgm:spPr/>
      <dgm:t>
        <a:bodyPr/>
        <a:lstStyle/>
        <a:p>
          <a:endParaRPr lang="en-US" sz="3600"/>
        </a:p>
      </dgm:t>
    </dgm:pt>
    <dgm:pt modelId="{FA9D8BBA-D994-4C86-A694-706D5AEBF20B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Abstract Common Services</a:t>
          </a:r>
        </a:p>
      </dgm:t>
    </dgm:pt>
    <dgm:pt modelId="{269578E6-ECB9-4DB2-8452-4C85AEDB7532}" type="parTrans" cxnId="{7725B413-EE44-47B6-84A3-AAF3A2CECB43}">
      <dgm:prSet/>
      <dgm:spPr/>
      <dgm:t>
        <a:bodyPr/>
        <a:lstStyle/>
        <a:p>
          <a:endParaRPr lang="en-US" sz="3600"/>
        </a:p>
      </dgm:t>
    </dgm:pt>
    <dgm:pt modelId="{1FDCA666-1573-4035-BE0D-62D0FA29C0EA}" type="sibTrans" cxnId="{7725B413-EE44-47B6-84A3-AAF3A2CECB43}">
      <dgm:prSet/>
      <dgm:spPr/>
      <dgm:t>
        <a:bodyPr/>
        <a:lstStyle/>
        <a:p>
          <a:endParaRPr lang="en-US" sz="3600"/>
        </a:p>
      </dgm:t>
    </dgm:pt>
    <dgm:pt modelId="{D7F49FD9-C74C-4230-B571-E937BEB25D8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Restrict Dependencies</a:t>
          </a:r>
        </a:p>
      </dgm:t>
    </dgm:pt>
    <dgm:pt modelId="{4BE35B80-B41F-4D92-81B5-D66E7DF79C26}" type="parTrans" cxnId="{B1A642DA-4D2D-4483-BF96-0CA130BC66C7}">
      <dgm:prSet/>
      <dgm:spPr/>
      <dgm:t>
        <a:bodyPr/>
        <a:lstStyle/>
        <a:p>
          <a:endParaRPr lang="en-US" sz="3600"/>
        </a:p>
      </dgm:t>
    </dgm:pt>
    <dgm:pt modelId="{238080FE-8F56-45EE-A42D-54DBEF375C24}" type="sibTrans" cxnId="{B1A642DA-4D2D-4483-BF96-0CA130BC66C7}">
      <dgm:prSet/>
      <dgm:spPr/>
      <dgm:t>
        <a:bodyPr/>
        <a:lstStyle/>
        <a:p>
          <a:endParaRPr lang="en-US" sz="3600"/>
        </a:p>
      </dgm:t>
    </dgm:pt>
    <dgm:pt modelId="{18F0F19A-B64D-4679-9685-EE4799F57B3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Defer Binding</a:t>
          </a:r>
        </a:p>
      </dgm:t>
    </dgm:pt>
    <dgm:pt modelId="{C4D39F25-D782-4C6F-A7D6-CFCAE0E299EA}" type="parTrans" cxnId="{66D49A55-4BD9-4A68-A676-0103694F37F7}">
      <dgm:prSet/>
      <dgm:spPr/>
      <dgm:t>
        <a:bodyPr/>
        <a:lstStyle/>
        <a:p>
          <a:endParaRPr lang="en-US" sz="3600"/>
        </a:p>
      </dgm:t>
    </dgm:pt>
    <dgm:pt modelId="{ED0D1408-93D5-453F-A7CA-A8D0DAB7E004}" type="sibTrans" cxnId="{66D49A55-4BD9-4A68-A676-0103694F37F7}">
      <dgm:prSet/>
      <dgm:spPr/>
      <dgm:t>
        <a:bodyPr/>
        <a:lstStyle/>
        <a:p>
          <a:endParaRPr lang="en-US" sz="3600"/>
        </a:p>
      </dgm:t>
    </dgm:pt>
    <dgm:pt modelId="{2977BBBD-86A7-41FA-AEBB-3EADE2E68A4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Component Replacement</a:t>
          </a:r>
        </a:p>
      </dgm:t>
    </dgm:pt>
    <dgm:pt modelId="{988D1404-70FE-4D57-8609-29BCEBA47C21}" type="parTrans" cxnId="{6FD22946-D20C-4C1A-99E4-326F9DD2FF41}">
      <dgm:prSet/>
      <dgm:spPr/>
      <dgm:t>
        <a:bodyPr/>
        <a:lstStyle/>
        <a:p>
          <a:endParaRPr lang="en-US" sz="3600"/>
        </a:p>
      </dgm:t>
    </dgm:pt>
    <dgm:pt modelId="{5C51A718-3164-4EEF-9202-146C733274AC}" type="sibTrans" cxnId="{6FD22946-D20C-4C1A-99E4-326F9DD2FF41}">
      <dgm:prSet/>
      <dgm:spPr/>
      <dgm:t>
        <a:bodyPr/>
        <a:lstStyle/>
        <a:p>
          <a:endParaRPr lang="en-US" sz="3600"/>
        </a:p>
      </dgm:t>
    </dgm:pt>
    <dgm:pt modelId="{EA6522EB-EF80-416C-A9E4-E5D399EBD00E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Couple-time Parameterization</a:t>
          </a:r>
        </a:p>
      </dgm:t>
    </dgm:pt>
    <dgm:pt modelId="{5F04FD80-D2CC-41D1-ACCC-29BDC738D8D4}" type="parTrans" cxnId="{F010659F-ABB6-45B9-979A-18E61CAE2306}">
      <dgm:prSet/>
      <dgm:spPr/>
      <dgm:t>
        <a:bodyPr/>
        <a:lstStyle/>
        <a:p>
          <a:endParaRPr lang="en-US" sz="3600"/>
        </a:p>
      </dgm:t>
    </dgm:pt>
    <dgm:pt modelId="{CB3CE620-1A67-4875-B79A-4E774D55EFE6}" type="sibTrans" cxnId="{F010659F-ABB6-45B9-979A-18E61CAE2306}">
      <dgm:prSet/>
      <dgm:spPr/>
      <dgm:t>
        <a:bodyPr/>
        <a:lstStyle/>
        <a:p>
          <a:endParaRPr lang="en-US" sz="3600"/>
        </a:p>
      </dgm:t>
    </dgm:pt>
    <dgm:pt modelId="{50083817-4119-4199-9605-2D3AE52461D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Aspects</a:t>
          </a:r>
        </a:p>
      </dgm:t>
    </dgm:pt>
    <dgm:pt modelId="{5BE7E73F-C376-4DB9-9493-03DA4FE81280}" type="parTrans" cxnId="{3001946F-136E-4783-B98A-C5AAD72EFB60}">
      <dgm:prSet/>
      <dgm:spPr/>
      <dgm:t>
        <a:bodyPr/>
        <a:lstStyle/>
        <a:p>
          <a:endParaRPr lang="en-US" sz="3600"/>
        </a:p>
      </dgm:t>
    </dgm:pt>
    <dgm:pt modelId="{4B3815F8-A202-4814-9384-7942569550B8}" type="sibTrans" cxnId="{3001946F-136E-4783-B98A-C5AAD72EFB60}">
      <dgm:prSet/>
      <dgm:spPr/>
      <dgm:t>
        <a:bodyPr/>
        <a:lstStyle/>
        <a:p>
          <a:endParaRPr lang="en-US" sz="3600"/>
        </a:p>
      </dgm:t>
    </dgm:pt>
    <dgm:pt modelId="{11B3F2ED-F2C4-424C-ABC1-9C5D494023A7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Configuration Time Binding</a:t>
          </a:r>
        </a:p>
      </dgm:t>
    </dgm:pt>
    <dgm:pt modelId="{FB27D955-2DC0-4033-98E8-84CDF906E775}" type="parTrans" cxnId="{EFB398E5-569B-485C-806D-10FAC1674F50}">
      <dgm:prSet/>
      <dgm:spPr/>
      <dgm:t>
        <a:bodyPr/>
        <a:lstStyle/>
        <a:p>
          <a:endParaRPr lang="en-US" sz="3600"/>
        </a:p>
      </dgm:t>
    </dgm:pt>
    <dgm:pt modelId="{2020BE49-924A-4502-A0D8-FB4F9A5516D0}" type="sibTrans" cxnId="{EFB398E5-569B-485C-806D-10FAC1674F50}">
      <dgm:prSet/>
      <dgm:spPr/>
      <dgm:t>
        <a:bodyPr/>
        <a:lstStyle/>
        <a:p>
          <a:endParaRPr lang="en-US" sz="3600"/>
        </a:p>
      </dgm:t>
    </dgm:pt>
    <dgm:pt modelId="{4A9F0E96-D77A-41B0-8401-22D4C6946DB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Resource Files</a:t>
          </a:r>
        </a:p>
      </dgm:t>
    </dgm:pt>
    <dgm:pt modelId="{A69D06FE-41F1-4D5B-AB82-107F976B2483}" type="parTrans" cxnId="{18753452-A533-4E45-B029-5A2FF6DD5D2C}">
      <dgm:prSet/>
      <dgm:spPr/>
      <dgm:t>
        <a:bodyPr/>
        <a:lstStyle/>
        <a:p>
          <a:endParaRPr lang="en-US" sz="3600"/>
        </a:p>
      </dgm:t>
    </dgm:pt>
    <dgm:pt modelId="{A7E9D2D1-4F6C-4346-87F2-D6D72B9657A5}" type="sibTrans" cxnId="{18753452-A533-4E45-B029-5A2FF6DD5D2C}">
      <dgm:prSet/>
      <dgm:spPr/>
      <dgm:t>
        <a:bodyPr/>
        <a:lstStyle/>
        <a:p>
          <a:endParaRPr lang="en-US" sz="3600"/>
        </a:p>
      </dgm:t>
    </dgm:pt>
    <dgm:pt modelId="{8E25453E-D784-46A5-A6D8-8A64FDA2E75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Discovery</a:t>
          </a:r>
        </a:p>
      </dgm:t>
    </dgm:pt>
    <dgm:pt modelId="{BC7755EB-2A56-4053-9AEF-094208739661}" type="parTrans" cxnId="{DAF7E46A-7B3F-4B5F-9D17-36BA5C6FAFF8}">
      <dgm:prSet/>
      <dgm:spPr/>
      <dgm:t>
        <a:bodyPr/>
        <a:lstStyle/>
        <a:p>
          <a:endParaRPr lang="en-US" sz="3600"/>
        </a:p>
      </dgm:t>
    </dgm:pt>
    <dgm:pt modelId="{7AE63C1B-B44B-4A04-9A92-30DFFD7EA42C}" type="sibTrans" cxnId="{DAF7E46A-7B3F-4B5F-9D17-36BA5C6FAFF8}">
      <dgm:prSet/>
      <dgm:spPr/>
      <dgm:t>
        <a:bodyPr/>
        <a:lstStyle/>
        <a:p>
          <a:endParaRPr lang="en-US" sz="3600"/>
        </a:p>
      </dgm:t>
    </dgm:pt>
    <dgm:pt modelId="{60C744EE-B764-49EC-B56D-E0EB04C9C00B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Interpret Parameters</a:t>
          </a:r>
        </a:p>
      </dgm:t>
    </dgm:pt>
    <dgm:pt modelId="{FD5793A0-E3C4-416A-BCA2-6D77942C1822}" type="parTrans" cxnId="{BF6E144A-77A0-4D90-ADD0-787448513B4D}">
      <dgm:prSet/>
      <dgm:spPr/>
      <dgm:t>
        <a:bodyPr/>
        <a:lstStyle/>
        <a:p>
          <a:endParaRPr lang="en-US" sz="3600"/>
        </a:p>
      </dgm:t>
    </dgm:pt>
    <dgm:pt modelId="{94449271-33E0-44A2-B11C-937B83159A83}" type="sibTrans" cxnId="{BF6E144A-77A0-4D90-ADD0-787448513B4D}">
      <dgm:prSet/>
      <dgm:spPr/>
      <dgm:t>
        <a:bodyPr/>
        <a:lstStyle/>
        <a:p>
          <a:endParaRPr lang="en-US" sz="3600"/>
        </a:p>
      </dgm:t>
    </dgm:pt>
    <dgm:pt modelId="{0CCC137E-2D84-43CE-AF85-9F8DD8B11981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Shared Repositories</a:t>
          </a:r>
        </a:p>
      </dgm:t>
    </dgm:pt>
    <dgm:pt modelId="{9ACB62DB-4E90-48F9-A59F-7D6CC43788E0}" type="parTrans" cxnId="{927CC1A6-5585-4F05-9E2F-37F347719EC2}">
      <dgm:prSet/>
      <dgm:spPr/>
      <dgm:t>
        <a:bodyPr/>
        <a:lstStyle/>
        <a:p>
          <a:endParaRPr lang="en-US" sz="3600"/>
        </a:p>
      </dgm:t>
    </dgm:pt>
    <dgm:pt modelId="{F31321F5-605A-4D77-9349-F63B6B60BC68}" type="sibTrans" cxnId="{927CC1A6-5585-4F05-9E2F-37F347719EC2}">
      <dgm:prSet/>
      <dgm:spPr/>
      <dgm:t>
        <a:bodyPr/>
        <a:lstStyle/>
        <a:p>
          <a:endParaRPr lang="en-US" sz="3600"/>
        </a:p>
      </dgm:t>
    </dgm:pt>
    <dgm:pt modelId="{13D749FA-E59F-4D3B-9489-26D43235ACA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Polymorphism</a:t>
          </a:r>
        </a:p>
      </dgm:t>
    </dgm:pt>
    <dgm:pt modelId="{CB0AFB56-363D-4EA9-8F1E-D9B2E82B6DA9}" type="parTrans" cxnId="{5068E436-5B90-438C-8104-C59CA8724C97}">
      <dgm:prSet/>
      <dgm:spPr/>
      <dgm:t>
        <a:bodyPr/>
        <a:lstStyle/>
        <a:p>
          <a:endParaRPr lang="en-US" sz="3600"/>
        </a:p>
      </dgm:t>
    </dgm:pt>
    <dgm:pt modelId="{AB108CB3-40C4-4103-98FF-491F19F77FD7}" type="sibTrans" cxnId="{5068E436-5B90-438C-8104-C59CA8724C97}">
      <dgm:prSet/>
      <dgm:spPr/>
      <dgm:t>
        <a:bodyPr/>
        <a:lstStyle/>
        <a:p>
          <a:endParaRPr lang="en-US" sz="3600"/>
        </a:p>
      </dgm:t>
    </dgm:pt>
    <dgm:pt modelId="{DFBED60A-465B-448B-8EA0-9C3F360F7579}" type="pres">
      <dgm:prSet presAssocID="{251647A5-DE94-4058-A7B1-3209511C25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BF4BA7-3A64-4D44-AB69-33D22C2ECEF3}" type="pres">
      <dgm:prSet presAssocID="{79F15550-8611-45B2-BD4E-69E30451F3BF}" presName="hierRoot1" presStyleCnt="0">
        <dgm:presLayoutVars>
          <dgm:hierBranch val="init"/>
        </dgm:presLayoutVars>
      </dgm:prSet>
      <dgm:spPr/>
    </dgm:pt>
    <dgm:pt modelId="{03C3D995-9FE5-4A9D-BCD5-519ABFA1DFEC}" type="pres">
      <dgm:prSet presAssocID="{79F15550-8611-45B2-BD4E-69E30451F3BF}" presName="rootComposite1" presStyleCnt="0"/>
      <dgm:spPr/>
    </dgm:pt>
    <dgm:pt modelId="{28998323-4DE2-4F27-B5B1-1DDBB075FB02}" type="pres">
      <dgm:prSet presAssocID="{79F15550-8611-45B2-BD4E-69E30451F3BF}" presName="rootText1" presStyleLbl="node0" presStyleIdx="0" presStyleCnt="1" custScaleX="190991">
        <dgm:presLayoutVars>
          <dgm:chPref val="3"/>
        </dgm:presLayoutVars>
      </dgm:prSet>
      <dgm:spPr/>
    </dgm:pt>
    <dgm:pt modelId="{672C29A3-5C94-4D24-8FBF-9A115EDD407D}" type="pres">
      <dgm:prSet presAssocID="{79F15550-8611-45B2-BD4E-69E30451F3BF}" presName="rootConnector1" presStyleLbl="node1" presStyleIdx="0" presStyleCnt="0"/>
      <dgm:spPr/>
    </dgm:pt>
    <dgm:pt modelId="{34617346-2367-4FC3-83C7-D68241EDA62A}" type="pres">
      <dgm:prSet presAssocID="{79F15550-8611-45B2-BD4E-69E30451F3BF}" presName="hierChild2" presStyleCnt="0"/>
      <dgm:spPr/>
    </dgm:pt>
    <dgm:pt modelId="{5CEB44DB-C8B1-4F75-961F-6C2122C48399}" type="pres">
      <dgm:prSet presAssocID="{B4C9C324-6F85-42C9-8572-B6F548402365}" presName="Name37" presStyleLbl="parChTrans1D2" presStyleIdx="0" presStyleCnt="3"/>
      <dgm:spPr/>
    </dgm:pt>
    <dgm:pt modelId="{3FAECDAD-F9DC-4C5F-9943-42A282E93C70}" type="pres">
      <dgm:prSet presAssocID="{E0C37CB0-2069-4CF0-95FC-2BD9EF77D0C4}" presName="hierRoot2" presStyleCnt="0">
        <dgm:presLayoutVars>
          <dgm:hierBranch val="init"/>
        </dgm:presLayoutVars>
      </dgm:prSet>
      <dgm:spPr/>
    </dgm:pt>
    <dgm:pt modelId="{D2D5AA77-8EA0-4902-BC1E-D2B456E8DF26}" type="pres">
      <dgm:prSet presAssocID="{E0C37CB0-2069-4CF0-95FC-2BD9EF77D0C4}" presName="rootComposite" presStyleCnt="0"/>
      <dgm:spPr/>
    </dgm:pt>
    <dgm:pt modelId="{2AB04048-BAA8-4CAF-BE64-430D24FFEA4B}" type="pres">
      <dgm:prSet presAssocID="{E0C37CB0-2069-4CF0-95FC-2BD9EF77D0C4}" presName="rootText" presStyleLbl="node2" presStyleIdx="0" presStyleCnt="3" custScaleX="183518" custLinFactNeighborX="-77944" custLinFactNeighborY="-1">
        <dgm:presLayoutVars>
          <dgm:chPref val="3"/>
        </dgm:presLayoutVars>
      </dgm:prSet>
      <dgm:spPr/>
    </dgm:pt>
    <dgm:pt modelId="{EE4499E8-10A2-4D6B-8C8E-23AC644891D4}" type="pres">
      <dgm:prSet presAssocID="{E0C37CB0-2069-4CF0-95FC-2BD9EF77D0C4}" presName="rootConnector" presStyleLbl="node2" presStyleIdx="0" presStyleCnt="3"/>
      <dgm:spPr/>
    </dgm:pt>
    <dgm:pt modelId="{BC4F0304-DE0A-4AD6-AF83-E1566C0023F2}" type="pres">
      <dgm:prSet presAssocID="{E0C37CB0-2069-4CF0-95FC-2BD9EF77D0C4}" presName="hierChild4" presStyleCnt="0"/>
      <dgm:spPr/>
    </dgm:pt>
    <dgm:pt modelId="{ADB034DE-5437-4A78-ADAB-1B255BAA70CD}" type="pres">
      <dgm:prSet presAssocID="{4F63DF5B-CDB9-491B-AF17-C67D0541F6C8}" presName="Name37" presStyleLbl="parChTrans1D3" presStyleIdx="0" presStyleCnt="15"/>
      <dgm:spPr/>
    </dgm:pt>
    <dgm:pt modelId="{6E3756CC-D952-4F28-A8D9-BC21AD84A524}" type="pres">
      <dgm:prSet presAssocID="{01B56240-B53F-4874-ACE4-A3994C0C8671}" presName="hierRoot2" presStyleCnt="0">
        <dgm:presLayoutVars>
          <dgm:hierBranch val="init"/>
        </dgm:presLayoutVars>
      </dgm:prSet>
      <dgm:spPr/>
    </dgm:pt>
    <dgm:pt modelId="{92712A56-0387-4C0F-AB4D-354AC6FFA44D}" type="pres">
      <dgm:prSet presAssocID="{01B56240-B53F-4874-ACE4-A3994C0C8671}" presName="rootComposite" presStyleCnt="0"/>
      <dgm:spPr/>
    </dgm:pt>
    <dgm:pt modelId="{621B721E-8922-4ED7-A419-54006F2FFD67}" type="pres">
      <dgm:prSet presAssocID="{01B56240-B53F-4874-ACE4-A3994C0C8671}" presName="rootText" presStyleLbl="node3" presStyleIdx="0" presStyleCnt="15" custScaleX="152061" custLinFactNeighborX="-83511">
        <dgm:presLayoutVars>
          <dgm:chPref val="3"/>
        </dgm:presLayoutVars>
      </dgm:prSet>
      <dgm:spPr/>
    </dgm:pt>
    <dgm:pt modelId="{D9A9AC3C-7243-476A-8F4E-953F534FD049}" type="pres">
      <dgm:prSet presAssocID="{01B56240-B53F-4874-ACE4-A3994C0C8671}" presName="rootConnector" presStyleLbl="node3" presStyleIdx="0" presStyleCnt="15"/>
      <dgm:spPr/>
    </dgm:pt>
    <dgm:pt modelId="{768141EC-E066-475D-A778-D136445173C9}" type="pres">
      <dgm:prSet presAssocID="{01B56240-B53F-4874-ACE4-A3994C0C8671}" presName="hierChild4" presStyleCnt="0"/>
      <dgm:spPr/>
    </dgm:pt>
    <dgm:pt modelId="{E9E79043-5652-4CD1-AD06-438E8026629D}" type="pres">
      <dgm:prSet presAssocID="{01B56240-B53F-4874-ACE4-A3994C0C8671}" presName="hierChild5" presStyleCnt="0"/>
      <dgm:spPr/>
    </dgm:pt>
    <dgm:pt modelId="{C15F03C9-51E1-44DE-8B5F-477A7EB103EA}" type="pres">
      <dgm:prSet presAssocID="{C6D89830-C7C0-474B-AC8D-F0BA6EE2FB61}" presName="Name37" presStyleLbl="parChTrans1D3" presStyleIdx="1" presStyleCnt="15"/>
      <dgm:spPr/>
    </dgm:pt>
    <dgm:pt modelId="{5CE5C222-3F56-4E3E-BBE9-9E0E4FA8E777}" type="pres">
      <dgm:prSet presAssocID="{0856BF25-5C9E-4DDF-967B-924E568C45FE}" presName="hierRoot2" presStyleCnt="0">
        <dgm:presLayoutVars>
          <dgm:hierBranch val="init"/>
        </dgm:presLayoutVars>
      </dgm:prSet>
      <dgm:spPr/>
    </dgm:pt>
    <dgm:pt modelId="{2979A79B-C7D4-4580-A13C-5CF8CB1D43D8}" type="pres">
      <dgm:prSet presAssocID="{0856BF25-5C9E-4DDF-967B-924E568C45FE}" presName="rootComposite" presStyleCnt="0"/>
      <dgm:spPr/>
    </dgm:pt>
    <dgm:pt modelId="{F0C09209-A946-46B7-9EA1-2B2AEFA6B80E}" type="pres">
      <dgm:prSet presAssocID="{0856BF25-5C9E-4DDF-967B-924E568C45FE}" presName="rootText" presStyleLbl="node3" presStyleIdx="1" presStyleCnt="15" custScaleX="152061" custLinFactNeighborX="-83511">
        <dgm:presLayoutVars>
          <dgm:chPref val="3"/>
        </dgm:presLayoutVars>
      </dgm:prSet>
      <dgm:spPr/>
    </dgm:pt>
    <dgm:pt modelId="{500E6797-DEB3-4B66-B967-D81AEE52801B}" type="pres">
      <dgm:prSet presAssocID="{0856BF25-5C9E-4DDF-967B-924E568C45FE}" presName="rootConnector" presStyleLbl="node3" presStyleIdx="1" presStyleCnt="15"/>
      <dgm:spPr/>
    </dgm:pt>
    <dgm:pt modelId="{3F4E5AA1-762B-41FF-BD05-D8F579939866}" type="pres">
      <dgm:prSet presAssocID="{0856BF25-5C9E-4DDF-967B-924E568C45FE}" presName="hierChild4" presStyleCnt="0"/>
      <dgm:spPr/>
    </dgm:pt>
    <dgm:pt modelId="{5722A1CB-DD20-454F-871B-B6DF22C90390}" type="pres">
      <dgm:prSet presAssocID="{0856BF25-5C9E-4DDF-967B-924E568C45FE}" presName="hierChild5" presStyleCnt="0"/>
      <dgm:spPr/>
    </dgm:pt>
    <dgm:pt modelId="{3B2A2660-8082-48FF-9029-130536ABD9CE}" type="pres">
      <dgm:prSet presAssocID="{E0C37CB0-2069-4CF0-95FC-2BD9EF77D0C4}" presName="hierChild5" presStyleCnt="0"/>
      <dgm:spPr/>
    </dgm:pt>
    <dgm:pt modelId="{340AFD6B-6CD3-40B6-ADBC-823211963DD6}" type="pres">
      <dgm:prSet presAssocID="{6F13BEBB-C4B7-40D4-91C7-D836BFD02AB7}" presName="Name37" presStyleLbl="parChTrans1D2" presStyleIdx="1" presStyleCnt="3"/>
      <dgm:spPr/>
    </dgm:pt>
    <dgm:pt modelId="{BCCF4743-CBC5-4A82-9498-1B520D4248E2}" type="pres">
      <dgm:prSet presAssocID="{3AFC7CA7-B979-4CAF-B1AB-545D92BD7785}" presName="hierRoot2" presStyleCnt="0">
        <dgm:presLayoutVars>
          <dgm:hierBranch val="init"/>
        </dgm:presLayoutVars>
      </dgm:prSet>
      <dgm:spPr/>
    </dgm:pt>
    <dgm:pt modelId="{733A3A35-F293-49C0-ABF3-7399A749F569}" type="pres">
      <dgm:prSet presAssocID="{3AFC7CA7-B979-4CAF-B1AB-545D92BD7785}" presName="rootComposite" presStyleCnt="0"/>
      <dgm:spPr/>
    </dgm:pt>
    <dgm:pt modelId="{9B31D29C-5ED0-4F03-8410-1DA4920DD36D}" type="pres">
      <dgm:prSet presAssocID="{3AFC7CA7-B979-4CAF-B1AB-545D92BD7785}" presName="rootText" presStyleLbl="node2" presStyleIdx="1" presStyleCnt="3" custScaleX="188617" custLinFactNeighborX="-41064">
        <dgm:presLayoutVars>
          <dgm:chPref val="3"/>
        </dgm:presLayoutVars>
      </dgm:prSet>
      <dgm:spPr/>
    </dgm:pt>
    <dgm:pt modelId="{59252867-C0AB-435E-91B0-2C233E430C37}" type="pres">
      <dgm:prSet presAssocID="{3AFC7CA7-B979-4CAF-B1AB-545D92BD7785}" presName="rootConnector" presStyleLbl="node2" presStyleIdx="1" presStyleCnt="3"/>
      <dgm:spPr/>
    </dgm:pt>
    <dgm:pt modelId="{0EA2EE43-4D1F-437D-B990-79A3F73C5EA7}" type="pres">
      <dgm:prSet presAssocID="{3AFC7CA7-B979-4CAF-B1AB-545D92BD7785}" presName="hierChild4" presStyleCnt="0"/>
      <dgm:spPr/>
    </dgm:pt>
    <dgm:pt modelId="{E9E973A9-1945-4AD7-B1A2-BB483A6DDFC6}" type="pres">
      <dgm:prSet presAssocID="{C61EA6A4-5CA8-489D-B12F-518742601D8C}" presName="Name37" presStyleLbl="parChTrans1D3" presStyleIdx="2" presStyleCnt="15"/>
      <dgm:spPr/>
    </dgm:pt>
    <dgm:pt modelId="{A3CAF3AC-3EEB-48EA-8751-9B2F841DBA82}" type="pres">
      <dgm:prSet presAssocID="{4F34C18C-2A3E-47DE-A7A8-15049AE26E6B}" presName="hierRoot2" presStyleCnt="0">
        <dgm:presLayoutVars>
          <dgm:hierBranch val="init"/>
        </dgm:presLayoutVars>
      </dgm:prSet>
      <dgm:spPr/>
    </dgm:pt>
    <dgm:pt modelId="{A6FEE85B-DCEA-4C9B-B0C4-6C76EC552449}" type="pres">
      <dgm:prSet presAssocID="{4F34C18C-2A3E-47DE-A7A8-15049AE26E6B}" presName="rootComposite" presStyleCnt="0"/>
      <dgm:spPr/>
    </dgm:pt>
    <dgm:pt modelId="{418CE5E2-0BB8-49B5-972E-7ACFE2326C71}" type="pres">
      <dgm:prSet presAssocID="{4F34C18C-2A3E-47DE-A7A8-15049AE26E6B}" presName="rootText" presStyleLbl="node3" presStyleIdx="2" presStyleCnt="15" custScaleX="163371" custLinFactNeighborX="-41064">
        <dgm:presLayoutVars>
          <dgm:chPref val="3"/>
        </dgm:presLayoutVars>
      </dgm:prSet>
      <dgm:spPr/>
    </dgm:pt>
    <dgm:pt modelId="{B67E3A75-50C0-406F-A238-C058BC3F75DD}" type="pres">
      <dgm:prSet presAssocID="{4F34C18C-2A3E-47DE-A7A8-15049AE26E6B}" presName="rootConnector" presStyleLbl="node3" presStyleIdx="2" presStyleCnt="15"/>
      <dgm:spPr/>
    </dgm:pt>
    <dgm:pt modelId="{FC395DBB-F685-4FA3-8DB2-400D966D2CD0}" type="pres">
      <dgm:prSet presAssocID="{4F34C18C-2A3E-47DE-A7A8-15049AE26E6B}" presName="hierChild4" presStyleCnt="0"/>
      <dgm:spPr/>
    </dgm:pt>
    <dgm:pt modelId="{E77637FE-7631-410F-8BD3-A6E877B18FFE}" type="pres">
      <dgm:prSet presAssocID="{4F34C18C-2A3E-47DE-A7A8-15049AE26E6B}" presName="hierChild5" presStyleCnt="0"/>
      <dgm:spPr/>
    </dgm:pt>
    <dgm:pt modelId="{6F7CD372-279D-4634-95CF-C662099CF7BB}" type="pres">
      <dgm:prSet presAssocID="{C3FA4C83-78A1-4FCE-83D3-4D692FF23AED}" presName="Name37" presStyleLbl="parChTrans1D3" presStyleIdx="3" presStyleCnt="15"/>
      <dgm:spPr/>
    </dgm:pt>
    <dgm:pt modelId="{9A5473C0-3A54-4683-8F52-D5DC4A102533}" type="pres">
      <dgm:prSet presAssocID="{7B676514-0C2A-4CF0-A05D-5F7A6353B234}" presName="hierRoot2" presStyleCnt="0">
        <dgm:presLayoutVars>
          <dgm:hierBranch val="init"/>
        </dgm:presLayoutVars>
      </dgm:prSet>
      <dgm:spPr/>
    </dgm:pt>
    <dgm:pt modelId="{A6F6965D-4EAF-4B9C-BBD2-B923FD628772}" type="pres">
      <dgm:prSet presAssocID="{7B676514-0C2A-4CF0-A05D-5F7A6353B234}" presName="rootComposite" presStyleCnt="0"/>
      <dgm:spPr/>
    </dgm:pt>
    <dgm:pt modelId="{0C618E78-BF26-46AD-807F-E4BA161A6153}" type="pres">
      <dgm:prSet presAssocID="{7B676514-0C2A-4CF0-A05D-5F7A6353B234}" presName="rootText" presStyleLbl="node3" presStyleIdx="3" presStyleCnt="15" custScaleX="169354" custLinFactNeighborX="-41064">
        <dgm:presLayoutVars>
          <dgm:chPref val="3"/>
        </dgm:presLayoutVars>
      </dgm:prSet>
      <dgm:spPr/>
    </dgm:pt>
    <dgm:pt modelId="{8599541D-E4A9-4D01-9B68-D96C246A3E1D}" type="pres">
      <dgm:prSet presAssocID="{7B676514-0C2A-4CF0-A05D-5F7A6353B234}" presName="rootConnector" presStyleLbl="node3" presStyleIdx="3" presStyleCnt="15"/>
      <dgm:spPr/>
    </dgm:pt>
    <dgm:pt modelId="{7C369572-1FD7-47BF-84D5-DC0B73CBD427}" type="pres">
      <dgm:prSet presAssocID="{7B676514-0C2A-4CF0-A05D-5F7A6353B234}" presName="hierChild4" presStyleCnt="0"/>
      <dgm:spPr/>
    </dgm:pt>
    <dgm:pt modelId="{5CB42CAF-F962-45D0-8357-6921BBF0D898}" type="pres">
      <dgm:prSet presAssocID="{7B676514-0C2A-4CF0-A05D-5F7A6353B234}" presName="hierChild5" presStyleCnt="0"/>
      <dgm:spPr/>
    </dgm:pt>
    <dgm:pt modelId="{17EDE9EA-6E35-439D-9D0D-8B0AAD154258}" type="pres">
      <dgm:prSet presAssocID="{269578E6-ECB9-4DB2-8452-4C85AEDB7532}" presName="Name37" presStyleLbl="parChTrans1D3" presStyleIdx="4" presStyleCnt="15"/>
      <dgm:spPr/>
    </dgm:pt>
    <dgm:pt modelId="{CDB73ABE-40A1-4112-A63C-DBB5FDE4AF57}" type="pres">
      <dgm:prSet presAssocID="{FA9D8BBA-D994-4C86-A694-706D5AEBF20B}" presName="hierRoot2" presStyleCnt="0">
        <dgm:presLayoutVars>
          <dgm:hierBranch val="init"/>
        </dgm:presLayoutVars>
      </dgm:prSet>
      <dgm:spPr/>
    </dgm:pt>
    <dgm:pt modelId="{295CB6E7-B466-4FAC-A9DE-A3C5C2C32537}" type="pres">
      <dgm:prSet presAssocID="{FA9D8BBA-D994-4C86-A694-706D5AEBF20B}" presName="rootComposite" presStyleCnt="0"/>
      <dgm:spPr/>
    </dgm:pt>
    <dgm:pt modelId="{6056B354-6C21-497B-9DBB-A8E11342810D}" type="pres">
      <dgm:prSet presAssocID="{FA9D8BBA-D994-4C86-A694-706D5AEBF20B}" presName="rootText" presStyleLbl="node3" presStyleIdx="4" presStyleCnt="15" custScaleX="169354" custLinFactNeighborX="-41064">
        <dgm:presLayoutVars>
          <dgm:chPref val="3"/>
        </dgm:presLayoutVars>
      </dgm:prSet>
      <dgm:spPr/>
    </dgm:pt>
    <dgm:pt modelId="{D713A666-BB9C-4020-8F11-EC54A02E6C4B}" type="pres">
      <dgm:prSet presAssocID="{FA9D8BBA-D994-4C86-A694-706D5AEBF20B}" presName="rootConnector" presStyleLbl="node3" presStyleIdx="4" presStyleCnt="15"/>
      <dgm:spPr/>
    </dgm:pt>
    <dgm:pt modelId="{8685997C-63A4-4810-83A2-94757852F609}" type="pres">
      <dgm:prSet presAssocID="{FA9D8BBA-D994-4C86-A694-706D5AEBF20B}" presName="hierChild4" presStyleCnt="0"/>
      <dgm:spPr/>
    </dgm:pt>
    <dgm:pt modelId="{1D163E1E-C2D8-4E41-9F15-5A6E06CBA177}" type="pres">
      <dgm:prSet presAssocID="{FA9D8BBA-D994-4C86-A694-706D5AEBF20B}" presName="hierChild5" presStyleCnt="0"/>
      <dgm:spPr/>
    </dgm:pt>
    <dgm:pt modelId="{2AEB5D86-7798-4BDB-BD6A-D12068BC1E75}" type="pres">
      <dgm:prSet presAssocID="{4BE35B80-B41F-4D92-81B5-D66E7DF79C26}" presName="Name37" presStyleLbl="parChTrans1D3" presStyleIdx="5" presStyleCnt="15"/>
      <dgm:spPr/>
    </dgm:pt>
    <dgm:pt modelId="{F100B789-43B7-4427-B39B-D1DFF5EF6B93}" type="pres">
      <dgm:prSet presAssocID="{D7F49FD9-C74C-4230-B571-E937BEB25D89}" presName="hierRoot2" presStyleCnt="0">
        <dgm:presLayoutVars>
          <dgm:hierBranch val="init"/>
        </dgm:presLayoutVars>
      </dgm:prSet>
      <dgm:spPr/>
    </dgm:pt>
    <dgm:pt modelId="{E23FA182-1C34-42D7-80B0-BAE509DE4DCC}" type="pres">
      <dgm:prSet presAssocID="{D7F49FD9-C74C-4230-B571-E937BEB25D89}" presName="rootComposite" presStyleCnt="0"/>
      <dgm:spPr/>
    </dgm:pt>
    <dgm:pt modelId="{A22FAE82-EE40-4B2D-A2E9-185DAB046B97}" type="pres">
      <dgm:prSet presAssocID="{D7F49FD9-C74C-4230-B571-E937BEB25D89}" presName="rootText" presStyleLbl="node3" presStyleIdx="5" presStyleCnt="15" custScaleX="169354" custLinFactNeighborX="-41064">
        <dgm:presLayoutVars>
          <dgm:chPref val="3"/>
        </dgm:presLayoutVars>
      </dgm:prSet>
      <dgm:spPr/>
    </dgm:pt>
    <dgm:pt modelId="{775E7AD6-A63E-4E76-8664-0132097CD567}" type="pres">
      <dgm:prSet presAssocID="{D7F49FD9-C74C-4230-B571-E937BEB25D89}" presName="rootConnector" presStyleLbl="node3" presStyleIdx="5" presStyleCnt="15"/>
      <dgm:spPr/>
    </dgm:pt>
    <dgm:pt modelId="{4898B4B9-BE00-46CA-AB72-4646565AC4CC}" type="pres">
      <dgm:prSet presAssocID="{D7F49FD9-C74C-4230-B571-E937BEB25D89}" presName="hierChild4" presStyleCnt="0"/>
      <dgm:spPr/>
    </dgm:pt>
    <dgm:pt modelId="{7F6D1FD4-A7C9-42C7-9D35-B47C8AF56946}" type="pres">
      <dgm:prSet presAssocID="{D7F49FD9-C74C-4230-B571-E937BEB25D89}" presName="hierChild5" presStyleCnt="0"/>
      <dgm:spPr/>
    </dgm:pt>
    <dgm:pt modelId="{8989E8CE-207F-45ED-AFB2-A6E1A4CAC02E}" type="pres">
      <dgm:prSet presAssocID="{3AFC7CA7-B979-4CAF-B1AB-545D92BD7785}" presName="hierChild5" presStyleCnt="0"/>
      <dgm:spPr/>
    </dgm:pt>
    <dgm:pt modelId="{CB6C8B81-A21D-4648-B2C2-FB8CF4FC6B6F}" type="pres">
      <dgm:prSet presAssocID="{C4D39F25-D782-4C6F-A7D6-CFCAE0E299EA}" presName="Name37" presStyleLbl="parChTrans1D2" presStyleIdx="2" presStyleCnt="3"/>
      <dgm:spPr/>
    </dgm:pt>
    <dgm:pt modelId="{6F5431A2-E3A3-4324-AB47-59C882006886}" type="pres">
      <dgm:prSet presAssocID="{18F0F19A-B64D-4679-9685-EE4799F57B39}" presName="hierRoot2" presStyleCnt="0">
        <dgm:presLayoutVars>
          <dgm:hierBranch val="init"/>
        </dgm:presLayoutVars>
      </dgm:prSet>
      <dgm:spPr/>
    </dgm:pt>
    <dgm:pt modelId="{F9165F13-1244-4A0C-B510-7D2AA022A47B}" type="pres">
      <dgm:prSet presAssocID="{18F0F19A-B64D-4679-9685-EE4799F57B39}" presName="rootComposite" presStyleCnt="0"/>
      <dgm:spPr/>
    </dgm:pt>
    <dgm:pt modelId="{E19EB3F0-4C68-43E7-BA69-5BE43DCB84A1}" type="pres">
      <dgm:prSet presAssocID="{18F0F19A-B64D-4679-9685-EE4799F57B39}" presName="rootText" presStyleLbl="node2" presStyleIdx="2" presStyleCnt="3" custScaleX="131849" custLinFactNeighborX="38217">
        <dgm:presLayoutVars>
          <dgm:chPref val="3"/>
        </dgm:presLayoutVars>
      </dgm:prSet>
      <dgm:spPr/>
    </dgm:pt>
    <dgm:pt modelId="{3897BC02-5A43-4626-BC7A-DB4B7B2279AA}" type="pres">
      <dgm:prSet presAssocID="{18F0F19A-B64D-4679-9685-EE4799F57B39}" presName="rootConnector" presStyleLbl="node2" presStyleIdx="2" presStyleCnt="3"/>
      <dgm:spPr/>
    </dgm:pt>
    <dgm:pt modelId="{B40392D5-992E-4378-BCC7-1114DF770486}" type="pres">
      <dgm:prSet presAssocID="{18F0F19A-B64D-4679-9685-EE4799F57B39}" presName="hierChild4" presStyleCnt="0"/>
      <dgm:spPr/>
    </dgm:pt>
    <dgm:pt modelId="{BC224448-40CB-4FF2-8509-BBC893E4C7A8}" type="pres">
      <dgm:prSet presAssocID="{988D1404-70FE-4D57-8609-29BCEBA47C21}" presName="Name37" presStyleLbl="parChTrans1D3" presStyleIdx="6" presStyleCnt="15"/>
      <dgm:spPr/>
    </dgm:pt>
    <dgm:pt modelId="{E05B4ABC-4F42-4903-956E-F5D268CAC09E}" type="pres">
      <dgm:prSet presAssocID="{2977BBBD-86A7-41FA-AEBB-3EADE2E68A49}" presName="hierRoot2" presStyleCnt="0">
        <dgm:presLayoutVars>
          <dgm:hierBranch val="init"/>
        </dgm:presLayoutVars>
      </dgm:prSet>
      <dgm:spPr/>
    </dgm:pt>
    <dgm:pt modelId="{24268F60-9621-4A43-B1F2-6F0DA88B376C}" type="pres">
      <dgm:prSet presAssocID="{2977BBBD-86A7-41FA-AEBB-3EADE2E68A49}" presName="rootComposite" presStyleCnt="0"/>
      <dgm:spPr/>
    </dgm:pt>
    <dgm:pt modelId="{7DD86A20-7738-48DE-84C2-1D5833FD9F10}" type="pres">
      <dgm:prSet presAssocID="{2977BBBD-86A7-41FA-AEBB-3EADE2E68A49}" presName="rootText" presStyleLbl="node3" presStyleIdx="6" presStyleCnt="15" custScaleX="166649" custLinFactNeighborX="96249">
        <dgm:presLayoutVars>
          <dgm:chPref val="3"/>
        </dgm:presLayoutVars>
      </dgm:prSet>
      <dgm:spPr/>
    </dgm:pt>
    <dgm:pt modelId="{6E989380-71AD-44BD-A6A7-F619766786E5}" type="pres">
      <dgm:prSet presAssocID="{2977BBBD-86A7-41FA-AEBB-3EADE2E68A49}" presName="rootConnector" presStyleLbl="node3" presStyleIdx="6" presStyleCnt="15"/>
      <dgm:spPr/>
    </dgm:pt>
    <dgm:pt modelId="{0C1090C0-BB07-427F-A672-F31A984325AB}" type="pres">
      <dgm:prSet presAssocID="{2977BBBD-86A7-41FA-AEBB-3EADE2E68A49}" presName="hierChild4" presStyleCnt="0"/>
      <dgm:spPr/>
    </dgm:pt>
    <dgm:pt modelId="{486708F8-E361-430A-94BA-644F98510F4B}" type="pres">
      <dgm:prSet presAssocID="{2977BBBD-86A7-41FA-AEBB-3EADE2E68A49}" presName="hierChild5" presStyleCnt="0"/>
      <dgm:spPr/>
    </dgm:pt>
    <dgm:pt modelId="{D44C489D-A2F7-46E4-A07E-444E9A99A3CA}" type="pres">
      <dgm:prSet presAssocID="{5F04FD80-D2CC-41D1-ACCC-29BDC738D8D4}" presName="Name37" presStyleLbl="parChTrans1D3" presStyleIdx="7" presStyleCnt="15"/>
      <dgm:spPr/>
    </dgm:pt>
    <dgm:pt modelId="{B010D623-F05A-40E1-895B-06612FFC7322}" type="pres">
      <dgm:prSet presAssocID="{EA6522EB-EF80-416C-A9E4-E5D399EBD00E}" presName="hierRoot2" presStyleCnt="0">
        <dgm:presLayoutVars>
          <dgm:hierBranch val="init"/>
        </dgm:presLayoutVars>
      </dgm:prSet>
      <dgm:spPr/>
    </dgm:pt>
    <dgm:pt modelId="{D91B00F7-16DC-44FA-93CC-B399B8D0B3C3}" type="pres">
      <dgm:prSet presAssocID="{EA6522EB-EF80-416C-A9E4-E5D399EBD00E}" presName="rootComposite" presStyleCnt="0"/>
      <dgm:spPr/>
    </dgm:pt>
    <dgm:pt modelId="{D7D773E7-F98B-456C-BBC2-A9085FDFF281}" type="pres">
      <dgm:prSet presAssocID="{EA6522EB-EF80-416C-A9E4-E5D399EBD00E}" presName="rootText" presStyleLbl="node3" presStyleIdx="7" presStyleCnt="15" custScaleX="166649" custLinFactNeighborX="96249">
        <dgm:presLayoutVars>
          <dgm:chPref val="3"/>
        </dgm:presLayoutVars>
      </dgm:prSet>
      <dgm:spPr/>
    </dgm:pt>
    <dgm:pt modelId="{1053D04D-F48D-4C0E-AD86-EA6632B2D459}" type="pres">
      <dgm:prSet presAssocID="{EA6522EB-EF80-416C-A9E4-E5D399EBD00E}" presName="rootConnector" presStyleLbl="node3" presStyleIdx="7" presStyleCnt="15"/>
      <dgm:spPr/>
    </dgm:pt>
    <dgm:pt modelId="{46DC5DDD-5765-4614-9C69-41A8F417919B}" type="pres">
      <dgm:prSet presAssocID="{EA6522EB-EF80-416C-A9E4-E5D399EBD00E}" presName="hierChild4" presStyleCnt="0"/>
      <dgm:spPr/>
    </dgm:pt>
    <dgm:pt modelId="{AFD2D96E-4C37-46E0-A732-0CBCF785365A}" type="pres">
      <dgm:prSet presAssocID="{EA6522EB-EF80-416C-A9E4-E5D399EBD00E}" presName="hierChild5" presStyleCnt="0"/>
      <dgm:spPr/>
    </dgm:pt>
    <dgm:pt modelId="{D6F0607A-FAA3-4CFB-B5F6-CAE82E9E443D}" type="pres">
      <dgm:prSet presAssocID="{5BE7E73F-C376-4DB9-9493-03DA4FE81280}" presName="Name37" presStyleLbl="parChTrans1D3" presStyleIdx="8" presStyleCnt="15"/>
      <dgm:spPr/>
    </dgm:pt>
    <dgm:pt modelId="{D5B8134B-9AD5-4F36-99E2-29287743658E}" type="pres">
      <dgm:prSet presAssocID="{50083817-4119-4199-9605-2D3AE52461D4}" presName="hierRoot2" presStyleCnt="0">
        <dgm:presLayoutVars>
          <dgm:hierBranch val="init"/>
        </dgm:presLayoutVars>
      </dgm:prSet>
      <dgm:spPr/>
    </dgm:pt>
    <dgm:pt modelId="{21A191DE-1ED9-487B-B5EC-2656BD73FFB5}" type="pres">
      <dgm:prSet presAssocID="{50083817-4119-4199-9605-2D3AE52461D4}" presName="rootComposite" presStyleCnt="0"/>
      <dgm:spPr/>
    </dgm:pt>
    <dgm:pt modelId="{16D922DB-8EB5-4945-A0DB-2AFE22FD3605}" type="pres">
      <dgm:prSet presAssocID="{50083817-4119-4199-9605-2D3AE52461D4}" presName="rootText" presStyleLbl="node3" presStyleIdx="8" presStyleCnt="15" custScaleX="166649" custLinFactNeighborX="96249">
        <dgm:presLayoutVars>
          <dgm:chPref val="3"/>
        </dgm:presLayoutVars>
      </dgm:prSet>
      <dgm:spPr/>
    </dgm:pt>
    <dgm:pt modelId="{169111B1-1CEB-4859-98D2-2CF24AF954C2}" type="pres">
      <dgm:prSet presAssocID="{50083817-4119-4199-9605-2D3AE52461D4}" presName="rootConnector" presStyleLbl="node3" presStyleIdx="8" presStyleCnt="15"/>
      <dgm:spPr/>
    </dgm:pt>
    <dgm:pt modelId="{D9D2AF76-C8DA-465A-826B-56D4CADB52DC}" type="pres">
      <dgm:prSet presAssocID="{50083817-4119-4199-9605-2D3AE52461D4}" presName="hierChild4" presStyleCnt="0"/>
      <dgm:spPr/>
    </dgm:pt>
    <dgm:pt modelId="{DECB8722-BC3C-4B2F-8A87-A49A1285E802}" type="pres">
      <dgm:prSet presAssocID="{50083817-4119-4199-9605-2D3AE52461D4}" presName="hierChild5" presStyleCnt="0"/>
      <dgm:spPr/>
    </dgm:pt>
    <dgm:pt modelId="{43D5DD33-30AC-44B4-AE77-2A2F35FBC802}" type="pres">
      <dgm:prSet presAssocID="{FB27D955-2DC0-4033-98E8-84CDF906E775}" presName="Name37" presStyleLbl="parChTrans1D3" presStyleIdx="9" presStyleCnt="15"/>
      <dgm:spPr/>
    </dgm:pt>
    <dgm:pt modelId="{CB09A8D1-C784-402B-BE3B-52DBF7962753}" type="pres">
      <dgm:prSet presAssocID="{11B3F2ED-F2C4-424C-ABC1-9C5D494023A7}" presName="hierRoot2" presStyleCnt="0">
        <dgm:presLayoutVars>
          <dgm:hierBranch val="init"/>
        </dgm:presLayoutVars>
      </dgm:prSet>
      <dgm:spPr/>
    </dgm:pt>
    <dgm:pt modelId="{CF545705-BD88-4588-A4C8-50BFB6763592}" type="pres">
      <dgm:prSet presAssocID="{11B3F2ED-F2C4-424C-ABC1-9C5D494023A7}" presName="rootComposite" presStyleCnt="0"/>
      <dgm:spPr/>
    </dgm:pt>
    <dgm:pt modelId="{B8C217F9-D840-4FBC-B8AB-58FA5A4E2C2D}" type="pres">
      <dgm:prSet presAssocID="{11B3F2ED-F2C4-424C-ABC1-9C5D494023A7}" presName="rootText" presStyleLbl="node3" presStyleIdx="9" presStyleCnt="15" custScaleX="166649" custLinFactNeighborX="96249">
        <dgm:presLayoutVars>
          <dgm:chPref val="3"/>
        </dgm:presLayoutVars>
      </dgm:prSet>
      <dgm:spPr/>
    </dgm:pt>
    <dgm:pt modelId="{972FCF1B-BD13-4F9C-87BC-298CBCD8127C}" type="pres">
      <dgm:prSet presAssocID="{11B3F2ED-F2C4-424C-ABC1-9C5D494023A7}" presName="rootConnector" presStyleLbl="node3" presStyleIdx="9" presStyleCnt="15"/>
      <dgm:spPr/>
    </dgm:pt>
    <dgm:pt modelId="{D981EA29-F25D-42B0-B60A-2AB7E56E5FCA}" type="pres">
      <dgm:prSet presAssocID="{11B3F2ED-F2C4-424C-ABC1-9C5D494023A7}" presName="hierChild4" presStyleCnt="0"/>
      <dgm:spPr/>
    </dgm:pt>
    <dgm:pt modelId="{46A67FB8-FCA3-40C2-8C79-3DD7A7765FEB}" type="pres">
      <dgm:prSet presAssocID="{11B3F2ED-F2C4-424C-ABC1-9C5D494023A7}" presName="hierChild5" presStyleCnt="0"/>
      <dgm:spPr/>
    </dgm:pt>
    <dgm:pt modelId="{64C37D38-50E7-43FD-ADB8-A83B6523DC54}" type="pres">
      <dgm:prSet presAssocID="{A69D06FE-41F1-4D5B-AB82-107F976B2483}" presName="Name37" presStyleLbl="parChTrans1D3" presStyleIdx="10" presStyleCnt="15"/>
      <dgm:spPr/>
    </dgm:pt>
    <dgm:pt modelId="{3D27FE8C-6BCC-46D7-B14E-4792FA9D2EC3}" type="pres">
      <dgm:prSet presAssocID="{4A9F0E96-D77A-41B0-8401-22D4C6946DB5}" presName="hierRoot2" presStyleCnt="0">
        <dgm:presLayoutVars>
          <dgm:hierBranch val="init"/>
        </dgm:presLayoutVars>
      </dgm:prSet>
      <dgm:spPr/>
    </dgm:pt>
    <dgm:pt modelId="{9DDED82E-5E7D-4853-9672-EEF3728222DA}" type="pres">
      <dgm:prSet presAssocID="{4A9F0E96-D77A-41B0-8401-22D4C6946DB5}" presName="rootComposite" presStyleCnt="0"/>
      <dgm:spPr/>
    </dgm:pt>
    <dgm:pt modelId="{803E64B3-CDDE-4FF8-8D79-CFA1B4F00DEC}" type="pres">
      <dgm:prSet presAssocID="{4A9F0E96-D77A-41B0-8401-22D4C6946DB5}" presName="rootText" presStyleLbl="node3" presStyleIdx="10" presStyleCnt="15" custScaleX="166649" custLinFactNeighborX="96249">
        <dgm:presLayoutVars>
          <dgm:chPref val="3"/>
        </dgm:presLayoutVars>
      </dgm:prSet>
      <dgm:spPr/>
    </dgm:pt>
    <dgm:pt modelId="{9ADDFD21-DCDA-4C10-9A93-8DB052E7D732}" type="pres">
      <dgm:prSet presAssocID="{4A9F0E96-D77A-41B0-8401-22D4C6946DB5}" presName="rootConnector" presStyleLbl="node3" presStyleIdx="10" presStyleCnt="15"/>
      <dgm:spPr/>
    </dgm:pt>
    <dgm:pt modelId="{6FF9E180-627E-4AA3-9D92-3C8D5026631E}" type="pres">
      <dgm:prSet presAssocID="{4A9F0E96-D77A-41B0-8401-22D4C6946DB5}" presName="hierChild4" presStyleCnt="0"/>
      <dgm:spPr/>
    </dgm:pt>
    <dgm:pt modelId="{DC18E27C-583C-4B76-9B51-88E653FCAA0B}" type="pres">
      <dgm:prSet presAssocID="{4A9F0E96-D77A-41B0-8401-22D4C6946DB5}" presName="hierChild5" presStyleCnt="0"/>
      <dgm:spPr/>
    </dgm:pt>
    <dgm:pt modelId="{B8FB574D-4476-46D2-8A9D-DD4B0D886598}" type="pres">
      <dgm:prSet presAssocID="{BC7755EB-2A56-4053-9AEF-094208739661}" presName="Name37" presStyleLbl="parChTrans1D3" presStyleIdx="11" presStyleCnt="15"/>
      <dgm:spPr/>
    </dgm:pt>
    <dgm:pt modelId="{2F33480E-149B-4EA3-91B9-CD5959970B66}" type="pres">
      <dgm:prSet presAssocID="{8E25453E-D784-46A5-A6D8-8A64FDA2E754}" presName="hierRoot2" presStyleCnt="0">
        <dgm:presLayoutVars>
          <dgm:hierBranch val="init"/>
        </dgm:presLayoutVars>
      </dgm:prSet>
      <dgm:spPr/>
    </dgm:pt>
    <dgm:pt modelId="{5F6F379B-48BF-47A0-9E3E-DD47EDF953E2}" type="pres">
      <dgm:prSet presAssocID="{8E25453E-D784-46A5-A6D8-8A64FDA2E754}" presName="rootComposite" presStyleCnt="0"/>
      <dgm:spPr/>
    </dgm:pt>
    <dgm:pt modelId="{AF4E9E8A-A174-41F3-96CA-BE4023869E6A}" type="pres">
      <dgm:prSet presAssocID="{8E25453E-D784-46A5-A6D8-8A64FDA2E754}" presName="rootText" presStyleLbl="node3" presStyleIdx="11" presStyleCnt="15" custScaleX="166649" custLinFactNeighborX="96249">
        <dgm:presLayoutVars>
          <dgm:chPref val="3"/>
        </dgm:presLayoutVars>
      </dgm:prSet>
      <dgm:spPr/>
    </dgm:pt>
    <dgm:pt modelId="{25A6C056-2AD4-4A7A-AB68-41BF4D073CA6}" type="pres">
      <dgm:prSet presAssocID="{8E25453E-D784-46A5-A6D8-8A64FDA2E754}" presName="rootConnector" presStyleLbl="node3" presStyleIdx="11" presStyleCnt="15"/>
      <dgm:spPr/>
    </dgm:pt>
    <dgm:pt modelId="{0012BD2C-EF31-4D87-A6B0-85F13B6DE6AE}" type="pres">
      <dgm:prSet presAssocID="{8E25453E-D784-46A5-A6D8-8A64FDA2E754}" presName="hierChild4" presStyleCnt="0"/>
      <dgm:spPr/>
    </dgm:pt>
    <dgm:pt modelId="{BD834419-5EFB-4C7A-81B2-41AA93EAC665}" type="pres">
      <dgm:prSet presAssocID="{8E25453E-D784-46A5-A6D8-8A64FDA2E754}" presName="hierChild5" presStyleCnt="0"/>
      <dgm:spPr/>
    </dgm:pt>
    <dgm:pt modelId="{CF383761-2D9E-4783-B9BE-9CFF40B276E3}" type="pres">
      <dgm:prSet presAssocID="{FD5793A0-E3C4-416A-BCA2-6D77942C1822}" presName="Name37" presStyleLbl="parChTrans1D3" presStyleIdx="12" presStyleCnt="15"/>
      <dgm:spPr/>
    </dgm:pt>
    <dgm:pt modelId="{2A848539-7CD5-4590-B9DF-57F76A81E667}" type="pres">
      <dgm:prSet presAssocID="{60C744EE-B764-49EC-B56D-E0EB04C9C00B}" presName="hierRoot2" presStyleCnt="0">
        <dgm:presLayoutVars>
          <dgm:hierBranch val="init"/>
        </dgm:presLayoutVars>
      </dgm:prSet>
      <dgm:spPr/>
    </dgm:pt>
    <dgm:pt modelId="{88546F69-2560-4FBD-A9B4-51F1035FA19C}" type="pres">
      <dgm:prSet presAssocID="{60C744EE-B764-49EC-B56D-E0EB04C9C00B}" presName="rootComposite" presStyleCnt="0"/>
      <dgm:spPr/>
    </dgm:pt>
    <dgm:pt modelId="{36C21141-2063-4597-8D4D-0CAA1CE432F9}" type="pres">
      <dgm:prSet presAssocID="{60C744EE-B764-49EC-B56D-E0EB04C9C00B}" presName="rootText" presStyleLbl="node3" presStyleIdx="12" presStyleCnt="15" custScaleX="166649" custLinFactNeighborX="96249">
        <dgm:presLayoutVars>
          <dgm:chPref val="3"/>
        </dgm:presLayoutVars>
      </dgm:prSet>
      <dgm:spPr/>
    </dgm:pt>
    <dgm:pt modelId="{C4D717E3-F7EB-4BD0-9FAE-2CCEA969E7DC}" type="pres">
      <dgm:prSet presAssocID="{60C744EE-B764-49EC-B56D-E0EB04C9C00B}" presName="rootConnector" presStyleLbl="node3" presStyleIdx="12" presStyleCnt="15"/>
      <dgm:spPr/>
    </dgm:pt>
    <dgm:pt modelId="{7A43BDE2-66B1-4A2F-926E-B7280832D07B}" type="pres">
      <dgm:prSet presAssocID="{60C744EE-B764-49EC-B56D-E0EB04C9C00B}" presName="hierChild4" presStyleCnt="0"/>
      <dgm:spPr/>
    </dgm:pt>
    <dgm:pt modelId="{46E8649F-5683-44EF-A4E8-5E3B1B6C0F69}" type="pres">
      <dgm:prSet presAssocID="{60C744EE-B764-49EC-B56D-E0EB04C9C00B}" presName="hierChild5" presStyleCnt="0"/>
      <dgm:spPr/>
    </dgm:pt>
    <dgm:pt modelId="{1716410F-357C-4EDF-9DB1-DB39A7FACDAC}" type="pres">
      <dgm:prSet presAssocID="{9ACB62DB-4E90-48F9-A59F-7D6CC43788E0}" presName="Name37" presStyleLbl="parChTrans1D3" presStyleIdx="13" presStyleCnt="15"/>
      <dgm:spPr/>
    </dgm:pt>
    <dgm:pt modelId="{F48C4899-9C4B-473A-8ABD-F73952AC2C7F}" type="pres">
      <dgm:prSet presAssocID="{0CCC137E-2D84-43CE-AF85-9F8DD8B11981}" presName="hierRoot2" presStyleCnt="0">
        <dgm:presLayoutVars>
          <dgm:hierBranch val="init"/>
        </dgm:presLayoutVars>
      </dgm:prSet>
      <dgm:spPr/>
    </dgm:pt>
    <dgm:pt modelId="{1A9A3613-C71A-4199-BFC8-0C0651166D1C}" type="pres">
      <dgm:prSet presAssocID="{0CCC137E-2D84-43CE-AF85-9F8DD8B11981}" presName="rootComposite" presStyleCnt="0"/>
      <dgm:spPr/>
    </dgm:pt>
    <dgm:pt modelId="{5482322E-78B5-4779-B504-09320F50DEB5}" type="pres">
      <dgm:prSet presAssocID="{0CCC137E-2D84-43CE-AF85-9F8DD8B11981}" presName="rootText" presStyleLbl="node3" presStyleIdx="13" presStyleCnt="15" custScaleX="166649" custLinFactNeighborX="96249">
        <dgm:presLayoutVars>
          <dgm:chPref val="3"/>
        </dgm:presLayoutVars>
      </dgm:prSet>
      <dgm:spPr/>
    </dgm:pt>
    <dgm:pt modelId="{5F2DC083-BBBD-4FF0-9255-3EBE02CBEA6B}" type="pres">
      <dgm:prSet presAssocID="{0CCC137E-2D84-43CE-AF85-9F8DD8B11981}" presName="rootConnector" presStyleLbl="node3" presStyleIdx="13" presStyleCnt="15"/>
      <dgm:spPr/>
    </dgm:pt>
    <dgm:pt modelId="{A5FFF931-5BFD-4240-A2F1-90803B692CA0}" type="pres">
      <dgm:prSet presAssocID="{0CCC137E-2D84-43CE-AF85-9F8DD8B11981}" presName="hierChild4" presStyleCnt="0"/>
      <dgm:spPr/>
    </dgm:pt>
    <dgm:pt modelId="{671C6900-A9C1-41A9-8D3F-7FE84AF37F72}" type="pres">
      <dgm:prSet presAssocID="{0CCC137E-2D84-43CE-AF85-9F8DD8B11981}" presName="hierChild5" presStyleCnt="0"/>
      <dgm:spPr/>
    </dgm:pt>
    <dgm:pt modelId="{CC4AD794-BE6E-4315-8AD0-4CF2C01529E0}" type="pres">
      <dgm:prSet presAssocID="{CB0AFB56-363D-4EA9-8F1E-D9B2E82B6DA9}" presName="Name37" presStyleLbl="parChTrans1D3" presStyleIdx="14" presStyleCnt="15"/>
      <dgm:spPr/>
    </dgm:pt>
    <dgm:pt modelId="{AFE9A8DA-5448-4440-A82C-285E41096A76}" type="pres">
      <dgm:prSet presAssocID="{13D749FA-E59F-4D3B-9489-26D43235ACA4}" presName="hierRoot2" presStyleCnt="0">
        <dgm:presLayoutVars>
          <dgm:hierBranch val="init"/>
        </dgm:presLayoutVars>
      </dgm:prSet>
      <dgm:spPr/>
    </dgm:pt>
    <dgm:pt modelId="{46E9BEC0-6190-4D32-9226-D7CDA888825B}" type="pres">
      <dgm:prSet presAssocID="{13D749FA-E59F-4D3B-9489-26D43235ACA4}" presName="rootComposite" presStyleCnt="0"/>
      <dgm:spPr/>
    </dgm:pt>
    <dgm:pt modelId="{7F609BB9-9FFD-483F-8906-0C8CC33172E8}" type="pres">
      <dgm:prSet presAssocID="{13D749FA-E59F-4D3B-9489-26D43235ACA4}" presName="rootText" presStyleLbl="node3" presStyleIdx="14" presStyleCnt="15" custScaleX="166649" custLinFactNeighborX="96249">
        <dgm:presLayoutVars>
          <dgm:chPref val="3"/>
        </dgm:presLayoutVars>
      </dgm:prSet>
      <dgm:spPr/>
    </dgm:pt>
    <dgm:pt modelId="{F434D3FD-EA93-487C-B2AC-1148AACE32A3}" type="pres">
      <dgm:prSet presAssocID="{13D749FA-E59F-4D3B-9489-26D43235ACA4}" presName="rootConnector" presStyleLbl="node3" presStyleIdx="14" presStyleCnt="15"/>
      <dgm:spPr/>
    </dgm:pt>
    <dgm:pt modelId="{AA0F8CD1-6977-43A5-A651-83EFF73EAAD2}" type="pres">
      <dgm:prSet presAssocID="{13D749FA-E59F-4D3B-9489-26D43235ACA4}" presName="hierChild4" presStyleCnt="0"/>
      <dgm:spPr/>
    </dgm:pt>
    <dgm:pt modelId="{F025A053-8F85-41B1-A079-CCB5904D7F78}" type="pres">
      <dgm:prSet presAssocID="{13D749FA-E59F-4D3B-9489-26D43235ACA4}" presName="hierChild5" presStyleCnt="0"/>
      <dgm:spPr/>
    </dgm:pt>
    <dgm:pt modelId="{14341E0E-BA16-48FE-8BA5-B40DE0F41975}" type="pres">
      <dgm:prSet presAssocID="{18F0F19A-B64D-4679-9685-EE4799F57B39}" presName="hierChild5" presStyleCnt="0"/>
      <dgm:spPr/>
    </dgm:pt>
    <dgm:pt modelId="{2F6D40DD-7063-43C4-8993-D1327F508C39}" type="pres">
      <dgm:prSet presAssocID="{79F15550-8611-45B2-BD4E-69E30451F3BF}" presName="hierChild3" presStyleCnt="0"/>
      <dgm:spPr/>
    </dgm:pt>
  </dgm:ptLst>
  <dgm:cxnLst>
    <dgm:cxn modelId="{378F4500-C270-455C-8895-6C2FF42A8620}" type="presOf" srcId="{60C744EE-B764-49EC-B56D-E0EB04C9C00B}" destId="{36C21141-2063-4597-8D4D-0CAA1CE432F9}" srcOrd="0" destOrd="0" presId="urn:microsoft.com/office/officeart/2005/8/layout/orgChart1"/>
    <dgm:cxn modelId="{E5176900-9C73-4EE0-AFC1-2F0C17E8A45F}" type="presOf" srcId="{4F34C18C-2A3E-47DE-A7A8-15049AE26E6B}" destId="{418CE5E2-0BB8-49B5-972E-7ACFE2326C71}" srcOrd="0" destOrd="0" presId="urn:microsoft.com/office/officeart/2005/8/layout/orgChart1"/>
    <dgm:cxn modelId="{72C5E201-159D-4222-9C71-E1F93BE9EA05}" type="presOf" srcId="{251647A5-DE94-4058-A7B1-3209511C25B3}" destId="{DFBED60A-465B-448B-8EA0-9C3F360F7579}" srcOrd="0" destOrd="0" presId="urn:microsoft.com/office/officeart/2005/8/layout/orgChart1"/>
    <dgm:cxn modelId="{EED51706-1D7F-4AC9-9AB6-C7DFB50B9679}" type="presOf" srcId="{18F0F19A-B64D-4679-9685-EE4799F57B39}" destId="{E19EB3F0-4C68-43E7-BA69-5BE43DCB84A1}" srcOrd="0" destOrd="0" presId="urn:microsoft.com/office/officeart/2005/8/layout/orgChart1"/>
    <dgm:cxn modelId="{ED848507-DF25-493F-BF5B-FA82786023C4}" type="presOf" srcId="{18F0F19A-B64D-4679-9685-EE4799F57B39}" destId="{3897BC02-5A43-4626-BC7A-DB4B7B2279AA}" srcOrd="1" destOrd="0" presId="urn:microsoft.com/office/officeart/2005/8/layout/orgChart1"/>
    <dgm:cxn modelId="{69425C0B-2F33-4309-B5F2-304A641FBFE0}" type="presOf" srcId="{11B3F2ED-F2C4-424C-ABC1-9C5D494023A7}" destId="{972FCF1B-BD13-4F9C-87BC-298CBCD8127C}" srcOrd="1" destOrd="0" presId="urn:microsoft.com/office/officeart/2005/8/layout/orgChart1"/>
    <dgm:cxn modelId="{7725B413-EE44-47B6-84A3-AAF3A2CECB43}" srcId="{3AFC7CA7-B979-4CAF-B1AB-545D92BD7785}" destId="{FA9D8BBA-D994-4C86-A694-706D5AEBF20B}" srcOrd="2" destOrd="0" parTransId="{269578E6-ECB9-4DB2-8452-4C85AEDB7532}" sibTransId="{1FDCA666-1573-4035-BE0D-62D0FA29C0EA}"/>
    <dgm:cxn modelId="{D84B0117-38DE-4F3C-8304-525E01D9009B}" type="presOf" srcId="{13D749FA-E59F-4D3B-9489-26D43235ACA4}" destId="{F434D3FD-EA93-487C-B2AC-1148AACE32A3}" srcOrd="1" destOrd="0" presId="urn:microsoft.com/office/officeart/2005/8/layout/orgChart1"/>
    <dgm:cxn modelId="{ADBF5E1D-18A9-40CF-BC54-5F2F616427CA}" type="presOf" srcId="{9ACB62DB-4E90-48F9-A59F-7D6CC43788E0}" destId="{1716410F-357C-4EDF-9DB1-DB39A7FACDAC}" srcOrd="0" destOrd="0" presId="urn:microsoft.com/office/officeart/2005/8/layout/orgChart1"/>
    <dgm:cxn modelId="{62421A1E-7CEE-4BFF-A6BD-E1D2036DC38F}" srcId="{3AFC7CA7-B979-4CAF-B1AB-545D92BD7785}" destId="{7B676514-0C2A-4CF0-A05D-5F7A6353B234}" srcOrd="1" destOrd="0" parTransId="{C3FA4C83-78A1-4FCE-83D3-4D692FF23AED}" sibTransId="{0EF0DB85-BCAF-4BDE-BCBA-80D598578C68}"/>
    <dgm:cxn modelId="{6A457E21-2DBA-4AAA-86F9-68415F401F36}" type="presOf" srcId="{60C744EE-B764-49EC-B56D-E0EB04C9C00B}" destId="{C4D717E3-F7EB-4BD0-9FAE-2CCEA969E7DC}" srcOrd="1" destOrd="0" presId="urn:microsoft.com/office/officeart/2005/8/layout/orgChart1"/>
    <dgm:cxn modelId="{544E4422-B185-4DD1-B5A6-C9FE74151EAE}" type="presOf" srcId="{79F15550-8611-45B2-BD4E-69E30451F3BF}" destId="{28998323-4DE2-4F27-B5B1-1DDBB075FB02}" srcOrd="0" destOrd="0" presId="urn:microsoft.com/office/officeart/2005/8/layout/orgChart1"/>
    <dgm:cxn modelId="{E3608724-BC65-48D3-A8D7-8A15DBF82296}" type="presOf" srcId="{2977BBBD-86A7-41FA-AEBB-3EADE2E68A49}" destId="{6E989380-71AD-44BD-A6A7-F619766786E5}" srcOrd="1" destOrd="0" presId="urn:microsoft.com/office/officeart/2005/8/layout/orgChart1"/>
    <dgm:cxn modelId="{5068E436-5B90-438C-8104-C59CA8724C97}" srcId="{18F0F19A-B64D-4679-9685-EE4799F57B39}" destId="{13D749FA-E59F-4D3B-9489-26D43235ACA4}" srcOrd="8" destOrd="0" parTransId="{CB0AFB56-363D-4EA9-8F1E-D9B2E82B6DA9}" sibTransId="{AB108CB3-40C4-4103-98FF-491F19F77FD7}"/>
    <dgm:cxn modelId="{D2B23F39-FBFC-46E5-87EA-A30B92CC8E4D}" type="presOf" srcId="{11B3F2ED-F2C4-424C-ABC1-9C5D494023A7}" destId="{B8C217F9-D840-4FBC-B8AB-58FA5A4E2C2D}" srcOrd="0" destOrd="0" presId="urn:microsoft.com/office/officeart/2005/8/layout/orgChart1"/>
    <dgm:cxn modelId="{ED40183E-7924-4109-B86D-D0459AFD4170}" type="presOf" srcId="{5BE7E73F-C376-4DB9-9493-03DA4FE81280}" destId="{D6F0607A-FAA3-4CFB-B5F6-CAE82E9E443D}" srcOrd="0" destOrd="0" presId="urn:microsoft.com/office/officeart/2005/8/layout/orgChart1"/>
    <dgm:cxn modelId="{2AA0645C-6491-4174-BBC9-9154D0707B28}" type="presOf" srcId="{3AFC7CA7-B979-4CAF-B1AB-545D92BD7785}" destId="{9B31D29C-5ED0-4F03-8410-1DA4920DD36D}" srcOrd="0" destOrd="0" presId="urn:microsoft.com/office/officeart/2005/8/layout/orgChart1"/>
    <dgm:cxn modelId="{2C2B9060-4576-4607-84AF-8FDAAEA04C86}" type="presOf" srcId="{5F04FD80-D2CC-41D1-ACCC-29BDC738D8D4}" destId="{D44C489D-A2F7-46E4-A07E-444E9A99A3CA}" srcOrd="0" destOrd="0" presId="urn:microsoft.com/office/officeart/2005/8/layout/orgChart1"/>
    <dgm:cxn modelId="{00995D61-220C-40A9-82E9-EF361045B6D9}" type="presOf" srcId="{13D749FA-E59F-4D3B-9489-26D43235ACA4}" destId="{7F609BB9-9FFD-483F-8906-0C8CC33172E8}" srcOrd="0" destOrd="0" presId="urn:microsoft.com/office/officeart/2005/8/layout/orgChart1"/>
    <dgm:cxn modelId="{7D28A561-AA08-41BD-AFB0-1F5C2095EF2A}" type="presOf" srcId="{D7F49FD9-C74C-4230-B571-E937BEB25D89}" destId="{A22FAE82-EE40-4B2D-A2E9-185DAB046B97}" srcOrd="0" destOrd="0" presId="urn:microsoft.com/office/officeart/2005/8/layout/orgChart1"/>
    <dgm:cxn modelId="{79698D64-B254-4C5F-8367-281E99896A43}" type="presOf" srcId="{BC7755EB-2A56-4053-9AEF-094208739661}" destId="{B8FB574D-4476-46D2-8A9D-DD4B0D886598}" srcOrd="0" destOrd="0" presId="urn:microsoft.com/office/officeart/2005/8/layout/orgChart1"/>
    <dgm:cxn modelId="{0DE86445-D589-467A-BCAF-C866B855B67A}" type="presOf" srcId="{FA9D8BBA-D994-4C86-A694-706D5AEBF20B}" destId="{6056B354-6C21-497B-9DBB-A8E11342810D}" srcOrd="0" destOrd="0" presId="urn:microsoft.com/office/officeart/2005/8/layout/orgChart1"/>
    <dgm:cxn modelId="{6FD22946-D20C-4C1A-99E4-326F9DD2FF41}" srcId="{18F0F19A-B64D-4679-9685-EE4799F57B39}" destId="{2977BBBD-86A7-41FA-AEBB-3EADE2E68A49}" srcOrd="0" destOrd="0" parTransId="{988D1404-70FE-4D57-8609-29BCEBA47C21}" sibTransId="{5C51A718-3164-4EEF-9202-146C733274AC}"/>
    <dgm:cxn modelId="{BD2D6646-5C47-4BB7-96D0-69A8785FF4ED}" type="presOf" srcId="{0856BF25-5C9E-4DDF-967B-924E568C45FE}" destId="{500E6797-DEB3-4B66-B967-D81AEE52801B}" srcOrd="1" destOrd="0" presId="urn:microsoft.com/office/officeart/2005/8/layout/orgChart1"/>
    <dgm:cxn modelId="{86DBE069-EB34-470A-B694-4F09FAC45921}" type="presOf" srcId="{A69D06FE-41F1-4D5B-AB82-107F976B2483}" destId="{64C37D38-50E7-43FD-ADB8-A83B6523DC54}" srcOrd="0" destOrd="0" presId="urn:microsoft.com/office/officeart/2005/8/layout/orgChart1"/>
    <dgm:cxn modelId="{BF6E144A-77A0-4D90-ADD0-787448513B4D}" srcId="{18F0F19A-B64D-4679-9685-EE4799F57B39}" destId="{60C744EE-B764-49EC-B56D-E0EB04C9C00B}" srcOrd="6" destOrd="0" parTransId="{FD5793A0-E3C4-416A-BCA2-6D77942C1822}" sibTransId="{94449271-33E0-44A2-B11C-937B83159A83}"/>
    <dgm:cxn modelId="{DAF7E46A-7B3F-4B5F-9D17-36BA5C6FAFF8}" srcId="{18F0F19A-B64D-4679-9685-EE4799F57B39}" destId="{8E25453E-D784-46A5-A6D8-8A64FDA2E754}" srcOrd="5" destOrd="0" parTransId="{BC7755EB-2A56-4053-9AEF-094208739661}" sibTransId="{7AE63C1B-B44B-4A04-9A92-30DFFD7EA42C}"/>
    <dgm:cxn modelId="{AD61BA6B-F668-4E3B-82C0-764D58176FB9}" srcId="{E0C37CB0-2069-4CF0-95FC-2BD9EF77D0C4}" destId="{01B56240-B53F-4874-ACE4-A3994C0C8671}" srcOrd="0" destOrd="0" parTransId="{4F63DF5B-CDB9-491B-AF17-C67D0541F6C8}" sibTransId="{AFCAAD64-BFA9-4EE4-AE48-B2722729A5E0}"/>
    <dgm:cxn modelId="{D9CB266C-27D2-41C8-8886-5F46DE2E528E}" type="presOf" srcId="{FA9D8BBA-D994-4C86-A694-706D5AEBF20B}" destId="{D713A666-BB9C-4020-8F11-EC54A02E6C4B}" srcOrd="1" destOrd="0" presId="urn:microsoft.com/office/officeart/2005/8/layout/orgChart1"/>
    <dgm:cxn modelId="{9189194D-8FA5-4CBC-9E7A-9B577A44A494}" srcId="{3AFC7CA7-B979-4CAF-B1AB-545D92BD7785}" destId="{4F34C18C-2A3E-47DE-A7A8-15049AE26E6B}" srcOrd="0" destOrd="0" parTransId="{C61EA6A4-5CA8-489D-B12F-518742601D8C}" sibTransId="{2642A128-A1A4-4BF1-AFE5-5B9D5953855A}"/>
    <dgm:cxn modelId="{3001946F-136E-4783-B98A-C5AAD72EFB60}" srcId="{18F0F19A-B64D-4679-9685-EE4799F57B39}" destId="{50083817-4119-4199-9605-2D3AE52461D4}" srcOrd="2" destOrd="0" parTransId="{5BE7E73F-C376-4DB9-9493-03DA4FE81280}" sibTransId="{4B3815F8-A202-4814-9384-7942569550B8}"/>
    <dgm:cxn modelId="{18753452-A533-4E45-B029-5A2FF6DD5D2C}" srcId="{18F0F19A-B64D-4679-9685-EE4799F57B39}" destId="{4A9F0E96-D77A-41B0-8401-22D4C6946DB5}" srcOrd="4" destOrd="0" parTransId="{A69D06FE-41F1-4D5B-AB82-107F976B2483}" sibTransId="{A7E9D2D1-4F6C-4346-87F2-D6D72B9657A5}"/>
    <dgm:cxn modelId="{C60E8772-7476-48C4-86AF-8202E789C15F}" type="presOf" srcId="{8E25453E-D784-46A5-A6D8-8A64FDA2E754}" destId="{25A6C056-2AD4-4A7A-AB68-41BF4D073CA6}" srcOrd="1" destOrd="0" presId="urn:microsoft.com/office/officeart/2005/8/layout/orgChart1"/>
    <dgm:cxn modelId="{DF234A54-A6F4-4FDE-997F-D1975FCFF1AE}" type="presOf" srcId="{988D1404-70FE-4D57-8609-29BCEBA47C21}" destId="{BC224448-40CB-4FF2-8509-BBC893E4C7A8}" srcOrd="0" destOrd="0" presId="urn:microsoft.com/office/officeart/2005/8/layout/orgChart1"/>
    <dgm:cxn modelId="{66D49A55-4BD9-4A68-A676-0103694F37F7}" srcId="{79F15550-8611-45B2-BD4E-69E30451F3BF}" destId="{18F0F19A-B64D-4679-9685-EE4799F57B39}" srcOrd="2" destOrd="0" parTransId="{C4D39F25-D782-4C6F-A7D6-CFCAE0E299EA}" sibTransId="{ED0D1408-93D5-453F-A7CA-A8D0DAB7E004}"/>
    <dgm:cxn modelId="{F87F047C-B573-47CE-94C6-BEF69145B897}" type="presOf" srcId="{EA6522EB-EF80-416C-A9E4-E5D399EBD00E}" destId="{D7D773E7-F98B-456C-BBC2-A9085FDFF281}" srcOrd="0" destOrd="0" presId="urn:microsoft.com/office/officeart/2005/8/layout/orgChart1"/>
    <dgm:cxn modelId="{F203CA80-62CD-456F-A382-2B5350961982}" type="presOf" srcId="{79F15550-8611-45B2-BD4E-69E30451F3BF}" destId="{672C29A3-5C94-4D24-8FBF-9A115EDD407D}" srcOrd="1" destOrd="0" presId="urn:microsoft.com/office/officeart/2005/8/layout/orgChart1"/>
    <dgm:cxn modelId="{400A9583-78C7-43ED-B55B-B23CC91F8659}" type="presOf" srcId="{2977BBBD-86A7-41FA-AEBB-3EADE2E68A49}" destId="{7DD86A20-7738-48DE-84C2-1D5833FD9F10}" srcOrd="0" destOrd="0" presId="urn:microsoft.com/office/officeart/2005/8/layout/orgChart1"/>
    <dgm:cxn modelId="{183EDC8E-381D-4045-85B2-D14DC3241F6B}" type="presOf" srcId="{C61EA6A4-5CA8-489D-B12F-518742601D8C}" destId="{E9E973A9-1945-4AD7-B1A2-BB483A6DDFC6}" srcOrd="0" destOrd="0" presId="urn:microsoft.com/office/officeart/2005/8/layout/orgChart1"/>
    <dgm:cxn modelId="{E41D608F-F8EF-477A-A1F8-3662AA3E422A}" srcId="{E0C37CB0-2069-4CF0-95FC-2BD9EF77D0C4}" destId="{0856BF25-5C9E-4DDF-967B-924E568C45FE}" srcOrd="1" destOrd="0" parTransId="{C6D89830-C7C0-474B-AC8D-F0BA6EE2FB61}" sibTransId="{AB8DEF12-422B-4EF9-8410-20D1A3915E9F}"/>
    <dgm:cxn modelId="{27782E91-5AA6-41D0-85D1-C2CD10D82369}" type="presOf" srcId="{3AFC7CA7-B979-4CAF-B1AB-545D92BD7785}" destId="{59252867-C0AB-435E-91B0-2C233E430C37}" srcOrd="1" destOrd="0" presId="urn:microsoft.com/office/officeart/2005/8/layout/orgChart1"/>
    <dgm:cxn modelId="{F73F1E99-AFBE-44E0-9DF5-78B6478A596B}" type="presOf" srcId="{C6D89830-C7C0-474B-AC8D-F0BA6EE2FB61}" destId="{C15F03C9-51E1-44DE-8B5F-477A7EB103EA}" srcOrd="0" destOrd="0" presId="urn:microsoft.com/office/officeart/2005/8/layout/orgChart1"/>
    <dgm:cxn modelId="{F010659F-ABB6-45B9-979A-18E61CAE2306}" srcId="{18F0F19A-B64D-4679-9685-EE4799F57B39}" destId="{EA6522EB-EF80-416C-A9E4-E5D399EBD00E}" srcOrd="1" destOrd="0" parTransId="{5F04FD80-D2CC-41D1-ACCC-29BDC738D8D4}" sibTransId="{CB3CE620-1A67-4875-B79A-4E774D55EFE6}"/>
    <dgm:cxn modelId="{80C9799F-BD04-4580-AF9C-F10450EDC0E7}" type="presOf" srcId="{4F63DF5B-CDB9-491B-AF17-C67D0541F6C8}" destId="{ADB034DE-5437-4A78-ADAB-1B255BAA70CD}" srcOrd="0" destOrd="0" presId="urn:microsoft.com/office/officeart/2005/8/layout/orgChart1"/>
    <dgm:cxn modelId="{4F976EA4-DB13-4420-B4E1-38A969171A31}" type="presOf" srcId="{01B56240-B53F-4874-ACE4-A3994C0C8671}" destId="{621B721E-8922-4ED7-A419-54006F2FFD67}" srcOrd="0" destOrd="0" presId="urn:microsoft.com/office/officeart/2005/8/layout/orgChart1"/>
    <dgm:cxn modelId="{8D38F4A4-5F34-4FD0-A1D0-3FE39DCF3791}" type="presOf" srcId="{0CCC137E-2D84-43CE-AF85-9F8DD8B11981}" destId="{5F2DC083-BBBD-4FF0-9255-3EBE02CBEA6B}" srcOrd="1" destOrd="0" presId="urn:microsoft.com/office/officeart/2005/8/layout/orgChart1"/>
    <dgm:cxn modelId="{144128A5-2A87-422F-9865-8529BDB37301}" type="presOf" srcId="{01B56240-B53F-4874-ACE4-A3994C0C8671}" destId="{D9A9AC3C-7243-476A-8F4E-953F534FD049}" srcOrd="1" destOrd="0" presId="urn:microsoft.com/office/officeart/2005/8/layout/orgChart1"/>
    <dgm:cxn modelId="{C2A48EA6-4C40-4392-99ED-EC19125CE2F8}" type="presOf" srcId="{4A9F0E96-D77A-41B0-8401-22D4C6946DB5}" destId="{803E64B3-CDDE-4FF8-8D79-CFA1B4F00DEC}" srcOrd="0" destOrd="0" presId="urn:microsoft.com/office/officeart/2005/8/layout/orgChart1"/>
    <dgm:cxn modelId="{927CC1A6-5585-4F05-9E2F-37F347719EC2}" srcId="{18F0F19A-B64D-4679-9685-EE4799F57B39}" destId="{0CCC137E-2D84-43CE-AF85-9F8DD8B11981}" srcOrd="7" destOrd="0" parTransId="{9ACB62DB-4E90-48F9-A59F-7D6CC43788E0}" sibTransId="{F31321F5-605A-4D77-9349-F63B6B60BC68}"/>
    <dgm:cxn modelId="{B64265A8-DEC8-453F-94CD-C8C0CEEE78B0}" type="presOf" srcId="{EA6522EB-EF80-416C-A9E4-E5D399EBD00E}" destId="{1053D04D-F48D-4C0E-AD86-EA6632B2D459}" srcOrd="1" destOrd="0" presId="urn:microsoft.com/office/officeart/2005/8/layout/orgChart1"/>
    <dgm:cxn modelId="{D831E2AC-7542-4755-8DAD-F4DEF57BF2F6}" type="presOf" srcId="{0856BF25-5C9E-4DDF-967B-924E568C45FE}" destId="{F0C09209-A946-46B7-9EA1-2B2AEFA6B80E}" srcOrd="0" destOrd="0" presId="urn:microsoft.com/office/officeart/2005/8/layout/orgChart1"/>
    <dgm:cxn modelId="{F5F2E5AD-4487-4539-9109-79FCFBD134EE}" type="presOf" srcId="{50083817-4119-4199-9605-2D3AE52461D4}" destId="{169111B1-1CEB-4859-98D2-2CF24AF954C2}" srcOrd="1" destOrd="0" presId="urn:microsoft.com/office/officeart/2005/8/layout/orgChart1"/>
    <dgm:cxn modelId="{38DA32B3-6181-4C92-B93E-5C527A38D482}" type="presOf" srcId="{E0C37CB0-2069-4CF0-95FC-2BD9EF77D0C4}" destId="{EE4499E8-10A2-4D6B-8C8E-23AC644891D4}" srcOrd="1" destOrd="0" presId="urn:microsoft.com/office/officeart/2005/8/layout/orgChart1"/>
    <dgm:cxn modelId="{854D42B3-EA9C-48B7-8BEE-A09B869BEC7B}" type="presOf" srcId="{4BE35B80-B41F-4D92-81B5-D66E7DF79C26}" destId="{2AEB5D86-7798-4BDB-BD6A-D12068BC1E75}" srcOrd="0" destOrd="0" presId="urn:microsoft.com/office/officeart/2005/8/layout/orgChart1"/>
    <dgm:cxn modelId="{B70A9BB7-264A-429E-B883-2B23E8FADBFB}" type="presOf" srcId="{7B676514-0C2A-4CF0-A05D-5F7A6353B234}" destId="{8599541D-E4A9-4D01-9B68-D96C246A3E1D}" srcOrd="1" destOrd="0" presId="urn:microsoft.com/office/officeart/2005/8/layout/orgChart1"/>
    <dgm:cxn modelId="{11414FB8-5D2A-4A57-A5EA-E12AE4CD9906}" type="presOf" srcId="{FB27D955-2DC0-4033-98E8-84CDF906E775}" destId="{43D5DD33-30AC-44B4-AE77-2A2F35FBC802}" srcOrd="0" destOrd="0" presId="urn:microsoft.com/office/officeart/2005/8/layout/orgChart1"/>
    <dgm:cxn modelId="{5F2A77BC-6863-4A23-B4F1-D21069BE8D99}" type="presOf" srcId="{6F13BEBB-C4B7-40D4-91C7-D836BFD02AB7}" destId="{340AFD6B-6CD3-40B6-ADBC-823211963DD6}" srcOrd="0" destOrd="0" presId="urn:microsoft.com/office/officeart/2005/8/layout/orgChart1"/>
    <dgm:cxn modelId="{BA8EE6BD-EA5A-4B5F-9AD3-99A036E31ABD}" srcId="{79F15550-8611-45B2-BD4E-69E30451F3BF}" destId="{E0C37CB0-2069-4CF0-95FC-2BD9EF77D0C4}" srcOrd="0" destOrd="0" parTransId="{B4C9C324-6F85-42C9-8572-B6F548402365}" sibTransId="{8C81CE25-1DFD-4C1B-817E-6C96C99FC414}"/>
    <dgm:cxn modelId="{A2029DBE-1BDC-4004-BAC1-71F9CAC3D5DC}" type="presOf" srcId="{D7F49FD9-C74C-4230-B571-E937BEB25D89}" destId="{775E7AD6-A63E-4E76-8664-0132097CD567}" srcOrd="1" destOrd="0" presId="urn:microsoft.com/office/officeart/2005/8/layout/orgChart1"/>
    <dgm:cxn modelId="{ACF173C2-6DD9-4FF9-8DE7-07282D42E3AD}" srcId="{79F15550-8611-45B2-BD4E-69E30451F3BF}" destId="{3AFC7CA7-B979-4CAF-B1AB-545D92BD7785}" srcOrd="1" destOrd="0" parTransId="{6F13BEBB-C4B7-40D4-91C7-D836BFD02AB7}" sibTransId="{923EB9E5-0A63-4796-B5E7-3893F5DDEAD6}"/>
    <dgm:cxn modelId="{4CCF8AC5-B4A8-4E8F-AF0C-361FC50EEF70}" type="presOf" srcId="{FD5793A0-E3C4-416A-BCA2-6D77942C1822}" destId="{CF383761-2D9E-4783-B9BE-9CFF40B276E3}" srcOrd="0" destOrd="0" presId="urn:microsoft.com/office/officeart/2005/8/layout/orgChart1"/>
    <dgm:cxn modelId="{C5CEE3CC-9B48-4CF7-BAB0-B0D9358BB84F}" type="presOf" srcId="{50083817-4119-4199-9605-2D3AE52461D4}" destId="{16D922DB-8EB5-4945-A0DB-2AFE22FD3605}" srcOrd="0" destOrd="0" presId="urn:microsoft.com/office/officeart/2005/8/layout/orgChart1"/>
    <dgm:cxn modelId="{5C1284D3-67B8-4820-B59C-DCC9F4F3A307}" type="presOf" srcId="{0CCC137E-2D84-43CE-AF85-9F8DD8B11981}" destId="{5482322E-78B5-4779-B504-09320F50DEB5}" srcOrd="0" destOrd="0" presId="urn:microsoft.com/office/officeart/2005/8/layout/orgChart1"/>
    <dgm:cxn modelId="{B1A642DA-4D2D-4483-BF96-0CA130BC66C7}" srcId="{3AFC7CA7-B979-4CAF-B1AB-545D92BD7785}" destId="{D7F49FD9-C74C-4230-B571-E937BEB25D89}" srcOrd="3" destOrd="0" parTransId="{4BE35B80-B41F-4D92-81B5-D66E7DF79C26}" sibTransId="{238080FE-8F56-45EE-A42D-54DBEF375C24}"/>
    <dgm:cxn modelId="{E60473DA-7A7D-4337-9D35-27A84DEF8707}" type="presOf" srcId="{4A9F0E96-D77A-41B0-8401-22D4C6946DB5}" destId="{9ADDFD21-DCDA-4C10-9A93-8DB052E7D732}" srcOrd="1" destOrd="0" presId="urn:microsoft.com/office/officeart/2005/8/layout/orgChart1"/>
    <dgm:cxn modelId="{4C8E6AE4-46F9-4208-BF6B-10D64451FBB3}" type="presOf" srcId="{E0C37CB0-2069-4CF0-95FC-2BD9EF77D0C4}" destId="{2AB04048-BAA8-4CAF-BE64-430D24FFEA4B}" srcOrd="0" destOrd="0" presId="urn:microsoft.com/office/officeart/2005/8/layout/orgChart1"/>
    <dgm:cxn modelId="{1F0674E4-A361-47D9-BE60-AA3006023449}" type="presOf" srcId="{CB0AFB56-363D-4EA9-8F1E-D9B2E82B6DA9}" destId="{CC4AD794-BE6E-4315-8AD0-4CF2C01529E0}" srcOrd="0" destOrd="0" presId="urn:microsoft.com/office/officeart/2005/8/layout/orgChart1"/>
    <dgm:cxn modelId="{EFB398E5-569B-485C-806D-10FAC1674F50}" srcId="{18F0F19A-B64D-4679-9685-EE4799F57B39}" destId="{11B3F2ED-F2C4-424C-ABC1-9C5D494023A7}" srcOrd="3" destOrd="0" parTransId="{FB27D955-2DC0-4033-98E8-84CDF906E775}" sibTransId="{2020BE49-924A-4502-A0D8-FB4F9A5516D0}"/>
    <dgm:cxn modelId="{4A1885E6-B25C-4757-854A-C5DEE005C54B}" type="presOf" srcId="{C4D39F25-D782-4C6F-A7D6-CFCAE0E299EA}" destId="{CB6C8B81-A21D-4648-B2C2-FB8CF4FC6B6F}" srcOrd="0" destOrd="0" presId="urn:microsoft.com/office/officeart/2005/8/layout/orgChart1"/>
    <dgm:cxn modelId="{66FEA4E7-382D-4974-9053-25F5960739BA}" srcId="{251647A5-DE94-4058-A7B1-3209511C25B3}" destId="{79F15550-8611-45B2-BD4E-69E30451F3BF}" srcOrd="0" destOrd="0" parTransId="{DC4BA1AC-6077-434E-AF73-B63778D67943}" sibTransId="{5389D173-8317-43E1-B90C-1AE68AFF70D4}"/>
    <dgm:cxn modelId="{ACEACCF4-2144-4511-97BB-DFE87934EB50}" type="presOf" srcId="{C3FA4C83-78A1-4FCE-83D3-4D692FF23AED}" destId="{6F7CD372-279D-4634-95CF-C662099CF7BB}" srcOrd="0" destOrd="0" presId="urn:microsoft.com/office/officeart/2005/8/layout/orgChart1"/>
    <dgm:cxn modelId="{2FC106FB-3DA6-4D13-9093-3BBCEE6A1866}" type="presOf" srcId="{B4C9C324-6F85-42C9-8572-B6F548402365}" destId="{5CEB44DB-C8B1-4F75-961F-6C2122C48399}" srcOrd="0" destOrd="0" presId="urn:microsoft.com/office/officeart/2005/8/layout/orgChart1"/>
    <dgm:cxn modelId="{3BEE42FB-E4AC-43CD-93FC-9D3C61B228A6}" type="presOf" srcId="{4F34C18C-2A3E-47DE-A7A8-15049AE26E6B}" destId="{B67E3A75-50C0-406F-A238-C058BC3F75DD}" srcOrd="1" destOrd="0" presId="urn:microsoft.com/office/officeart/2005/8/layout/orgChart1"/>
    <dgm:cxn modelId="{4D3E45FB-C2BB-410A-874D-5A843A549DD0}" type="presOf" srcId="{8E25453E-D784-46A5-A6D8-8A64FDA2E754}" destId="{AF4E9E8A-A174-41F3-96CA-BE4023869E6A}" srcOrd="0" destOrd="0" presId="urn:microsoft.com/office/officeart/2005/8/layout/orgChart1"/>
    <dgm:cxn modelId="{5CFB3EFE-C142-4C68-83F8-36D94423F23E}" type="presOf" srcId="{269578E6-ECB9-4DB2-8452-4C85AEDB7532}" destId="{17EDE9EA-6E35-439D-9D0D-8B0AAD154258}" srcOrd="0" destOrd="0" presId="urn:microsoft.com/office/officeart/2005/8/layout/orgChart1"/>
    <dgm:cxn modelId="{D617A4FE-4747-4616-B9A6-564D7DE95E2F}" type="presOf" srcId="{7B676514-0C2A-4CF0-A05D-5F7A6353B234}" destId="{0C618E78-BF26-46AD-807F-E4BA161A6153}" srcOrd="0" destOrd="0" presId="urn:microsoft.com/office/officeart/2005/8/layout/orgChart1"/>
    <dgm:cxn modelId="{7722C737-03D8-4C20-BA40-2A12AB79156F}" type="presParOf" srcId="{DFBED60A-465B-448B-8EA0-9C3F360F7579}" destId="{59BF4BA7-3A64-4D44-AB69-33D22C2ECEF3}" srcOrd="0" destOrd="0" presId="urn:microsoft.com/office/officeart/2005/8/layout/orgChart1"/>
    <dgm:cxn modelId="{F3E6055C-EA6E-4165-9BC7-FBCCDBD80CE8}" type="presParOf" srcId="{59BF4BA7-3A64-4D44-AB69-33D22C2ECEF3}" destId="{03C3D995-9FE5-4A9D-BCD5-519ABFA1DFEC}" srcOrd="0" destOrd="0" presId="urn:microsoft.com/office/officeart/2005/8/layout/orgChart1"/>
    <dgm:cxn modelId="{F6B2F354-441C-43F1-8211-6EB23602A21D}" type="presParOf" srcId="{03C3D995-9FE5-4A9D-BCD5-519ABFA1DFEC}" destId="{28998323-4DE2-4F27-B5B1-1DDBB075FB02}" srcOrd="0" destOrd="0" presId="urn:microsoft.com/office/officeart/2005/8/layout/orgChart1"/>
    <dgm:cxn modelId="{1447E129-BDD7-4FBA-AE0A-D0C2B72745A6}" type="presParOf" srcId="{03C3D995-9FE5-4A9D-BCD5-519ABFA1DFEC}" destId="{672C29A3-5C94-4D24-8FBF-9A115EDD407D}" srcOrd="1" destOrd="0" presId="urn:microsoft.com/office/officeart/2005/8/layout/orgChart1"/>
    <dgm:cxn modelId="{47F90E13-39BF-462B-A136-265F947629D2}" type="presParOf" srcId="{59BF4BA7-3A64-4D44-AB69-33D22C2ECEF3}" destId="{34617346-2367-4FC3-83C7-D68241EDA62A}" srcOrd="1" destOrd="0" presId="urn:microsoft.com/office/officeart/2005/8/layout/orgChart1"/>
    <dgm:cxn modelId="{9A05F4B7-A027-4F79-B08A-2E488FB26AB4}" type="presParOf" srcId="{34617346-2367-4FC3-83C7-D68241EDA62A}" destId="{5CEB44DB-C8B1-4F75-961F-6C2122C48399}" srcOrd="0" destOrd="0" presId="urn:microsoft.com/office/officeart/2005/8/layout/orgChart1"/>
    <dgm:cxn modelId="{F004703E-50C5-42CF-9A5B-2E0044BD158B}" type="presParOf" srcId="{34617346-2367-4FC3-83C7-D68241EDA62A}" destId="{3FAECDAD-F9DC-4C5F-9943-42A282E93C70}" srcOrd="1" destOrd="0" presId="urn:microsoft.com/office/officeart/2005/8/layout/orgChart1"/>
    <dgm:cxn modelId="{F8C5E515-14A1-4007-9855-84FFA2400A33}" type="presParOf" srcId="{3FAECDAD-F9DC-4C5F-9943-42A282E93C70}" destId="{D2D5AA77-8EA0-4902-BC1E-D2B456E8DF26}" srcOrd="0" destOrd="0" presId="urn:microsoft.com/office/officeart/2005/8/layout/orgChart1"/>
    <dgm:cxn modelId="{E49D2F72-4A27-44F3-A552-9F514DBC580D}" type="presParOf" srcId="{D2D5AA77-8EA0-4902-BC1E-D2B456E8DF26}" destId="{2AB04048-BAA8-4CAF-BE64-430D24FFEA4B}" srcOrd="0" destOrd="0" presId="urn:microsoft.com/office/officeart/2005/8/layout/orgChart1"/>
    <dgm:cxn modelId="{A7B08FCA-0CB1-40D6-B381-D97ED3DAF5D0}" type="presParOf" srcId="{D2D5AA77-8EA0-4902-BC1E-D2B456E8DF26}" destId="{EE4499E8-10A2-4D6B-8C8E-23AC644891D4}" srcOrd="1" destOrd="0" presId="urn:microsoft.com/office/officeart/2005/8/layout/orgChart1"/>
    <dgm:cxn modelId="{FABA9736-A7FD-4A4F-9854-A55C7F03F0AD}" type="presParOf" srcId="{3FAECDAD-F9DC-4C5F-9943-42A282E93C70}" destId="{BC4F0304-DE0A-4AD6-AF83-E1566C0023F2}" srcOrd="1" destOrd="0" presId="urn:microsoft.com/office/officeart/2005/8/layout/orgChart1"/>
    <dgm:cxn modelId="{4FAB4BF7-B3C0-4275-B474-8B9E0C2784A4}" type="presParOf" srcId="{BC4F0304-DE0A-4AD6-AF83-E1566C0023F2}" destId="{ADB034DE-5437-4A78-ADAB-1B255BAA70CD}" srcOrd="0" destOrd="0" presId="urn:microsoft.com/office/officeart/2005/8/layout/orgChart1"/>
    <dgm:cxn modelId="{B5E68028-46D5-406F-8A8C-C7A2DD4FB214}" type="presParOf" srcId="{BC4F0304-DE0A-4AD6-AF83-E1566C0023F2}" destId="{6E3756CC-D952-4F28-A8D9-BC21AD84A524}" srcOrd="1" destOrd="0" presId="urn:microsoft.com/office/officeart/2005/8/layout/orgChart1"/>
    <dgm:cxn modelId="{40692D98-C362-4A5A-BE43-62EF6B7C7BAA}" type="presParOf" srcId="{6E3756CC-D952-4F28-A8D9-BC21AD84A524}" destId="{92712A56-0387-4C0F-AB4D-354AC6FFA44D}" srcOrd="0" destOrd="0" presId="urn:microsoft.com/office/officeart/2005/8/layout/orgChart1"/>
    <dgm:cxn modelId="{ACA0A262-8C27-4053-A491-931A670D9CE6}" type="presParOf" srcId="{92712A56-0387-4C0F-AB4D-354AC6FFA44D}" destId="{621B721E-8922-4ED7-A419-54006F2FFD67}" srcOrd="0" destOrd="0" presId="urn:microsoft.com/office/officeart/2005/8/layout/orgChart1"/>
    <dgm:cxn modelId="{E8A4A931-4F85-49FA-B8C5-31F15A5FEB21}" type="presParOf" srcId="{92712A56-0387-4C0F-AB4D-354AC6FFA44D}" destId="{D9A9AC3C-7243-476A-8F4E-953F534FD049}" srcOrd="1" destOrd="0" presId="urn:microsoft.com/office/officeart/2005/8/layout/orgChart1"/>
    <dgm:cxn modelId="{2029C0FF-1231-4C6D-BEAF-C64045FCF529}" type="presParOf" srcId="{6E3756CC-D952-4F28-A8D9-BC21AD84A524}" destId="{768141EC-E066-475D-A778-D136445173C9}" srcOrd="1" destOrd="0" presId="urn:microsoft.com/office/officeart/2005/8/layout/orgChart1"/>
    <dgm:cxn modelId="{28FF1CA0-3A36-47F1-A9E6-5C1D9E0602BD}" type="presParOf" srcId="{6E3756CC-D952-4F28-A8D9-BC21AD84A524}" destId="{E9E79043-5652-4CD1-AD06-438E8026629D}" srcOrd="2" destOrd="0" presId="urn:microsoft.com/office/officeart/2005/8/layout/orgChart1"/>
    <dgm:cxn modelId="{3334CDE2-0463-4082-9F07-5A2910ED74BB}" type="presParOf" srcId="{BC4F0304-DE0A-4AD6-AF83-E1566C0023F2}" destId="{C15F03C9-51E1-44DE-8B5F-477A7EB103EA}" srcOrd="2" destOrd="0" presId="urn:microsoft.com/office/officeart/2005/8/layout/orgChart1"/>
    <dgm:cxn modelId="{9B674E0E-8380-4171-B553-869BCD81420B}" type="presParOf" srcId="{BC4F0304-DE0A-4AD6-AF83-E1566C0023F2}" destId="{5CE5C222-3F56-4E3E-BBE9-9E0E4FA8E777}" srcOrd="3" destOrd="0" presId="urn:microsoft.com/office/officeart/2005/8/layout/orgChart1"/>
    <dgm:cxn modelId="{1A101816-2DE2-43B5-ABA6-B84B43761A66}" type="presParOf" srcId="{5CE5C222-3F56-4E3E-BBE9-9E0E4FA8E777}" destId="{2979A79B-C7D4-4580-A13C-5CF8CB1D43D8}" srcOrd="0" destOrd="0" presId="urn:microsoft.com/office/officeart/2005/8/layout/orgChart1"/>
    <dgm:cxn modelId="{E9D34709-4BC2-42D1-B482-D5C0ADA57247}" type="presParOf" srcId="{2979A79B-C7D4-4580-A13C-5CF8CB1D43D8}" destId="{F0C09209-A946-46B7-9EA1-2B2AEFA6B80E}" srcOrd="0" destOrd="0" presId="urn:microsoft.com/office/officeart/2005/8/layout/orgChart1"/>
    <dgm:cxn modelId="{5DEDC3BA-6B12-4A3C-84C1-CDE094FCE6E6}" type="presParOf" srcId="{2979A79B-C7D4-4580-A13C-5CF8CB1D43D8}" destId="{500E6797-DEB3-4B66-B967-D81AEE52801B}" srcOrd="1" destOrd="0" presId="urn:microsoft.com/office/officeart/2005/8/layout/orgChart1"/>
    <dgm:cxn modelId="{505303EA-D74A-45FC-BBF4-ED562C3EFC56}" type="presParOf" srcId="{5CE5C222-3F56-4E3E-BBE9-9E0E4FA8E777}" destId="{3F4E5AA1-762B-41FF-BD05-D8F579939866}" srcOrd="1" destOrd="0" presId="urn:microsoft.com/office/officeart/2005/8/layout/orgChart1"/>
    <dgm:cxn modelId="{5F6287F8-8646-4236-8997-0BE8AA00DEB7}" type="presParOf" srcId="{5CE5C222-3F56-4E3E-BBE9-9E0E4FA8E777}" destId="{5722A1CB-DD20-454F-871B-B6DF22C90390}" srcOrd="2" destOrd="0" presId="urn:microsoft.com/office/officeart/2005/8/layout/orgChart1"/>
    <dgm:cxn modelId="{300109AC-7924-44DC-88BA-DACEDCC9C081}" type="presParOf" srcId="{3FAECDAD-F9DC-4C5F-9943-42A282E93C70}" destId="{3B2A2660-8082-48FF-9029-130536ABD9CE}" srcOrd="2" destOrd="0" presId="urn:microsoft.com/office/officeart/2005/8/layout/orgChart1"/>
    <dgm:cxn modelId="{7D36B99D-D9F0-41E7-B688-15743F7FCCEB}" type="presParOf" srcId="{34617346-2367-4FC3-83C7-D68241EDA62A}" destId="{340AFD6B-6CD3-40B6-ADBC-823211963DD6}" srcOrd="2" destOrd="0" presId="urn:microsoft.com/office/officeart/2005/8/layout/orgChart1"/>
    <dgm:cxn modelId="{A2485F99-0A3B-4D5E-85A8-FF796B87D053}" type="presParOf" srcId="{34617346-2367-4FC3-83C7-D68241EDA62A}" destId="{BCCF4743-CBC5-4A82-9498-1B520D4248E2}" srcOrd="3" destOrd="0" presId="urn:microsoft.com/office/officeart/2005/8/layout/orgChart1"/>
    <dgm:cxn modelId="{DBD10B53-D068-4B73-BD8E-FFD75748AEBE}" type="presParOf" srcId="{BCCF4743-CBC5-4A82-9498-1B520D4248E2}" destId="{733A3A35-F293-49C0-ABF3-7399A749F569}" srcOrd="0" destOrd="0" presId="urn:microsoft.com/office/officeart/2005/8/layout/orgChart1"/>
    <dgm:cxn modelId="{682707C2-6A2A-45FA-AEF0-D7A8989335D8}" type="presParOf" srcId="{733A3A35-F293-49C0-ABF3-7399A749F569}" destId="{9B31D29C-5ED0-4F03-8410-1DA4920DD36D}" srcOrd="0" destOrd="0" presId="urn:microsoft.com/office/officeart/2005/8/layout/orgChart1"/>
    <dgm:cxn modelId="{99E46CA7-5C4C-439F-BA20-1D9C016B791B}" type="presParOf" srcId="{733A3A35-F293-49C0-ABF3-7399A749F569}" destId="{59252867-C0AB-435E-91B0-2C233E430C37}" srcOrd="1" destOrd="0" presId="urn:microsoft.com/office/officeart/2005/8/layout/orgChart1"/>
    <dgm:cxn modelId="{B1DF1500-AF5B-4A88-9D9A-C2BFA5BA134C}" type="presParOf" srcId="{BCCF4743-CBC5-4A82-9498-1B520D4248E2}" destId="{0EA2EE43-4D1F-437D-B990-79A3F73C5EA7}" srcOrd="1" destOrd="0" presId="urn:microsoft.com/office/officeart/2005/8/layout/orgChart1"/>
    <dgm:cxn modelId="{3DBC6AB2-41C2-4B6A-A265-C6B4D1EFE4C6}" type="presParOf" srcId="{0EA2EE43-4D1F-437D-B990-79A3F73C5EA7}" destId="{E9E973A9-1945-4AD7-B1A2-BB483A6DDFC6}" srcOrd="0" destOrd="0" presId="urn:microsoft.com/office/officeart/2005/8/layout/orgChart1"/>
    <dgm:cxn modelId="{F6C9F56F-B5E4-4BE0-826F-055E759B0F61}" type="presParOf" srcId="{0EA2EE43-4D1F-437D-B990-79A3F73C5EA7}" destId="{A3CAF3AC-3EEB-48EA-8751-9B2F841DBA82}" srcOrd="1" destOrd="0" presId="urn:microsoft.com/office/officeart/2005/8/layout/orgChart1"/>
    <dgm:cxn modelId="{7CF65FB1-2435-4EA1-B8AD-A742FBF08147}" type="presParOf" srcId="{A3CAF3AC-3EEB-48EA-8751-9B2F841DBA82}" destId="{A6FEE85B-DCEA-4C9B-B0C4-6C76EC552449}" srcOrd="0" destOrd="0" presId="urn:microsoft.com/office/officeart/2005/8/layout/orgChart1"/>
    <dgm:cxn modelId="{7460F6C8-FA08-4985-A7FC-5618DC2156E5}" type="presParOf" srcId="{A6FEE85B-DCEA-4C9B-B0C4-6C76EC552449}" destId="{418CE5E2-0BB8-49B5-972E-7ACFE2326C71}" srcOrd="0" destOrd="0" presId="urn:microsoft.com/office/officeart/2005/8/layout/orgChart1"/>
    <dgm:cxn modelId="{1CEC7D85-179F-4FF0-BD8E-65A58BDC09D5}" type="presParOf" srcId="{A6FEE85B-DCEA-4C9B-B0C4-6C76EC552449}" destId="{B67E3A75-50C0-406F-A238-C058BC3F75DD}" srcOrd="1" destOrd="0" presId="urn:microsoft.com/office/officeart/2005/8/layout/orgChart1"/>
    <dgm:cxn modelId="{334E5CB2-AFF9-4592-9405-6DB698F698AF}" type="presParOf" srcId="{A3CAF3AC-3EEB-48EA-8751-9B2F841DBA82}" destId="{FC395DBB-F685-4FA3-8DB2-400D966D2CD0}" srcOrd="1" destOrd="0" presId="urn:microsoft.com/office/officeart/2005/8/layout/orgChart1"/>
    <dgm:cxn modelId="{7A8AC616-7084-44E7-97C1-6B3834182E0C}" type="presParOf" srcId="{A3CAF3AC-3EEB-48EA-8751-9B2F841DBA82}" destId="{E77637FE-7631-410F-8BD3-A6E877B18FFE}" srcOrd="2" destOrd="0" presId="urn:microsoft.com/office/officeart/2005/8/layout/orgChart1"/>
    <dgm:cxn modelId="{329F33E8-4634-492C-A09F-53E7EE9715CE}" type="presParOf" srcId="{0EA2EE43-4D1F-437D-B990-79A3F73C5EA7}" destId="{6F7CD372-279D-4634-95CF-C662099CF7BB}" srcOrd="2" destOrd="0" presId="urn:microsoft.com/office/officeart/2005/8/layout/orgChart1"/>
    <dgm:cxn modelId="{2436EA66-04F8-4203-B684-B8C4DC605977}" type="presParOf" srcId="{0EA2EE43-4D1F-437D-B990-79A3F73C5EA7}" destId="{9A5473C0-3A54-4683-8F52-D5DC4A102533}" srcOrd="3" destOrd="0" presId="urn:microsoft.com/office/officeart/2005/8/layout/orgChart1"/>
    <dgm:cxn modelId="{DBA0B686-DD85-4A13-B5CF-95C3EF0B08F9}" type="presParOf" srcId="{9A5473C0-3A54-4683-8F52-D5DC4A102533}" destId="{A6F6965D-4EAF-4B9C-BBD2-B923FD628772}" srcOrd="0" destOrd="0" presId="urn:microsoft.com/office/officeart/2005/8/layout/orgChart1"/>
    <dgm:cxn modelId="{34B2475E-F890-4353-AB89-5B31F5873ECC}" type="presParOf" srcId="{A6F6965D-4EAF-4B9C-BBD2-B923FD628772}" destId="{0C618E78-BF26-46AD-807F-E4BA161A6153}" srcOrd="0" destOrd="0" presId="urn:microsoft.com/office/officeart/2005/8/layout/orgChart1"/>
    <dgm:cxn modelId="{85E73EF9-7E16-4899-BDBE-702A8E02EC3C}" type="presParOf" srcId="{A6F6965D-4EAF-4B9C-BBD2-B923FD628772}" destId="{8599541D-E4A9-4D01-9B68-D96C246A3E1D}" srcOrd="1" destOrd="0" presId="urn:microsoft.com/office/officeart/2005/8/layout/orgChart1"/>
    <dgm:cxn modelId="{FB68E9C3-FF94-46C3-AA75-DB8D3BDC0F30}" type="presParOf" srcId="{9A5473C0-3A54-4683-8F52-D5DC4A102533}" destId="{7C369572-1FD7-47BF-84D5-DC0B73CBD427}" srcOrd="1" destOrd="0" presId="urn:microsoft.com/office/officeart/2005/8/layout/orgChart1"/>
    <dgm:cxn modelId="{937A5207-35DA-47D9-BF89-B92D9C92DC89}" type="presParOf" srcId="{9A5473C0-3A54-4683-8F52-D5DC4A102533}" destId="{5CB42CAF-F962-45D0-8357-6921BBF0D898}" srcOrd="2" destOrd="0" presId="urn:microsoft.com/office/officeart/2005/8/layout/orgChart1"/>
    <dgm:cxn modelId="{AA1786B5-84A0-4CAE-91D8-252FEFE27683}" type="presParOf" srcId="{0EA2EE43-4D1F-437D-B990-79A3F73C5EA7}" destId="{17EDE9EA-6E35-439D-9D0D-8B0AAD154258}" srcOrd="4" destOrd="0" presId="urn:microsoft.com/office/officeart/2005/8/layout/orgChart1"/>
    <dgm:cxn modelId="{B684B6C8-1831-47E0-A1A4-DE48C9041F6F}" type="presParOf" srcId="{0EA2EE43-4D1F-437D-B990-79A3F73C5EA7}" destId="{CDB73ABE-40A1-4112-A63C-DBB5FDE4AF57}" srcOrd="5" destOrd="0" presId="urn:microsoft.com/office/officeart/2005/8/layout/orgChart1"/>
    <dgm:cxn modelId="{51EAC4B4-0806-4F27-ACFA-F68AD3341A1E}" type="presParOf" srcId="{CDB73ABE-40A1-4112-A63C-DBB5FDE4AF57}" destId="{295CB6E7-B466-4FAC-A9DE-A3C5C2C32537}" srcOrd="0" destOrd="0" presId="urn:microsoft.com/office/officeart/2005/8/layout/orgChart1"/>
    <dgm:cxn modelId="{AB38859A-C0BC-4455-A525-CB4934308A28}" type="presParOf" srcId="{295CB6E7-B466-4FAC-A9DE-A3C5C2C32537}" destId="{6056B354-6C21-497B-9DBB-A8E11342810D}" srcOrd="0" destOrd="0" presId="urn:microsoft.com/office/officeart/2005/8/layout/orgChart1"/>
    <dgm:cxn modelId="{36CCD951-C415-46EC-8DFB-814922470332}" type="presParOf" srcId="{295CB6E7-B466-4FAC-A9DE-A3C5C2C32537}" destId="{D713A666-BB9C-4020-8F11-EC54A02E6C4B}" srcOrd="1" destOrd="0" presId="urn:microsoft.com/office/officeart/2005/8/layout/orgChart1"/>
    <dgm:cxn modelId="{D94AE6D7-1852-4EF0-B84A-275E12F54E00}" type="presParOf" srcId="{CDB73ABE-40A1-4112-A63C-DBB5FDE4AF57}" destId="{8685997C-63A4-4810-83A2-94757852F609}" srcOrd="1" destOrd="0" presId="urn:microsoft.com/office/officeart/2005/8/layout/orgChart1"/>
    <dgm:cxn modelId="{F000446C-5C54-4E49-8C7E-755DEFA2CE73}" type="presParOf" srcId="{CDB73ABE-40A1-4112-A63C-DBB5FDE4AF57}" destId="{1D163E1E-C2D8-4E41-9F15-5A6E06CBA177}" srcOrd="2" destOrd="0" presId="urn:microsoft.com/office/officeart/2005/8/layout/orgChart1"/>
    <dgm:cxn modelId="{4C898EE6-373F-44EF-B86B-3D980C5627FD}" type="presParOf" srcId="{0EA2EE43-4D1F-437D-B990-79A3F73C5EA7}" destId="{2AEB5D86-7798-4BDB-BD6A-D12068BC1E75}" srcOrd="6" destOrd="0" presId="urn:microsoft.com/office/officeart/2005/8/layout/orgChart1"/>
    <dgm:cxn modelId="{E33462E8-3903-4EB3-8998-FA188F4A0454}" type="presParOf" srcId="{0EA2EE43-4D1F-437D-B990-79A3F73C5EA7}" destId="{F100B789-43B7-4427-B39B-D1DFF5EF6B93}" srcOrd="7" destOrd="0" presId="urn:microsoft.com/office/officeart/2005/8/layout/orgChart1"/>
    <dgm:cxn modelId="{8312B285-F3D1-44EA-8FD7-C2A770E01F50}" type="presParOf" srcId="{F100B789-43B7-4427-B39B-D1DFF5EF6B93}" destId="{E23FA182-1C34-42D7-80B0-BAE509DE4DCC}" srcOrd="0" destOrd="0" presId="urn:microsoft.com/office/officeart/2005/8/layout/orgChart1"/>
    <dgm:cxn modelId="{D4B7BAFA-87DE-4DC9-AFB7-051B5164E5D8}" type="presParOf" srcId="{E23FA182-1C34-42D7-80B0-BAE509DE4DCC}" destId="{A22FAE82-EE40-4B2D-A2E9-185DAB046B97}" srcOrd="0" destOrd="0" presId="urn:microsoft.com/office/officeart/2005/8/layout/orgChart1"/>
    <dgm:cxn modelId="{A26C91F5-65AE-496A-8668-2759BFABEB69}" type="presParOf" srcId="{E23FA182-1C34-42D7-80B0-BAE509DE4DCC}" destId="{775E7AD6-A63E-4E76-8664-0132097CD567}" srcOrd="1" destOrd="0" presId="urn:microsoft.com/office/officeart/2005/8/layout/orgChart1"/>
    <dgm:cxn modelId="{4E05C7D1-FF33-4BCD-BEF9-2EF8EFF43407}" type="presParOf" srcId="{F100B789-43B7-4427-B39B-D1DFF5EF6B93}" destId="{4898B4B9-BE00-46CA-AB72-4646565AC4CC}" srcOrd="1" destOrd="0" presId="urn:microsoft.com/office/officeart/2005/8/layout/orgChart1"/>
    <dgm:cxn modelId="{82AD4A15-DAA1-4A85-BF2B-E9B3F71512EF}" type="presParOf" srcId="{F100B789-43B7-4427-B39B-D1DFF5EF6B93}" destId="{7F6D1FD4-A7C9-42C7-9D35-B47C8AF56946}" srcOrd="2" destOrd="0" presId="urn:microsoft.com/office/officeart/2005/8/layout/orgChart1"/>
    <dgm:cxn modelId="{4FB02C64-EE63-44F8-8343-13AC54D43419}" type="presParOf" srcId="{BCCF4743-CBC5-4A82-9498-1B520D4248E2}" destId="{8989E8CE-207F-45ED-AFB2-A6E1A4CAC02E}" srcOrd="2" destOrd="0" presId="urn:microsoft.com/office/officeart/2005/8/layout/orgChart1"/>
    <dgm:cxn modelId="{EDB2E2B2-E440-4AB8-8050-AD2C0506C5CE}" type="presParOf" srcId="{34617346-2367-4FC3-83C7-D68241EDA62A}" destId="{CB6C8B81-A21D-4648-B2C2-FB8CF4FC6B6F}" srcOrd="4" destOrd="0" presId="urn:microsoft.com/office/officeart/2005/8/layout/orgChart1"/>
    <dgm:cxn modelId="{2E75A40C-EADA-48FE-9F2B-B7ED7E1AEA83}" type="presParOf" srcId="{34617346-2367-4FC3-83C7-D68241EDA62A}" destId="{6F5431A2-E3A3-4324-AB47-59C882006886}" srcOrd="5" destOrd="0" presId="urn:microsoft.com/office/officeart/2005/8/layout/orgChart1"/>
    <dgm:cxn modelId="{E0050CAA-669A-4222-BE2C-5DA968030A80}" type="presParOf" srcId="{6F5431A2-E3A3-4324-AB47-59C882006886}" destId="{F9165F13-1244-4A0C-B510-7D2AA022A47B}" srcOrd="0" destOrd="0" presId="urn:microsoft.com/office/officeart/2005/8/layout/orgChart1"/>
    <dgm:cxn modelId="{ACB85F76-3B16-4512-A498-AB584B94AAD1}" type="presParOf" srcId="{F9165F13-1244-4A0C-B510-7D2AA022A47B}" destId="{E19EB3F0-4C68-43E7-BA69-5BE43DCB84A1}" srcOrd="0" destOrd="0" presId="urn:microsoft.com/office/officeart/2005/8/layout/orgChart1"/>
    <dgm:cxn modelId="{3DA1E80A-42D5-4C8B-92EA-81DB4327BE5E}" type="presParOf" srcId="{F9165F13-1244-4A0C-B510-7D2AA022A47B}" destId="{3897BC02-5A43-4626-BC7A-DB4B7B2279AA}" srcOrd="1" destOrd="0" presId="urn:microsoft.com/office/officeart/2005/8/layout/orgChart1"/>
    <dgm:cxn modelId="{4B0A9593-D12A-4796-8317-91A92E060DED}" type="presParOf" srcId="{6F5431A2-E3A3-4324-AB47-59C882006886}" destId="{B40392D5-992E-4378-BCC7-1114DF770486}" srcOrd="1" destOrd="0" presId="urn:microsoft.com/office/officeart/2005/8/layout/orgChart1"/>
    <dgm:cxn modelId="{04FC4AE4-9D9C-4596-BFA6-F61D623F608E}" type="presParOf" srcId="{B40392D5-992E-4378-BCC7-1114DF770486}" destId="{BC224448-40CB-4FF2-8509-BBC893E4C7A8}" srcOrd="0" destOrd="0" presId="urn:microsoft.com/office/officeart/2005/8/layout/orgChart1"/>
    <dgm:cxn modelId="{BF1608C4-B66B-4ECF-A939-91FFDFD304EB}" type="presParOf" srcId="{B40392D5-992E-4378-BCC7-1114DF770486}" destId="{E05B4ABC-4F42-4903-956E-F5D268CAC09E}" srcOrd="1" destOrd="0" presId="urn:microsoft.com/office/officeart/2005/8/layout/orgChart1"/>
    <dgm:cxn modelId="{F7D9B739-CEDD-4C31-A957-6474881D45FE}" type="presParOf" srcId="{E05B4ABC-4F42-4903-956E-F5D268CAC09E}" destId="{24268F60-9621-4A43-B1F2-6F0DA88B376C}" srcOrd="0" destOrd="0" presId="urn:microsoft.com/office/officeart/2005/8/layout/orgChart1"/>
    <dgm:cxn modelId="{81CA95DE-A637-4F94-8E52-519C1B5899B2}" type="presParOf" srcId="{24268F60-9621-4A43-B1F2-6F0DA88B376C}" destId="{7DD86A20-7738-48DE-84C2-1D5833FD9F10}" srcOrd="0" destOrd="0" presId="urn:microsoft.com/office/officeart/2005/8/layout/orgChart1"/>
    <dgm:cxn modelId="{8856F52D-435D-4192-A45A-F00377344764}" type="presParOf" srcId="{24268F60-9621-4A43-B1F2-6F0DA88B376C}" destId="{6E989380-71AD-44BD-A6A7-F619766786E5}" srcOrd="1" destOrd="0" presId="urn:microsoft.com/office/officeart/2005/8/layout/orgChart1"/>
    <dgm:cxn modelId="{D6B7B8CA-B0C8-42E8-83DB-26CF47661623}" type="presParOf" srcId="{E05B4ABC-4F42-4903-956E-F5D268CAC09E}" destId="{0C1090C0-BB07-427F-A672-F31A984325AB}" srcOrd="1" destOrd="0" presId="urn:microsoft.com/office/officeart/2005/8/layout/orgChart1"/>
    <dgm:cxn modelId="{6D050F8D-4C84-49E8-B2FC-60AA074129E7}" type="presParOf" srcId="{E05B4ABC-4F42-4903-956E-F5D268CAC09E}" destId="{486708F8-E361-430A-94BA-644F98510F4B}" srcOrd="2" destOrd="0" presId="urn:microsoft.com/office/officeart/2005/8/layout/orgChart1"/>
    <dgm:cxn modelId="{45EA8963-EF08-4791-8679-82B765913ED4}" type="presParOf" srcId="{B40392D5-992E-4378-BCC7-1114DF770486}" destId="{D44C489D-A2F7-46E4-A07E-444E9A99A3CA}" srcOrd="2" destOrd="0" presId="urn:microsoft.com/office/officeart/2005/8/layout/orgChart1"/>
    <dgm:cxn modelId="{60E05B51-B907-4B30-B3BE-362E20A75E24}" type="presParOf" srcId="{B40392D5-992E-4378-BCC7-1114DF770486}" destId="{B010D623-F05A-40E1-895B-06612FFC7322}" srcOrd="3" destOrd="0" presId="urn:microsoft.com/office/officeart/2005/8/layout/orgChart1"/>
    <dgm:cxn modelId="{F1EB0B36-BA5E-4888-A233-A0813FA487C6}" type="presParOf" srcId="{B010D623-F05A-40E1-895B-06612FFC7322}" destId="{D91B00F7-16DC-44FA-93CC-B399B8D0B3C3}" srcOrd="0" destOrd="0" presId="urn:microsoft.com/office/officeart/2005/8/layout/orgChart1"/>
    <dgm:cxn modelId="{E9853340-69B9-4148-86AA-65CA262B559D}" type="presParOf" srcId="{D91B00F7-16DC-44FA-93CC-B399B8D0B3C3}" destId="{D7D773E7-F98B-456C-BBC2-A9085FDFF281}" srcOrd="0" destOrd="0" presId="urn:microsoft.com/office/officeart/2005/8/layout/orgChart1"/>
    <dgm:cxn modelId="{C82B1890-D44F-4410-A6B7-65177D5D9419}" type="presParOf" srcId="{D91B00F7-16DC-44FA-93CC-B399B8D0B3C3}" destId="{1053D04D-F48D-4C0E-AD86-EA6632B2D459}" srcOrd="1" destOrd="0" presId="urn:microsoft.com/office/officeart/2005/8/layout/orgChart1"/>
    <dgm:cxn modelId="{D199A124-8429-4EE3-8C4D-C4C131F08566}" type="presParOf" srcId="{B010D623-F05A-40E1-895B-06612FFC7322}" destId="{46DC5DDD-5765-4614-9C69-41A8F417919B}" srcOrd="1" destOrd="0" presId="urn:microsoft.com/office/officeart/2005/8/layout/orgChart1"/>
    <dgm:cxn modelId="{8DEA632C-9555-4900-8607-BD9633AF5F4D}" type="presParOf" srcId="{B010D623-F05A-40E1-895B-06612FFC7322}" destId="{AFD2D96E-4C37-46E0-A732-0CBCF785365A}" srcOrd="2" destOrd="0" presId="urn:microsoft.com/office/officeart/2005/8/layout/orgChart1"/>
    <dgm:cxn modelId="{1DF86448-DE42-4C41-B339-FBF429C3D7B9}" type="presParOf" srcId="{B40392D5-992E-4378-BCC7-1114DF770486}" destId="{D6F0607A-FAA3-4CFB-B5F6-CAE82E9E443D}" srcOrd="4" destOrd="0" presId="urn:microsoft.com/office/officeart/2005/8/layout/orgChart1"/>
    <dgm:cxn modelId="{7FA1EC21-FE9D-485F-8503-36C08D2CF4E6}" type="presParOf" srcId="{B40392D5-992E-4378-BCC7-1114DF770486}" destId="{D5B8134B-9AD5-4F36-99E2-29287743658E}" srcOrd="5" destOrd="0" presId="urn:microsoft.com/office/officeart/2005/8/layout/orgChart1"/>
    <dgm:cxn modelId="{B248F82C-1F3D-4D92-91BF-402F66A3DD83}" type="presParOf" srcId="{D5B8134B-9AD5-4F36-99E2-29287743658E}" destId="{21A191DE-1ED9-487B-B5EC-2656BD73FFB5}" srcOrd="0" destOrd="0" presId="urn:microsoft.com/office/officeart/2005/8/layout/orgChart1"/>
    <dgm:cxn modelId="{51D4A190-06C3-474E-AB9C-ABCEFAD3E7FE}" type="presParOf" srcId="{21A191DE-1ED9-487B-B5EC-2656BD73FFB5}" destId="{16D922DB-8EB5-4945-A0DB-2AFE22FD3605}" srcOrd="0" destOrd="0" presId="urn:microsoft.com/office/officeart/2005/8/layout/orgChart1"/>
    <dgm:cxn modelId="{499E134C-FF80-492B-93E6-2BF2580DF182}" type="presParOf" srcId="{21A191DE-1ED9-487B-B5EC-2656BD73FFB5}" destId="{169111B1-1CEB-4859-98D2-2CF24AF954C2}" srcOrd="1" destOrd="0" presId="urn:microsoft.com/office/officeart/2005/8/layout/orgChart1"/>
    <dgm:cxn modelId="{BC8AB257-ACF5-43A3-B170-C86F05AB3BF6}" type="presParOf" srcId="{D5B8134B-9AD5-4F36-99E2-29287743658E}" destId="{D9D2AF76-C8DA-465A-826B-56D4CADB52DC}" srcOrd="1" destOrd="0" presId="urn:microsoft.com/office/officeart/2005/8/layout/orgChart1"/>
    <dgm:cxn modelId="{B42B099E-C40F-41D0-A5E2-9F6FCC46E15E}" type="presParOf" srcId="{D5B8134B-9AD5-4F36-99E2-29287743658E}" destId="{DECB8722-BC3C-4B2F-8A87-A49A1285E802}" srcOrd="2" destOrd="0" presId="urn:microsoft.com/office/officeart/2005/8/layout/orgChart1"/>
    <dgm:cxn modelId="{2D44E5A9-B0F2-4ACF-A607-32973D7D6A94}" type="presParOf" srcId="{B40392D5-992E-4378-BCC7-1114DF770486}" destId="{43D5DD33-30AC-44B4-AE77-2A2F35FBC802}" srcOrd="6" destOrd="0" presId="urn:microsoft.com/office/officeart/2005/8/layout/orgChart1"/>
    <dgm:cxn modelId="{2F08E47D-73D8-4665-9EB5-A0E8CAC7DE6E}" type="presParOf" srcId="{B40392D5-992E-4378-BCC7-1114DF770486}" destId="{CB09A8D1-C784-402B-BE3B-52DBF7962753}" srcOrd="7" destOrd="0" presId="urn:microsoft.com/office/officeart/2005/8/layout/orgChart1"/>
    <dgm:cxn modelId="{F79D84F7-CB86-4AA4-BAE7-4EA596110076}" type="presParOf" srcId="{CB09A8D1-C784-402B-BE3B-52DBF7962753}" destId="{CF545705-BD88-4588-A4C8-50BFB6763592}" srcOrd="0" destOrd="0" presId="urn:microsoft.com/office/officeart/2005/8/layout/orgChart1"/>
    <dgm:cxn modelId="{491D4BBF-122F-46CA-BA4E-B370D75FDDBF}" type="presParOf" srcId="{CF545705-BD88-4588-A4C8-50BFB6763592}" destId="{B8C217F9-D840-4FBC-B8AB-58FA5A4E2C2D}" srcOrd="0" destOrd="0" presId="urn:microsoft.com/office/officeart/2005/8/layout/orgChart1"/>
    <dgm:cxn modelId="{95354961-DBD0-46D6-9A26-3905E7766CAA}" type="presParOf" srcId="{CF545705-BD88-4588-A4C8-50BFB6763592}" destId="{972FCF1B-BD13-4F9C-87BC-298CBCD8127C}" srcOrd="1" destOrd="0" presId="urn:microsoft.com/office/officeart/2005/8/layout/orgChart1"/>
    <dgm:cxn modelId="{349780D7-C14F-43D1-9ED1-FE58A18DDF24}" type="presParOf" srcId="{CB09A8D1-C784-402B-BE3B-52DBF7962753}" destId="{D981EA29-F25D-42B0-B60A-2AB7E56E5FCA}" srcOrd="1" destOrd="0" presId="urn:microsoft.com/office/officeart/2005/8/layout/orgChart1"/>
    <dgm:cxn modelId="{727EAF96-B252-4B4C-B18D-60F614621118}" type="presParOf" srcId="{CB09A8D1-C784-402B-BE3B-52DBF7962753}" destId="{46A67FB8-FCA3-40C2-8C79-3DD7A7765FEB}" srcOrd="2" destOrd="0" presId="urn:microsoft.com/office/officeart/2005/8/layout/orgChart1"/>
    <dgm:cxn modelId="{70D57B6B-BDAA-41EF-B014-23D8240BA530}" type="presParOf" srcId="{B40392D5-992E-4378-BCC7-1114DF770486}" destId="{64C37D38-50E7-43FD-ADB8-A83B6523DC54}" srcOrd="8" destOrd="0" presId="urn:microsoft.com/office/officeart/2005/8/layout/orgChart1"/>
    <dgm:cxn modelId="{D596A3CA-C230-4B40-9665-4BD780D17CE3}" type="presParOf" srcId="{B40392D5-992E-4378-BCC7-1114DF770486}" destId="{3D27FE8C-6BCC-46D7-B14E-4792FA9D2EC3}" srcOrd="9" destOrd="0" presId="urn:microsoft.com/office/officeart/2005/8/layout/orgChart1"/>
    <dgm:cxn modelId="{F32D9781-1559-4D7F-9986-701D5057536A}" type="presParOf" srcId="{3D27FE8C-6BCC-46D7-B14E-4792FA9D2EC3}" destId="{9DDED82E-5E7D-4853-9672-EEF3728222DA}" srcOrd="0" destOrd="0" presId="urn:microsoft.com/office/officeart/2005/8/layout/orgChart1"/>
    <dgm:cxn modelId="{4EA38865-A770-4420-A8DA-0BEBAE21A24A}" type="presParOf" srcId="{9DDED82E-5E7D-4853-9672-EEF3728222DA}" destId="{803E64B3-CDDE-4FF8-8D79-CFA1B4F00DEC}" srcOrd="0" destOrd="0" presId="urn:microsoft.com/office/officeart/2005/8/layout/orgChart1"/>
    <dgm:cxn modelId="{260B2B46-0B1C-4760-9BED-15992FD180E8}" type="presParOf" srcId="{9DDED82E-5E7D-4853-9672-EEF3728222DA}" destId="{9ADDFD21-DCDA-4C10-9A93-8DB052E7D732}" srcOrd="1" destOrd="0" presId="urn:microsoft.com/office/officeart/2005/8/layout/orgChart1"/>
    <dgm:cxn modelId="{471634DE-73F9-45C5-9451-D69F89491DE1}" type="presParOf" srcId="{3D27FE8C-6BCC-46D7-B14E-4792FA9D2EC3}" destId="{6FF9E180-627E-4AA3-9D92-3C8D5026631E}" srcOrd="1" destOrd="0" presId="urn:microsoft.com/office/officeart/2005/8/layout/orgChart1"/>
    <dgm:cxn modelId="{32F8A48B-D75D-4205-9A4B-353579143D78}" type="presParOf" srcId="{3D27FE8C-6BCC-46D7-B14E-4792FA9D2EC3}" destId="{DC18E27C-583C-4B76-9B51-88E653FCAA0B}" srcOrd="2" destOrd="0" presId="urn:microsoft.com/office/officeart/2005/8/layout/orgChart1"/>
    <dgm:cxn modelId="{ED4183E6-4DA2-448E-BBC2-65E0874797E0}" type="presParOf" srcId="{B40392D5-992E-4378-BCC7-1114DF770486}" destId="{B8FB574D-4476-46D2-8A9D-DD4B0D886598}" srcOrd="10" destOrd="0" presId="urn:microsoft.com/office/officeart/2005/8/layout/orgChart1"/>
    <dgm:cxn modelId="{375DF61A-9504-442D-A46F-AEA2ECA76989}" type="presParOf" srcId="{B40392D5-992E-4378-BCC7-1114DF770486}" destId="{2F33480E-149B-4EA3-91B9-CD5959970B66}" srcOrd="11" destOrd="0" presId="urn:microsoft.com/office/officeart/2005/8/layout/orgChart1"/>
    <dgm:cxn modelId="{0695E3A8-47A2-4832-B055-20AAA915117D}" type="presParOf" srcId="{2F33480E-149B-4EA3-91B9-CD5959970B66}" destId="{5F6F379B-48BF-47A0-9E3E-DD47EDF953E2}" srcOrd="0" destOrd="0" presId="urn:microsoft.com/office/officeart/2005/8/layout/orgChart1"/>
    <dgm:cxn modelId="{DC02F128-C12B-45CE-886A-4DC54EE0C041}" type="presParOf" srcId="{5F6F379B-48BF-47A0-9E3E-DD47EDF953E2}" destId="{AF4E9E8A-A174-41F3-96CA-BE4023869E6A}" srcOrd="0" destOrd="0" presId="urn:microsoft.com/office/officeart/2005/8/layout/orgChart1"/>
    <dgm:cxn modelId="{754E8DE3-4A9E-4021-9571-149E268D9441}" type="presParOf" srcId="{5F6F379B-48BF-47A0-9E3E-DD47EDF953E2}" destId="{25A6C056-2AD4-4A7A-AB68-41BF4D073CA6}" srcOrd="1" destOrd="0" presId="urn:microsoft.com/office/officeart/2005/8/layout/orgChart1"/>
    <dgm:cxn modelId="{467A66BA-CA5B-41BB-8C7A-3EE881E9D232}" type="presParOf" srcId="{2F33480E-149B-4EA3-91B9-CD5959970B66}" destId="{0012BD2C-EF31-4D87-A6B0-85F13B6DE6AE}" srcOrd="1" destOrd="0" presId="urn:microsoft.com/office/officeart/2005/8/layout/orgChart1"/>
    <dgm:cxn modelId="{AAE8B490-0637-41D0-886B-680509069CC3}" type="presParOf" srcId="{2F33480E-149B-4EA3-91B9-CD5959970B66}" destId="{BD834419-5EFB-4C7A-81B2-41AA93EAC665}" srcOrd="2" destOrd="0" presId="urn:microsoft.com/office/officeart/2005/8/layout/orgChart1"/>
    <dgm:cxn modelId="{C37966CB-FBCF-4795-AB12-32FFAB59C9C1}" type="presParOf" srcId="{B40392D5-992E-4378-BCC7-1114DF770486}" destId="{CF383761-2D9E-4783-B9BE-9CFF40B276E3}" srcOrd="12" destOrd="0" presId="urn:microsoft.com/office/officeart/2005/8/layout/orgChart1"/>
    <dgm:cxn modelId="{72F3032F-E108-400A-98AC-7715F33ED38A}" type="presParOf" srcId="{B40392D5-992E-4378-BCC7-1114DF770486}" destId="{2A848539-7CD5-4590-B9DF-57F76A81E667}" srcOrd="13" destOrd="0" presId="urn:microsoft.com/office/officeart/2005/8/layout/orgChart1"/>
    <dgm:cxn modelId="{84C0FD6C-4FD3-40B5-B194-5E57BD932E3A}" type="presParOf" srcId="{2A848539-7CD5-4590-B9DF-57F76A81E667}" destId="{88546F69-2560-4FBD-A9B4-51F1035FA19C}" srcOrd="0" destOrd="0" presId="urn:microsoft.com/office/officeart/2005/8/layout/orgChart1"/>
    <dgm:cxn modelId="{DFD94F13-676B-41AE-928D-5D91A7A9A40B}" type="presParOf" srcId="{88546F69-2560-4FBD-A9B4-51F1035FA19C}" destId="{36C21141-2063-4597-8D4D-0CAA1CE432F9}" srcOrd="0" destOrd="0" presId="urn:microsoft.com/office/officeart/2005/8/layout/orgChart1"/>
    <dgm:cxn modelId="{AAA63BD2-E2C4-45F7-9BA0-2A08B4AABDBE}" type="presParOf" srcId="{88546F69-2560-4FBD-A9B4-51F1035FA19C}" destId="{C4D717E3-F7EB-4BD0-9FAE-2CCEA969E7DC}" srcOrd="1" destOrd="0" presId="urn:microsoft.com/office/officeart/2005/8/layout/orgChart1"/>
    <dgm:cxn modelId="{CB4E2C73-7D19-43AC-AAE1-3A82308E5C4C}" type="presParOf" srcId="{2A848539-7CD5-4590-B9DF-57F76A81E667}" destId="{7A43BDE2-66B1-4A2F-926E-B7280832D07B}" srcOrd="1" destOrd="0" presId="urn:microsoft.com/office/officeart/2005/8/layout/orgChart1"/>
    <dgm:cxn modelId="{B3CCBB3D-31D9-4EE0-8BF8-7121D7797522}" type="presParOf" srcId="{2A848539-7CD5-4590-B9DF-57F76A81E667}" destId="{46E8649F-5683-44EF-A4E8-5E3B1B6C0F69}" srcOrd="2" destOrd="0" presId="urn:microsoft.com/office/officeart/2005/8/layout/orgChart1"/>
    <dgm:cxn modelId="{5CCDFC59-C85D-4C00-B9E1-F2F8350A93A3}" type="presParOf" srcId="{B40392D5-992E-4378-BCC7-1114DF770486}" destId="{1716410F-357C-4EDF-9DB1-DB39A7FACDAC}" srcOrd="14" destOrd="0" presId="urn:microsoft.com/office/officeart/2005/8/layout/orgChart1"/>
    <dgm:cxn modelId="{6C3479EE-DBF6-4D21-A79D-E96EDD8C1CC9}" type="presParOf" srcId="{B40392D5-992E-4378-BCC7-1114DF770486}" destId="{F48C4899-9C4B-473A-8ABD-F73952AC2C7F}" srcOrd="15" destOrd="0" presId="urn:microsoft.com/office/officeart/2005/8/layout/orgChart1"/>
    <dgm:cxn modelId="{3D332DB4-E974-452A-88BE-161D60E85DDE}" type="presParOf" srcId="{F48C4899-9C4B-473A-8ABD-F73952AC2C7F}" destId="{1A9A3613-C71A-4199-BFC8-0C0651166D1C}" srcOrd="0" destOrd="0" presId="urn:microsoft.com/office/officeart/2005/8/layout/orgChart1"/>
    <dgm:cxn modelId="{29B7DEBE-0E94-4FAC-9906-705C08EAE2E1}" type="presParOf" srcId="{1A9A3613-C71A-4199-BFC8-0C0651166D1C}" destId="{5482322E-78B5-4779-B504-09320F50DEB5}" srcOrd="0" destOrd="0" presId="urn:microsoft.com/office/officeart/2005/8/layout/orgChart1"/>
    <dgm:cxn modelId="{3A1F76B9-9011-4E15-A1E4-860852D3E115}" type="presParOf" srcId="{1A9A3613-C71A-4199-BFC8-0C0651166D1C}" destId="{5F2DC083-BBBD-4FF0-9255-3EBE02CBEA6B}" srcOrd="1" destOrd="0" presId="urn:microsoft.com/office/officeart/2005/8/layout/orgChart1"/>
    <dgm:cxn modelId="{AB277CC4-2836-438C-B547-5E49BA58958B}" type="presParOf" srcId="{F48C4899-9C4B-473A-8ABD-F73952AC2C7F}" destId="{A5FFF931-5BFD-4240-A2F1-90803B692CA0}" srcOrd="1" destOrd="0" presId="urn:microsoft.com/office/officeart/2005/8/layout/orgChart1"/>
    <dgm:cxn modelId="{24C3AAE7-CCE3-4699-8647-FDA86725F1F7}" type="presParOf" srcId="{F48C4899-9C4B-473A-8ABD-F73952AC2C7F}" destId="{671C6900-A9C1-41A9-8D3F-7FE84AF37F72}" srcOrd="2" destOrd="0" presId="urn:microsoft.com/office/officeart/2005/8/layout/orgChart1"/>
    <dgm:cxn modelId="{9D96D6CB-979B-466F-BECE-0001B295EBAF}" type="presParOf" srcId="{B40392D5-992E-4378-BCC7-1114DF770486}" destId="{CC4AD794-BE6E-4315-8AD0-4CF2C01529E0}" srcOrd="16" destOrd="0" presId="urn:microsoft.com/office/officeart/2005/8/layout/orgChart1"/>
    <dgm:cxn modelId="{DE73CAB7-A9B0-4981-9013-E16B4CE534A3}" type="presParOf" srcId="{B40392D5-992E-4378-BCC7-1114DF770486}" destId="{AFE9A8DA-5448-4440-A82C-285E41096A76}" srcOrd="17" destOrd="0" presId="urn:microsoft.com/office/officeart/2005/8/layout/orgChart1"/>
    <dgm:cxn modelId="{E64E2610-7748-433A-9423-1980A1D7F9C3}" type="presParOf" srcId="{AFE9A8DA-5448-4440-A82C-285E41096A76}" destId="{46E9BEC0-6190-4D32-9226-D7CDA888825B}" srcOrd="0" destOrd="0" presId="urn:microsoft.com/office/officeart/2005/8/layout/orgChart1"/>
    <dgm:cxn modelId="{0D360517-DFAA-4B5A-8756-76DEABD01B98}" type="presParOf" srcId="{46E9BEC0-6190-4D32-9226-D7CDA888825B}" destId="{7F609BB9-9FFD-483F-8906-0C8CC33172E8}" srcOrd="0" destOrd="0" presId="urn:microsoft.com/office/officeart/2005/8/layout/orgChart1"/>
    <dgm:cxn modelId="{0676BBF4-2E0F-4EC8-84C0-F4C141AB3BEF}" type="presParOf" srcId="{46E9BEC0-6190-4D32-9226-D7CDA888825B}" destId="{F434D3FD-EA93-487C-B2AC-1148AACE32A3}" srcOrd="1" destOrd="0" presId="urn:microsoft.com/office/officeart/2005/8/layout/orgChart1"/>
    <dgm:cxn modelId="{11599E8A-E17E-4265-BFFD-3839D6E08CA2}" type="presParOf" srcId="{AFE9A8DA-5448-4440-A82C-285E41096A76}" destId="{AA0F8CD1-6977-43A5-A651-83EFF73EAAD2}" srcOrd="1" destOrd="0" presId="urn:microsoft.com/office/officeart/2005/8/layout/orgChart1"/>
    <dgm:cxn modelId="{252BA65B-D4DC-479F-82E6-47C54496B50C}" type="presParOf" srcId="{AFE9A8DA-5448-4440-A82C-285E41096A76}" destId="{F025A053-8F85-41B1-A079-CCB5904D7F78}" srcOrd="2" destOrd="0" presId="urn:microsoft.com/office/officeart/2005/8/layout/orgChart1"/>
    <dgm:cxn modelId="{9B403E81-279C-4586-82A9-D2E361A2E603}" type="presParOf" srcId="{6F5431A2-E3A3-4324-AB47-59C882006886}" destId="{14341E0E-BA16-48FE-8BA5-B40DE0F41975}" srcOrd="2" destOrd="0" presId="urn:microsoft.com/office/officeart/2005/8/layout/orgChart1"/>
    <dgm:cxn modelId="{C9F36B2E-4291-4F11-9669-F475A901DFFE}" type="presParOf" srcId="{59BF4BA7-3A64-4D44-AB69-33D22C2ECEF3}" destId="{2F6D40DD-7063-43C4-8993-D1327F508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1647A5-DE94-4058-A7B1-3209511C25B3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9F15550-8611-45B2-BD4E-69E30451F3BF}">
      <dgm:prSet phldrT="[Text]" custT="1"/>
      <dgm:spPr/>
      <dgm:t>
        <a:bodyPr/>
        <a:lstStyle/>
        <a:p>
          <a:r>
            <a:rPr lang="en-US" sz="1800" b="1" dirty="0"/>
            <a:t>Integrability Tactics</a:t>
          </a:r>
        </a:p>
      </dgm:t>
    </dgm:pt>
    <dgm:pt modelId="{DC4BA1AC-6077-434E-AF73-B63778D67943}" type="parTrans" cxnId="{66FEA4E7-382D-4974-9053-25F5960739BA}">
      <dgm:prSet/>
      <dgm:spPr/>
      <dgm:t>
        <a:bodyPr/>
        <a:lstStyle/>
        <a:p>
          <a:endParaRPr lang="en-US"/>
        </a:p>
      </dgm:t>
    </dgm:pt>
    <dgm:pt modelId="{5389D173-8317-43E1-B90C-1AE68AFF70D4}" type="sibTrans" cxnId="{66FEA4E7-382D-4974-9053-25F5960739BA}">
      <dgm:prSet/>
      <dgm:spPr/>
      <dgm:t>
        <a:bodyPr/>
        <a:lstStyle/>
        <a:p>
          <a:endParaRPr lang="en-US"/>
        </a:p>
      </dgm:t>
    </dgm:pt>
    <dgm:pt modelId="{E0C37CB0-2069-4CF0-95FC-2BD9EF77D0C4}">
      <dgm:prSet phldrT="[Text]"/>
      <dgm:spPr/>
      <dgm:t>
        <a:bodyPr/>
        <a:lstStyle/>
        <a:p>
          <a:r>
            <a:rPr lang="en-US" dirty="0"/>
            <a:t>Limit Dependencies</a:t>
          </a:r>
        </a:p>
      </dgm:t>
    </dgm:pt>
    <dgm:pt modelId="{B4C9C324-6F85-42C9-8572-B6F548402365}" type="parTrans" cxnId="{BA8EE6BD-EA5A-4B5F-9AD3-99A036E31ABD}">
      <dgm:prSet/>
      <dgm:spPr/>
      <dgm:t>
        <a:bodyPr/>
        <a:lstStyle/>
        <a:p>
          <a:endParaRPr lang="en-US"/>
        </a:p>
      </dgm:t>
    </dgm:pt>
    <dgm:pt modelId="{8C81CE25-1DFD-4C1B-817E-6C96C99FC414}" type="sibTrans" cxnId="{BA8EE6BD-EA5A-4B5F-9AD3-99A036E31ABD}">
      <dgm:prSet/>
      <dgm:spPr/>
      <dgm:t>
        <a:bodyPr/>
        <a:lstStyle/>
        <a:p>
          <a:endParaRPr lang="en-US"/>
        </a:p>
      </dgm:t>
    </dgm:pt>
    <dgm:pt modelId="{3AFC7CA7-B979-4CAF-B1AB-545D92BD7785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6F13BEBB-C4B7-40D4-91C7-D836BFD02AB7}" type="parTrans" cxnId="{ACF173C2-6DD9-4FF9-8DE7-07282D42E3AD}">
      <dgm:prSet/>
      <dgm:spPr/>
      <dgm:t>
        <a:bodyPr/>
        <a:lstStyle/>
        <a:p>
          <a:endParaRPr lang="en-US"/>
        </a:p>
      </dgm:t>
    </dgm:pt>
    <dgm:pt modelId="{923EB9E5-0A63-4796-B5E7-3893F5DDEAD6}" type="sibTrans" cxnId="{ACF173C2-6DD9-4FF9-8DE7-07282D42E3AD}">
      <dgm:prSet/>
      <dgm:spPr/>
      <dgm:t>
        <a:bodyPr/>
        <a:lstStyle/>
        <a:p>
          <a:endParaRPr lang="en-US"/>
        </a:p>
      </dgm:t>
    </dgm:pt>
    <dgm:pt modelId="{F32C8C75-0D53-4091-BE45-488970C9C752}">
      <dgm:prSet phldrT="[Text]"/>
      <dgm:spPr/>
      <dgm:t>
        <a:bodyPr/>
        <a:lstStyle/>
        <a:p>
          <a:r>
            <a:rPr lang="en-US" dirty="0"/>
            <a:t>Coordinate</a:t>
          </a:r>
        </a:p>
      </dgm:t>
    </dgm:pt>
    <dgm:pt modelId="{34F6C7FE-5755-49C1-944E-A575ECDDFE8A}" type="parTrans" cxnId="{D47FFB6F-CD94-4EAA-8F31-466E513E8C76}">
      <dgm:prSet/>
      <dgm:spPr/>
      <dgm:t>
        <a:bodyPr/>
        <a:lstStyle/>
        <a:p>
          <a:endParaRPr lang="en-US"/>
        </a:p>
      </dgm:t>
    </dgm:pt>
    <dgm:pt modelId="{01ADB7AF-53DC-40F2-92AC-FE2181E26793}" type="sibTrans" cxnId="{D47FFB6F-CD94-4EAA-8F31-466E513E8C76}">
      <dgm:prSet/>
      <dgm:spPr/>
      <dgm:t>
        <a:bodyPr/>
        <a:lstStyle/>
        <a:p>
          <a:endParaRPr lang="en-US"/>
        </a:p>
      </dgm:t>
    </dgm:pt>
    <dgm:pt modelId="{0296D42B-EEE7-447B-B65C-DD9D9940727E}">
      <dgm:prSet phldrT="[Text]"/>
      <dgm:spPr/>
      <dgm:t>
        <a:bodyPr/>
        <a:lstStyle/>
        <a:p>
          <a:r>
            <a:rPr lang="en-US" dirty="0"/>
            <a:t>Orchestrate</a:t>
          </a:r>
        </a:p>
      </dgm:t>
    </dgm:pt>
    <dgm:pt modelId="{D5264A21-8FA7-4398-BBBA-96F54A76BAD8}" type="parTrans" cxnId="{D41ACB4D-367D-477B-BFD6-845F2FCF4470}">
      <dgm:prSet/>
      <dgm:spPr/>
      <dgm:t>
        <a:bodyPr/>
        <a:lstStyle/>
        <a:p>
          <a:endParaRPr lang="en-US"/>
        </a:p>
      </dgm:t>
    </dgm:pt>
    <dgm:pt modelId="{69AEB26A-53C2-497A-B2B8-0BE8D27E4207}" type="sibTrans" cxnId="{D41ACB4D-367D-477B-BFD6-845F2FCF4470}">
      <dgm:prSet/>
      <dgm:spPr/>
      <dgm:t>
        <a:bodyPr/>
        <a:lstStyle/>
        <a:p>
          <a:endParaRPr lang="en-US"/>
        </a:p>
      </dgm:t>
    </dgm:pt>
    <dgm:pt modelId="{3261E8F4-5ED9-4941-8377-900C2BB52A7A}">
      <dgm:prSet phldrT="[Text]"/>
      <dgm:spPr/>
      <dgm:t>
        <a:bodyPr/>
        <a:lstStyle/>
        <a:p>
          <a:r>
            <a:rPr lang="en-US" dirty="0"/>
            <a:t>Manage Resources</a:t>
          </a:r>
        </a:p>
      </dgm:t>
    </dgm:pt>
    <dgm:pt modelId="{3232EFE0-882E-4333-B2D8-00EC83604E4F}" type="parTrans" cxnId="{427650A4-99A8-426A-BDA5-95CFC8EAD35A}">
      <dgm:prSet/>
      <dgm:spPr/>
      <dgm:t>
        <a:bodyPr/>
        <a:lstStyle/>
        <a:p>
          <a:endParaRPr lang="en-US"/>
        </a:p>
      </dgm:t>
    </dgm:pt>
    <dgm:pt modelId="{D8C20155-259B-483A-973D-0F58112348AE}" type="sibTrans" cxnId="{427650A4-99A8-426A-BDA5-95CFC8EAD35A}">
      <dgm:prSet/>
      <dgm:spPr/>
      <dgm:t>
        <a:bodyPr/>
        <a:lstStyle/>
        <a:p>
          <a:endParaRPr lang="en-US"/>
        </a:p>
      </dgm:t>
    </dgm:pt>
    <dgm:pt modelId="{9E52D1E2-4355-4D15-9B9E-BC73F9AEA09B}">
      <dgm:prSet phldrT="[Text]"/>
      <dgm:spPr/>
      <dgm:t>
        <a:bodyPr/>
        <a:lstStyle/>
        <a:p>
          <a:r>
            <a:rPr lang="en-US" dirty="0"/>
            <a:t>Discover</a:t>
          </a:r>
        </a:p>
      </dgm:t>
    </dgm:pt>
    <dgm:pt modelId="{DA5D8F49-F2B5-4CB8-8EC3-D516380CD818}" type="parTrans" cxnId="{B798BBCF-B417-4FD0-8A50-CF997817694F}">
      <dgm:prSet/>
      <dgm:spPr/>
      <dgm:t>
        <a:bodyPr/>
        <a:lstStyle/>
        <a:p>
          <a:endParaRPr lang="en-US"/>
        </a:p>
      </dgm:t>
    </dgm:pt>
    <dgm:pt modelId="{DDB80CF3-1CFB-4F5F-A2DA-3B7FF05EF511}" type="sibTrans" cxnId="{B798BBCF-B417-4FD0-8A50-CF997817694F}">
      <dgm:prSet/>
      <dgm:spPr/>
      <dgm:t>
        <a:bodyPr/>
        <a:lstStyle/>
        <a:p>
          <a:endParaRPr lang="en-US"/>
        </a:p>
      </dgm:t>
    </dgm:pt>
    <dgm:pt modelId="{B87F4B98-2FCA-4938-9278-E056977FD251}">
      <dgm:prSet phldrT="[Text]"/>
      <dgm:spPr/>
      <dgm:t>
        <a:bodyPr/>
        <a:lstStyle/>
        <a:p>
          <a:r>
            <a:rPr lang="en-US" dirty="0"/>
            <a:t>Tailor Interface</a:t>
          </a:r>
        </a:p>
      </dgm:t>
    </dgm:pt>
    <dgm:pt modelId="{645A3751-BDF5-4FD3-A28B-793F2DE6B7C1}" type="parTrans" cxnId="{5BD0EB12-A227-4D77-B473-799A0136E7BE}">
      <dgm:prSet/>
      <dgm:spPr/>
      <dgm:t>
        <a:bodyPr/>
        <a:lstStyle/>
        <a:p>
          <a:endParaRPr lang="en-US"/>
        </a:p>
      </dgm:t>
    </dgm:pt>
    <dgm:pt modelId="{C4F5E35C-B11F-4942-8875-E0132A0D5532}" type="sibTrans" cxnId="{5BD0EB12-A227-4D77-B473-799A0136E7BE}">
      <dgm:prSet/>
      <dgm:spPr/>
      <dgm:t>
        <a:bodyPr/>
        <a:lstStyle/>
        <a:p>
          <a:endParaRPr lang="en-US"/>
        </a:p>
      </dgm:t>
    </dgm:pt>
    <dgm:pt modelId="{DC070374-0218-477C-BFFB-7BA2C2165F36}">
      <dgm:prSet phldrT="[Text]"/>
      <dgm:spPr/>
      <dgm:t>
        <a:bodyPr/>
        <a:lstStyle/>
        <a:p>
          <a:r>
            <a:rPr lang="en-US" dirty="0"/>
            <a:t>Configure Behavior</a:t>
          </a:r>
        </a:p>
      </dgm:t>
    </dgm:pt>
    <dgm:pt modelId="{3BB5968C-7DE5-44DE-944F-9291E0FDE1E5}" type="parTrans" cxnId="{222751C3-9391-4E5F-BEDF-619E74FDF4E9}">
      <dgm:prSet/>
      <dgm:spPr/>
      <dgm:t>
        <a:bodyPr/>
        <a:lstStyle/>
        <a:p>
          <a:endParaRPr lang="en-US"/>
        </a:p>
      </dgm:t>
    </dgm:pt>
    <dgm:pt modelId="{19D54EF9-3DAF-4187-9BBE-01E3DB1BB0A7}" type="sibTrans" cxnId="{222751C3-9391-4E5F-BEDF-619E74FDF4E9}">
      <dgm:prSet/>
      <dgm:spPr/>
      <dgm:t>
        <a:bodyPr/>
        <a:lstStyle/>
        <a:p>
          <a:endParaRPr lang="en-US"/>
        </a:p>
      </dgm:t>
    </dgm:pt>
    <dgm:pt modelId="{6AC67ADB-6D4C-4702-ACE7-2A44EAA82D46}">
      <dgm:prSet phldrT="[Text]"/>
      <dgm:spPr/>
      <dgm:t>
        <a:bodyPr/>
        <a:lstStyle/>
        <a:p>
          <a:r>
            <a:rPr lang="en-US" dirty="0"/>
            <a:t>Encapsulate</a:t>
          </a:r>
        </a:p>
      </dgm:t>
    </dgm:pt>
    <dgm:pt modelId="{2811DF9D-F130-4587-AC78-9FF026923BCB}" type="parTrans" cxnId="{348B571D-3A66-4713-B577-C02CCAE9018A}">
      <dgm:prSet/>
      <dgm:spPr/>
      <dgm:t>
        <a:bodyPr/>
        <a:lstStyle/>
        <a:p>
          <a:endParaRPr lang="en-US"/>
        </a:p>
      </dgm:t>
    </dgm:pt>
    <dgm:pt modelId="{4F7CDFCB-B923-4E3B-88ED-0593920C17B8}" type="sibTrans" cxnId="{348B571D-3A66-4713-B577-C02CCAE9018A}">
      <dgm:prSet/>
      <dgm:spPr/>
      <dgm:t>
        <a:bodyPr/>
        <a:lstStyle/>
        <a:p>
          <a:endParaRPr lang="en-US"/>
        </a:p>
      </dgm:t>
    </dgm:pt>
    <dgm:pt modelId="{A5B6C4A8-9D14-49CA-B175-C6BA05037321}">
      <dgm:prSet phldrT="[Text]"/>
      <dgm:spPr/>
      <dgm:t>
        <a:bodyPr/>
        <a:lstStyle/>
        <a:p>
          <a:r>
            <a:rPr lang="en-US" dirty="0"/>
            <a:t>Use an Intermediary</a:t>
          </a:r>
        </a:p>
      </dgm:t>
    </dgm:pt>
    <dgm:pt modelId="{83AE4C72-768F-4EE3-99F1-80DC293E2858}" type="parTrans" cxnId="{703E5F0D-CA8E-42C0-9A03-8628FEA3D297}">
      <dgm:prSet/>
      <dgm:spPr/>
      <dgm:t>
        <a:bodyPr/>
        <a:lstStyle/>
        <a:p>
          <a:endParaRPr lang="en-US"/>
        </a:p>
      </dgm:t>
    </dgm:pt>
    <dgm:pt modelId="{E8CFA20B-F414-417B-9F22-7B55FD52B7C0}" type="sibTrans" cxnId="{703E5F0D-CA8E-42C0-9A03-8628FEA3D297}">
      <dgm:prSet/>
      <dgm:spPr/>
      <dgm:t>
        <a:bodyPr/>
        <a:lstStyle/>
        <a:p>
          <a:endParaRPr lang="en-US"/>
        </a:p>
      </dgm:t>
    </dgm:pt>
    <dgm:pt modelId="{BF16C39F-5B68-418F-9C10-75E68505C6C6}">
      <dgm:prSet phldrT="[Text]"/>
      <dgm:spPr/>
      <dgm:t>
        <a:bodyPr/>
        <a:lstStyle/>
        <a:p>
          <a:r>
            <a:rPr lang="en-US" dirty="0"/>
            <a:t>Restrict Communication Paths</a:t>
          </a:r>
        </a:p>
      </dgm:t>
    </dgm:pt>
    <dgm:pt modelId="{95D6D821-698B-4303-8967-495519BED83A}" type="parTrans" cxnId="{0CFEFD10-06DE-48C0-8032-39A85E4F4D08}">
      <dgm:prSet/>
      <dgm:spPr/>
      <dgm:t>
        <a:bodyPr/>
        <a:lstStyle/>
        <a:p>
          <a:endParaRPr lang="en-US"/>
        </a:p>
      </dgm:t>
    </dgm:pt>
    <dgm:pt modelId="{020BDFB2-5421-4EFF-8204-830F4B68BAF5}" type="sibTrans" cxnId="{0CFEFD10-06DE-48C0-8032-39A85E4F4D08}">
      <dgm:prSet/>
      <dgm:spPr/>
      <dgm:t>
        <a:bodyPr/>
        <a:lstStyle/>
        <a:p>
          <a:endParaRPr lang="en-US"/>
        </a:p>
      </dgm:t>
    </dgm:pt>
    <dgm:pt modelId="{F0932E0B-7E58-46DD-ACF5-CE50A3DA94FD}">
      <dgm:prSet phldrT="[Text]"/>
      <dgm:spPr/>
      <dgm:t>
        <a:bodyPr/>
        <a:lstStyle/>
        <a:p>
          <a:r>
            <a:rPr lang="en-US" dirty="0"/>
            <a:t>Adhere to Standards</a:t>
          </a:r>
        </a:p>
      </dgm:t>
    </dgm:pt>
    <dgm:pt modelId="{B816F4D4-ADB2-43A5-94D8-632692FB6E7E}" type="parTrans" cxnId="{E6C74751-81CD-4633-9CF3-A51EA1CE9E2B}">
      <dgm:prSet/>
      <dgm:spPr/>
      <dgm:t>
        <a:bodyPr/>
        <a:lstStyle/>
        <a:p>
          <a:endParaRPr lang="en-US"/>
        </a:p>
      </dgm:t>
    </dgm:pt>
    <dgm:pt modelId="{D076A0E6-3262-472C-9EDA-E95BCB147556}" type="sibTrans" cxnId="{E6C74751-81CD-4633-9CF3-A51EA1CE9E2B}">
      <dgm:prSet/>
      <dgm:spPr/>
      <dgm:t>
        <a:bodyPr/>
        <a:lstStyle/>
        <a:p>
          <a:endParaRPr lang="en-US"/>
        </a:p>
      </dgm:t>
    </dgm:pt>
    <dgm:pt modelId="{F27C916D-3D31-4476-AD70-B42A054B874B}">
      <dgm:prSet phldrT="[Text]"/>
      <dgm:spPr/>
      <dgm:t>
        <a:bodyPr/>
        <a:lstStyle/>
        <a:p>
          <a:r>
            <a:rPr lang="en-US" dirty="0"/>
            <a:t>Abstract Common Services</a:t>
          </a:r>
        </a:p>
      </dgm:t>
    </dgm:pt>
    <dgm:pt modelId="{5E42EDAE-09C1-4E2F-B767-E8FBB9E4EF52}" type="parTrans" cxnId="{76506B6C-BC62-48BA-A7AA-7DEFF4292D8C}">
      <dgm:prSet/>
      <dgm:spPr/>
      <dgm:t>
        <a:bodyPr/>
        <a:lstStyle/>
        <a:p>
          <a:endParaRPr lang="en-US"/>
        </a:p>
      </dgm:t>
    </dgm:pt>
    <dgm:pt modelId="{7CB69CED-63B2-498C-AFC9-086781A6A284}" type="sibTrans" cxnId="{76506B6C-BC62-48BA-A7AA-7DEFF4292D8C}">
      <dgm:prSet/>
      <dgm:spPr/>
      <dgm:t>
        <a:bodyPr/>
        <a:lstStyle/>
        <a:p>
          <a:endParaRPr lang="en-US"/>
        </a:p>
      </dgm:t>
    </dgm:pt>
    <dgm:pt modelId="{DFBED60A-465B-448B-8EA0-9C3F360F7579}" type="pres">
      <dgm:prSet presAssocID="{251647A5-DE94-4058-A7B1-3209511C25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BF4BA7-3A64-4D44-AB69-33D22C2ECEF3}" type="pres">
      <dgm:prSet presAssocID="{79F15550-8611-45B2-BD4E-69E30451F3BF}" presName="hierRoot1" presStyleCnt="0">
        <dgm:presLayoutVars>
          <dgm:hierBranch val="init"/>
        </dgm:presLayoutVars>
      </dgm:prSet>
      <dgm:spPr/>
    </dgm:pt>
    <dgm:pt modelId="{03C3D995-9FE5-4A9D-BCD5-519ABFA1DFEC}" type="pres">
      <dgm:prSet presAssocID="{79F15550-8611-45B2-BD4E-69E30451F3BF}" presName="rootComposite1" presStyleCnt="0"/>
      <dgm:spPr/>
    </dgm:pt>
    <dgm:pt modelId="{28998323-4DE2-4F27-B5B1-1DDBB075FB02}" type="pres">
      <dgm:prSet presAssocID="{79F15550-8611-45B2-BD4E-69E30451F3BF}" presName="rootText1" presStyleLbl="node0" presStyleIdx="0" presStyleCnt="1" custScaleX="190991">
        <dgm:presLayoutVars>
          <dgm:chPref val="3"/>
        </dgm:presLayoutVars>
      </dgm:prSet>
      <dgm:spPr/>
    </dgm:pt>
    <dgm:pt modelId="{672C29A3-5C94-4D24-8FBF-9A115EDD407D}" type="pres">
      <dgm:prSet presAssocID="{79F15550-8611-45B2-BD4E-69E30451F3BF}" presName="rootConnector1" presStyleLbl="node1" presStyleIdx="0" presStyleCnt="0"/>
      <dgm:spPr/>
    </dgm:pt>
    <dgm:pt modelId="{34617346-2367-4FC3-83C7-D68241EDA62A}" type="pres">
      <dgm:prSet presAssocID="{79F15550-8611-45B2-BD4E-69E30451F3BF}" presName="hierChild2" presStyleCnt="0"/>
      <dgm:spPr/>
    </dgm:pt>
    <dgm:pt modelId="{5CEB44DB-C8B1-4F75-961F-6C2122C48399}" type="pres">
      <dgm:prSet presAssocID="{B4C9C324-6F85-42C9-8572-B6F548402365}" presName="Name37" presStyleLbl="parChTrans1D2" presStyleIdx="0" presStyleCnt="3"/>
      <dgm:spPr/>
    </dgm:pt>
    <dgm:pt modelId="{3FAECDAD-F9DC-4C5F-9943-42A282E93C70}" type="pres">
      <dgm:prSet presAssocID="{E0C37CB0-2069-4CF0-95FC-2BD9EF77D0C4}" presName="hierRoot2" presStyleCnt="0">
        <dgm:presLayoutVars>
          <dgm:hierBranch val="init"/>
        </dgm:presLayoutVars>
      </dgm:prSet>
      <dgm:spPr/>
    </dgm:pt>
    <dgm:pt modelId="{D2D5AA77-8EA0-4902-BC1E-D2B456E8DF26}" type="pres">
      <dgm:prSet presAssocID="{E0C37CB0-2069-4CF0-95FC-2BD9EF77D0C4}" presName="rootComposite" presStyleCnt="0"/>
      <dgm:spPr/>
    </dgm:pt>
    <dgm:pt modelId="{2AB04048-BAA8-4CAF-BE64-430D24FFEA4B}" type="pres">
      <dgm:prSet presAssocID="{E0C37CB0-2069-4CF0-95FC-2BD9EF77D0C4}" presName="rootText" presStyleLbl="node2" presStyleIdx="0" presStyleCnt="3" custLinFactNeighborX="-78854">
        <dgm:presLayoutVars>
          <dgm:chPref val="3"/>
        </dgm:presLayoutVars>
      </dgm:prSet>
      <dgm:spPr/>
    </dgm:pt>
    <dgm:pt modelId="{EE4499E8-10A2-4D6B-8C8E-23AC644891D4}" type="pres">
      <dgm:prSet presAssocID="{E0C37CB0-2069-4CF0-95FC-2BD9EF77D0C4}" presName="rootConnector" presStyleLbl="node2" presStyleIdx="0" presStyleCnt="3"/>
      <dgm:spPr/>
    </dgm:pt>
    <dgm:pt modelId="{BC4F0304-DE0A-4AD6-AF83-E1566C0023F2}" type="pres">
      <dgm:prSet presAssocID="{E0C37CB0-2069-4CF0-95FC-2BD9EF77D0C4}" presName="hierChild4" presStyleCnt="0"/>
      <dgm:spPr/>
    </dgm:pt>
    <dgm:pt modelId="{827FF7B9-2E49-4ECB-9C79-B3234ECBB9AB}" type="pres">
      <dgm:prSet presAssocID="{2811DF9D-F130-4587-AC78-9FF026923BCB}" presName="Name37" presStyleLbl="parChTrans1D3" presStyleIdx="0" presStyleCnt="10"/>
      <dgm:spPr/>
    </dgm:pt>
    <dgm:pt modelId="{248B432F-729B-4832-8F31-08DFDCD298EC}" type="pres">
      <dgm:prSet presAssocID="{6AC67ADB-6D4C-4702-ACE7-2A44EAA82D46}" presName="hierRoot2" presStyleCnt="0">
        <dgm:presLayoutVars>
          <dgm:hierBranch val="init"/>
        </dgm:presLayoutVars>
      </dgm:prSet>
      <dgm:spPr/>
    </dgm:pt>
    <dgm:pt modelId="{5C19C14F-C8DA-4ECA-BDD4-9278A9BA3BE4}" type="pres">
      <dgm:prSet presAssocID="{6AC67ADB-6D4C-4702-ACE7-2A44EAA82D46}" presName="rootComposite" presStyleCnt="0"/>
      <dgm:spPr/>
    </dgm:pt>
    <dgm:pt modelId="{DD14A994-FDDF-4237-8E7A-F256410EEE26}" type="pres">
      <dgm:prSet presAssocID="{6AC67ADB-6D4C-4702-ACE7-2A44EAA82D46}" presName="rootText" presStyleLbl="node3" presStyleIdx="0" presStyleCnt="10" custLinFactNeighborX="-78854">
        <dgm:presLayoutVars>
          <dgm:chPref val="3"/>
        </dgm:presLayoutVars>
      </dgm:prSet>
      <dgm:spPr/>
    </dgm:pt>
    <dgm:pt modelId="{69295772-7E4E-4881-B191-2D14A1D04BFD}" type="pres">
      <dgm:prSet presAssocID="{6AC67ADB-6D4C-4702-ACE7-2A44EAA82D46}" presName="rootConnector" presStyleLbl="node3" presStyleIdx="0" presStyleCnt="10"/>
      <dgm:spPr/>
    </dgm:pt>
    <dgm:pt modelId="{FA7E2320-F57F-4150-A4FE-35C6C8A3B8CB}" type="pres">
      <dgm:prSet presAssocID="{6AC67ADB-6D4C-4702-ACE7-2A44EAA82D46}" presName="hierChild4" presStyleCnt="0"/>
      <dgm:spPr/>
    </dgm:pt>
    <dgm:pt modelId="{2362A6BE-AEF3-4B15-944D-CEB488EA7293}" type="pres">
      <dgm:prSet presAssocID="{6AC67ADB-6D4C-4702-ACE7-2A44EAA82D46}" presName="hierChild5" presStyleCnt="0"/>
      <dgm:spPr/>
    </dgm:pt>
    <dgm:pt modelId="{86AD3BF6-D6D5-45A4-B163-972BC5D9CDC6}" type="pres">
      <dgm:prSet presAssocID="{83AE4C72-768F-4EE3-99F1-80DC293E2858}" presName="Name37" presStyleLbl="parChTrans1D3" presStyleIdx="1" presStyleCnt="10"/>
      <dgm:spPr/>
    </dgm:pt>
    <dgm:pt modelId="{2D17EDD3-58E2-46CA-919A-AD192915CAF8}" type="pres">
      <dgm:prSet presAssocID="{A5B6C4A8-9D14-49CA-B175-C6BA05037321}" presName="hierRoot2" presStyleCnt="0">
        <dgm:presLayoutVars>
          <dgm:hierBranch val="init"/>
        </dgm:presLayoutVars>
      </dgm:prSet>
      <dgm:spPr/>
    </dgm:pt>
    <dgm:pt modelId="{67C9C703-8672-4B0B-BCA9-F59BF0EE600F}" type="pres">
      <dgm:prSet presAssocID="{A5B6C4A8-9D14-49CA-B175-C6BA05037321}" presName="rootComposite" presStyleCnt="0"/>
      <dgm:spPr/>
    </dgm:pt>
    <dgm:pt modelId="{6DF7F209-CBB3-4977-8349-328FE00DE58B}" type="pres">
      <dgm:prSet presAssocID="{A5B6C4A8-9D14-49CA-B175-C6BA05037321}" presName="rootText" presStyleLbl="node3" presStyleIdx="1" presStyleCnt="10" custLinFactNeighborX="-78854">
        <dgm:presLayoutVars>
          <dgm:chPref val="3"/>
        </dgm:presLayoutVars>
      </dgm:prSet>
      <dgm:spPr/>
    </dgm:pt>
    <dgm:pt modelId="{3A593F37-A690-4683-81E7-7F7959CDEDE3}" type="pres">
      <dgm:prSet presAssocID="{A5B6C4A8-9D14-49CA-B175-C6BA05037321}" presName="rootConnector" presStyleLbl="node3" presStyleIdx="1" presStyleCnt="10"/>
      <dgm:spPr/>
    </dgm:pt>
    <dgm:pt modelId="{9A9E134D-C8E8-457D-818B-D5A3B96C2A3E}" type="pres">
      <dgm:prSet presAssocID="{A5B6C4A8-9D14-49CA-B175-C6BA05037321}" presName="hierChild4" presStyleCnt="0"/>
      <dgm:spPr/>
    </dgm:pt>
    <dgm:pt modelId="{2F9A5A2A-038D-45B3-ADCA-FFD4B54297DA}" type="pres">
      <dgm:prSet presAssocID="{A5B6C4A8-9D14-49CA-B175-C6BA05037321}" presName="hierChild5" presStyleCnt="0"/>
      <dgm:spPr/>
    </dgm:pt>
    <dgm:pt modelId="{09ADBE14-2A2D-4053-8267-952A942F92F3}" type="pres">
      <dgm:prSet presAssocID="{95D6D821-698B-4303-8967-495519BED83A}" presName="Name37" presStyleLbl="parChTrans1D3" presStyleIdx="2" presStyleCnt="10"/>
      <dgm:spPr/>
    </dgm:pt>
    <dgm:pt modelId="{7B13DB74-3CEA-4A42-952A-206118DB4A4E}" type="pres">
      <dgm:prSet presAssocID="{BF16C39F-5B68-418F-9C10-75E68505C6C6}" presName="hierRoot2" presStyleCnt="0">
        <dgm:presLayoutVars>
          <dgm:hierBranch val="init"/>
        </dgm:presLayoutVars>
      </dgm:prSet>
      <dgm:spPr/>
    </dgm:pt>
    <dgm:pt modelId="{93C85923-39B9-4B94-AF06-0B7AA058A2D1}" type="pres">
      <dgm:prSet presAssocID="{BF16C39F-5B68-418F-9C10-75E68505C6C6}" presName="rootComposite" presStyleCnt="0"/>
      <dgm:spPr/>
    </dgm:pt>
    <dgm:pt modelId="{0133EBFD-8177-43D9-ABB7-0DD04395A5BA}" type="pres">
      <dgm:prSet presAssocID="{BF16C39F-5B68-418F-9C10-75E68505C6C6}" presName="rootText" presStyleLbl="node3" presStyleIdx="2" presStyleCnt="10" custLinFactNeighborX="-78854">
        <dgm:presLayoutVars>
          <dgm:chPref val="3"/>
        </dgm:presLayoutVars>
      </dgm:prSet>
      <dgm:spPr/>
    </dgm:pt>
    <dgm:pt modelId="{33030E4C-9DEE-4495-BB3C-6705747EEE9B}" type="pres">
      <dgm:prSet presAssocID="{BF16C39F-5B68-418F-9C10-75E68505C6C6}" presName="rootConnector" presStyleLbl="node3" presStyleIdx="2" presStyleCnt="10"/>
      <dgm:spPr/>
    </dgm:pt>
    <dgm:pt modelId="{AC4FC0AB-0CBF-47CB-9C52-ABA1C43BFDCF}" type="pres">
      <dgm:prSet presAssocID="{BF16C39F-5B68-418F-9C10-75E68505C6C6}" presName="hierChild4" presStyleCnt="0"/>
      <dgm:spPr/>
    </dgm:pt>
    <dgm:pt modelId="{839EEC8D-3C40-4BF7-A63B-FA3DA7B38DE5}" type="pres">
      <dgm:prSet presAssocID="{BF16C39F-5B68-418F-9C10-75E68505C6C6}" presName="hierChild5" presStyleCnt="0"/>
      <dgm:spPr/>
    </dgm:pt>
    <dgm:pt modelId="{E09F5AE2-874E-4FE7-B2E9-B8B94CB95CBF}" type="pres">
      <dgm:prSet presAssocID="{B816F4D4-ADB2-43A5-94D8-632692FB6E7E}" presName="Name37" presStyleLbl="parChTrans1D3" presStyleIdx="3" presStyleCnt="10"/>
      <dgm:spPr/>
    </dgm:pt>
    <dgm:pt modelId="{F073D970-8D2B-4282-98D7-5605D0DE0838}" type="pres">
      <dgm:prSet presAssocID="{F0932E0B-7E58-46DD-ACF5-CE50A3DA94FD}" presName="hierRoot2" presStyleCnt="0">
        <dgm:presLayoutVars>
          <dgm:hierBranch val="init"/>
        </dgm:presLayoutVars>
      </dgm:prSet>
      <dgm:spPr/>
    </dgm:pt>
    <dgm:pt modelId="{6496E744-EB8D-4BD6-B7F5-603F149C56C4}" type="pres">
      <dgm:prSet presAssocID="{F0932E0B-7E58-46DD-ACF5-CE50A3DA94FD}" presName="rootComposite" presStyleCnt="0"/>
      <dgm:spPr/>
    </dgm:pt>
    <dgm:pt modelId="{E94DB9C5-0FAC-4411-9810-6F656DAAA6BC}" type="pres">
      <dgm:prSet presAssocID="{F0932E0B-7E58-46DD-ACF5-CE50A3DA94FD}" presName="rootText" presStyleLbl="node3" presStyleIdx="3" presStyleCnt="10" custLinFactNeighborX="-78854">
        <dgm:presLayoutVars>
          <dgm:chPref val="3"/>
        </dgm:presLayoutVars>
      </dgm:prSet>
      <dgm:spPr/>
    </dgm:pt>
    <dgm:pt modelId="{32D50C35-BEBE-4F34-A749-A078EE0B92AF}" type="pres">
      <dgm:prSet presAssocID="{F0932E0B-7E58-46DD-ACF5-CE50A3DA94FD}" presName="rootConnector" presStyleLbl="node3" presStyleIdx="3" presStyleCnt="10"/>
      <dgm:spPr/>
    </dgm:pt>
    <dgm:pt modelId="{81259C78-3FA7-49C4-AB31-4A3FFFEC90DF}" type="pres">
      <dgm:prSet presAssocID="{F0932E0B-7E58-46DD-ACF5-CE50A3DA94FD}" presName="hierChild4" presStyleCnt="0"/>
      <dgm:spPr/>
    </dgm:pt>
    <dgm:pt modelId="{07FD781D-A6BC-400E-946F-97FB42A45B94}" type="pres">
      <dgm:prSet presAssocID="{F0932E0B-7E58-46DD-ACF5-CE50A3DA94FD}" presName="hierChild5" presStyleCnt="0"/>
      <dgm:spPr/>
    </dgm:pt>
    <dgm:pt modelId="{B2620D9F-3616-4ECE-8F82-64973E0A00D4}" type="pres">
      <dgm:prSet presAssocID="{5E42EDAE-09C1-4E2F-B767-E8FBB9E4EF52}" presName="Name37" presStyleLbl="parChTrans1D3" presStyleIdx="4" presStyleCnt="10"/>
      <dgm:spPr/>
    </dgm:pt>
    <dgm:pt modelId="{CE34079D-B56D-4FF4-A0E0-F86B9D2B57D1}" type="pres">
      <dgm:prSet presAssocID="{F27C916D-3D31-4476-AD70-B42A054B874B}" presName="hierRoot2" presStyleCnt="0">
        <dgm:presLayoutVars>
          <dgm:hierBranch val="init"/>
        </dgm:presLayoutVars>
      </dgm:prSet>
      <dgm:spPr/>
    </dgm:pt>
    <dgm:pt modelId="{F6D1CFB1-B3C7-4252-8CAC-D62AAA99F5CA}" type="pres">
      <dgm:prSet presAssocID="{F27C916D-3D31-4476-AD70-B42A054B874B}" presName="rootComposite" presStyleCnt="0"/>
      <dgm:spPr/>
    </dgm:pt>
    <dgm:pt modelId="{B327D029-1D5C-45E7-8A1C-14639D3D2924}" type="pres">
      <dgm:prSet presAssocID="{F27C916D-3D31-4476-AD70-B42A054B874B}" presName="rootText" presStyleLbl="node3" presStyleIdx="4" presStyleCnt="10" custLinFactNeighborX="-78854">
        <dgm:presLayoutVars>
          <dgm:chPref val="3"/>
        </dgm:presLayoutVars>
      </dgm:prSet>
      <dgm:spPr/>
    </dgm:pt>
    <dgm:pt modelId="{A77AE786-49CF-47EF-B2C6-CAD16E05921E}" type="pres">
      <dgm:prSet presAssocID="{F27C916D-3D31-4476-AD70-B42A054B874B}" presName="rootConnector" presStyleLbl="node3" presStyleIdx="4" presStyleCnt="10"/>
      <dgm:spPr/>
    </dgm:pt>
    <dgm:pt modelId="{47C657C3-92E3-47AF-80E9-884432B0B94D}" type="pres">
      <dgm:prSet presAssocID="{F27C916D-3D31-4476-AD70-B42A054B874B}" presName="hierChild4" presStyleCnt="0"/>
      <dgm:spPr/>
    </dgm:pt>
    <dgm:pt modelId="{0699C976-B2D1-48DA-AC93-CEB28C16C36C}" type="pres">
      <dgm:prSet presAssocID="{F27C916D-3D31-4476-AD70-B42A054B874B}" presName="hierChild5" presStyleCnt="0"/>
      <dgm:spPr/>
    </dgm:pt>
    <dgm:pt modelId="{3B2A2660-8082-48FF-9029-130536ABD9CE}" type="pres">
      <dgm:prSet presAssocID="{E0C37CB0-2069-4CF0-95FC-2BD9EF77D0C4}" presName="hierChild5" presStyleCnt="0"/>
      <dgm:spPr/>
    </dgm:pt>
    <dgm:pt modelId="{78B953E7-C956-4761-851F-F4C38621F174}" type="pres">
      <dgm:prSet presAssocID="{6F13BEBB-C4B7-40D4-91C7-D836BFD02AB7}" presName="Name37" presStyleLbl="parChTrans1D2" presStyleIdx="1" presStyleCnt="3"/>
      <dgm:spPr/>
    </dgm:pt>
    <dgm:pt modelId="{31129D23-E909-4B96-BD6B-9E6FF6FD0CBF}" type="pres">
      <dgm:prSet presAssocID="{3AFC7CA7-B979-4CAF-B1AB-545D92BD7785}" presName="hierRoot2" presStyleCnt="0">
        <dgm:presLayoutVars>
          <dgm:hierBranch val="init"/>
        </dgm:presLayoutVars>
      </dgm:prSet>
      <dgm:spPr/>
    </dgm:pt>
    <dgm:pt modelId="{241839F6-8243-4D4C-B9D9-0716CAB9A100}" type="pres">
      <dgm:prSet presAssocID="{3AFC7CA7-B979-4CAF-B1AB-545D92BD7785}" presName="rootComposite" presStyleCnt="0"/>
      <dgm:spPr/>
    </dgm:pt>
    <dgm:pt modelId="{9F2662A6-EAA1-4B92-B910-97A5EDEC0718}" type="pres">
      <dgm:prSet presAssocID="{3AFC7CA7-B979-4CAF-B1AB-545D92BD7785}" presName="rootText" presStyleLbl="node2" presStyleIdx="1" presStyleCnt="3">
        <dgm:presLayoutVars>
          <dgm:chPref val="3"/>
        </dgm:presLayoutVars>
      </dgm:prSet>
      <dgm:spPr/>
    </dgm:pt>
    <dgm:pt modelId="{1A26734E-6717-4616-B6AA-5F25491A205D}" type="pres">
      <dgm:prSet presAssocID="{3AFC7CA7-B979-4CAF-B1AB-545D92BD7785}" presName="rootConnector" presStyleLbl="node2" presStyleIdx="1" presStyleCnt="3"/>
      <dgm:spPr/>
    </dgm:pt>
    <dgm:pt modelId="{521EF026-A52E-4912-8DD6-9C33F7A876E5}" type="pres">
      <dgm:prSet presAssocID="{3AFC7CA7-B979-4CAF-B1AB-545D92BD7785}" presName="hierChild4" presStyleCnt="0"/>
      <dgm:spPr/>
    </dgm:pt>
    <dgm:pt modelId="{2739CEAC-CF99-4312-B712-9A3DEA5D0C79}" type="pres">
      <dgm:prSet presAssocID="{DA5D8F49-F2B5-4CB8-8EC3-D516380CD818}" presName="Name37" presStyleLbl="parChTrans1D3" presStyleIdx="5" presStyleCnt="10"/>
      <dgm:spPr/>
    </dgm:pt>
    <dgm:pt modelId="{8EFB8DCF-7D5C-42DF-882E-0D925B5509C4}" type="pres">
      <dgm:prSet presAssocID="{9E52D1E2-4355-4D15-9B9E-BC73F9AEA09B}" presName="hierRoot2" presStyleCnt="0">
        <dgm:presLayoutVars>
          <dgm:hierBranch val="init"/>
        </dgm:presLayoutVars>
      </dgm:prSet>
      <dgm:spPr/>
    </dgm:pt>
    <dgm:pt modelId="{58B39E0D-43F8-4D53-99CC-FBB65775564E}" type="pres">
      <dgm:prSet presAssocID="{9E52D1E2-4355-4D15-9B9E-BC73F9AEA09B}" presName="rootComposite" presStyleCnt="0"/>
      <dgm:spPr/>
    </dgm:pt>
    <dgm:pt modelId="{D3044214-A8B0-4D87-B27D-39305ACD92BD}" type="pres">
      <dgm:prSet presAssocID="{9E52D1E2-4355-4D15-9B9E-BC73F9AEA09B}" presName="rootText" presStyleLbl="node3" presStyleIdx="5" presStyleCnt="10">
        <dgm:presLayoutVars>
          <dgm:chPref val="3"/>
        </dgm:presLayoutVars>
      </dgm:prSet>
      <dgm:spPr/>
    </dgm:pt>
    <dgm:pt modelId="{C95EB80A-A358-4A4E-952F-10013E1F42DD}" type="pres">
      <dgm:prSet presAssocID="{9E52D1E2-4355-4D15-9B9E-BC73F9AEA09B}" presName="rootConnector" presStyleLbl="node3" presStyleIdx="5" presStyleCnt="10"/>
      <dgm:spPr/>
    </dgm:pt>
    <dgm:pt modelId="{0893C06D-36B4-4DBC-AAA7-29F63F4273F9}" type="pres">
      <dgm:prSet presAssocID="{9E52D1E2-4355-4D15-9B9E-BC73F9AEA09B}" presName="hierChild4" presStyleCnt="0"/>
      <dgm:spPr/>
    </dgm:pt>
    <dgm:pt modelId="{4914BE3D-0152-4DCD-964E-39EC7DD6C92F}" type="pres">
      <dgm:prSet presAssocID="{9E52D1E2-4355-4D15-9B9E-BC73F9AEA09B}" presName="hierChild5" presStyleCnt="0"/>
      <dgm:spPr/>
    </dgm:pt>
    <dgm:pt modelId="{B6E14359-A1B0-4A03-9175-1ED614062E83}" type="pres">
      <dgm:prSet presAssocID="{645A3751-BDF5-4FD3-A28B-793F2DE6B7C1}" presName="Name37" presStyleLbl="parChTrans1D3" presStyleIdx="6" presStyleCnt="10"/>
      <dgm:spPr/>
    </dgm:pt>
    <dgm:pt modelId="{DDBDB064-5C69-444F-BCB8-84DB1E4291C0}" type="pres">
      <dgm:prSet presAssocID="{B87F4B98-2FCA-4938-9278-E056977FD251}" presName="hierRoot2" presStyleCnt="0">
        <dgm:presLayoutVars>
          <dgm:hierBranch val="init"/>
        </dgm:presLayoutVars>
      </dgm:prSet>
      <dgm:spPr/>
    </dgm:pt>
    <dgm:pt modelId="{7FD5CD9F-E493-4A43-92C6-5583E429B46B}" type="pres">
      <dgm:prSet presAssocID="{B87F4B98-2FCA-4938-9278-E056977FD251}" presName="rootComposite" presStyleCnt="0"/>
      <dgm:spPr/>
    </dgm:pt>
    <dgm:pt modelId="{218817B3-E5CC-4304-81FF-0E7F536F8348}" type="pres">
      <dgm:prSet presAssocID="{B87F4B98-2FCA-4938-9278-E056977FD251}" presName="rootText" presStyleLbl="node3" presStyleIdx="6" presStyleCnt="10">
        <dgm:presLayoutVars>
          <dgm:chPref val="3"/>
        </dgm:presLayoutVars>
      </dgm:prSet>
      <dgm:spPr/>
    </dgm:pt>
    <dgm:pt modelId="{DB7635F4-73C0-4DA6-A7A1-CFFED2852BFB}" type="pres">
      <dgm:prSet presAssocID="{B87F4B98-2FCA-4938-9278-E056977FD251}" presName="rootConnector" presStyleLbl="node3" presStyleIdx="6" presStyleCnt="10"/>
      <dgm:spPr/>
    </dgm:pt>
    <dgm:pt modelId="{58DFFA33-467D-4943-A6DB-A6F3987C8C12}" type="pres">
      <dgm:prSet presAssocID="{B87F4B98-2FCA-4938-9278-E056977FD251}" presName="hierChild4" presStyleCnt="0"/>
      <dgm:spPr/>
    </dgm:pt>
    <dgm:pt modelId="{BEEA7C7A-56F5-4BAF-974B-34622944184D}" type="pres">
      <dgm:prSet presAssocID="{B87F4B98-2FCA-4938-9278-E056977FD251}" presName="hierChild5" presStyleCnt="0"/>
      <dgm:spPr/>
    </dgm:pt>
    <dgm:pt modelId="{E337AA4B-F590-4CA9-9A93-D28BB7FEBF73}" type="pres">
      <dgm:prSet presAssocID="{3BB5968C-7DE5-44DE-944F-9291E0FDE1E5}" presName="Name37" presStyleLbl="parChTrans1D3" presStyleIdx="7" presStyleCnt="10"/>
      <dgm:spPr/>
    </dgm:pt>
    <dgm:pt modelId="{AC1EC97A-1F78-431A-895C-1884748AB64A}" type="pres">
      <dgm:prSet presAssocID="{DC070374-0218-477C-BFFB-7BA2C2165F36}" presName="hierRoot2" presStyleCnt="0">
        <dgm:presLayoutVars>
          <dgm:hierBranch val="init"/>
        </dgm:presLayoutVars>
      </dgm:prSet>
      <dgm:spPr/>
    </dgm:pt>
    <dgm:pt modelId="{58945721-D33A-4AD0-AE65-0E24C633AAF6}" type="pres">
      <dgm:prSet presAssocID="{DC070374-0218-477C-BFFB-7BA2C2165F36}" presName="rootComposite" presStyleCnt="0"/>
      <dgm:spPr/>
    </dgm:pt>
    <dgm:pt modelId="{DC1670E3-4D01-42F4-9ACF-1A69A72D69B7}" type="pres">
      <dgm:prSet presAssocID="{DC070374-0218-477C-BFFB-7BA2C2165F36}" presName="rootText" presStyleLbl="node3" presStyleIdx="7" presStyleCnt="10">
        <dgm:presLayoutVars>
          <dgm:chPref val="3"/>
        </dgm:presLayoutVars>
      </dgm:prSet>
      <dgm:spPr/>
    </dgm:pt>
    <dgm:pt modelId="{B83BFF6F-1931-4D36-A552-2C1BC502A29C}" type="pres">
      <dgm:prSet presAssocID="{DC070374-0218-477C-BFFB-7BA2C2165F36}" presName="rootConnector" presStyleLbl="node3" presStyleIdx="7" presStyleCnt="10"/>
      <dgm:spPr/>
    </dgm:pt>
    <dgm:pt modelId="{02E09E74-9067-4239-855B-4876B443B268}" type="pres">
      <dgm:prSet presAssocID="{DC070374-0218-477C-BFFB-7BA2C2165F36}" presName="hierChild4" presStyleCnt="0"/>
      <dgm:spPr/>
    </dgm:pt>
    <dgm:pt modelId="{DC9785F5-1D8B-4038-A740-086655BE6A2C}" type="pres">
      <dgm:prSet presAssocID="{DC070374-0218-477C-BFFB-7BA2C2165F36}" presName="hierChild5" presStyleCnt="0"/>
      <dgm:spPr/>
    </dgm:pt>
    <dgm:pt modelId="{81837AE4-0230-49B2-8ECD-81DAC988D426}" type="pres">
      <dgm:prSet presAssocID="{3AFC7CA7-B979-4CAF-B1AB-545D92BD7785}" presName="hierChild5" presStyleCnt="0"/>
      <dgm:spPr/>
    </dgm:pt>
    <dgm:pt modelId="{14073E89-09C1-4C31-B335-BD65C8FFDCB4}" type="pres">
      <dgm:prSet presAssocID="{34F6C7FE-5755-49C1-944E-A575ECDDFE8A}" presName="Name37" presStyleLbl="parChTrans1D2" presStyleIdx="2" presStyleCnt="3"/>
      <dgm:spPr/>
    </dgm:pt>
    <dgm:pt modelId="{CC7FB7AB-47BF-45DD-AADB-3B3DDB5402C6}" type="pres">
      <dgm:prSet presAssocID="{F32C8C75-0D53-4091-BE45-488970C9C752}" presName="hierRoot2" presStyleCnt="0">
        <dgm:presLayoutVars>
          <dgm:hierBranch val="init"/>
        </dgm:presLayoutVars>
      </dgm:prSet>
      <dgm:spPr/>
    </dgm:pt>
    <dgm:pt modelId="{063BF484-2BF1-404F-BA80-E2B40FFAF05B}" type="pres">
      <dgm:prSet presAssocID="{F32C8C75-0D53-4091-BE45-488970C9C752}" presName="rootComposite" presStyleCnt="0"/>
      <dgm:spPr/>
    </dgm:pt>
    <dgm:pt modelId="{33ADA9B7-7157-4E30-B56F-A5CE4296CFB8}" type="pres">
      <dgm:prSet presAssocID="{F32C8C75-0D53-4091-BE45-488970C9C752}" presName="rootText" presStyleLbl="node2" presStyleIdx="2" presStyleCnt="3" custLinFactNeighborX="43414">
        <dgm:presLayoutVars>
          <dgm:chPref val="3"/>
        </dgm:presLayoutVars>
      </dgm:prSet>
      <dgm:spPr/>
    </dgm:pt>
    <dgm:pt modelId="{3DD08496-A0A2-41AA-99D1-3105D38EB94E}" type="pres">
      <dgm:prSet presAssocID="{F32C8C75-0D53-4091-BE45-488970C9C752}" presName="rootConnector" presStyleLbl="node2" presStyleIdx="2" presStyleCnt="3"/>
      <dgm:spPr/>
    </dgm:pt>
    <dgm:pt modelId="{9F859596-6B27-4450-BE31-E55E81130A5F}" type="pres">
      <dgm:prSet presAssocID="{F32C8C75-0D53-4091-BE45-488970C9C752}" presName="hierChild4" presStyleCnt="0"/>
      <dgm:spPr/>
    </dgm:pt>
    <dgm:pt modelId="{A230C36B-846C-4CBD-9CC9-C19189B09B73}" type="pres">
      <dgm:prSet presAssocID="{D5264A21-8FA7-4398-BBBA-96F54A76BAD8}" presName="Name37" presStyleLbl="parChTrans1D3" presStyleIdx="8" presStyleCnt="10"/>
      <dgm:spPr/>
    </dgm:pt>
    <dgm:pt modelId="{48D59B7F-1B8F-488A-A2B9-B0F648B5CEBF}" type="pres">
      <dgm:prSet presAssocID="{0296D42B-EEE7-447B-B65C-DD9D9940727E}" presName="hierRoot2" presStyleCnt="0">
        <dgm:presLayoutVars>
          <dgm:hierBranch val="init"/>
        </dgm:presLayoutVars>
      </dgm:prSet>
      <dgm:spPr/>
    </dgm:pt>
    <dgm:pt modelId="{466E89BD-5F4F-458C-A456-F83F3EDAC064}" type="pres">
      <dgm:prSet presAssocID="{0296D42B-EEE7-447B-B65C-DD9D9940727E}" presName="rootComposite" presStyleCnt="0"/>
      <dgm:spPr/>
    </dgm:pt>
    <dgm:pt modelId="{942ABECC-A399-4415-9163-B705C07B86FD}" type="pres">
      <dgm:prSet presAssocID="{0296D42B-EEE7-447B-B65C-DD9D9940727E}" presName="rootText" presStyleLbl="node3" presStyleIdx="8" presStyleCnt="10" custLinFactNeighborX="43414">
        <dgm:presLayoutVars>
          <dgm:chPref val="3"/>
        </dgm:presLayoutVars>
      </dgm:prSet>
      <dgm:spPr/>
    </dgm:pt>
    <dgm:pt modelId="{C20CD040-5861-421D-A68B-5943D6AC209F}" type="pres">
      <dgm:prSet presAssocID="{0296D42B-EEE7-447B-B65C-DD9D9940727E}" presName="rootConnector" presStyleLbl="node3" presStyleIdx="8" presStyleCnt="10"/>
      <dgm:spPr/>
    </dgm:pt>
    <dgm:pt modelId="{60AB1A62-648F-4A8D-B23D-33358EAEB2A3}" type="pres">
      <dgm:prSet presAssocID="{0296D42B-EEE7-447B-B65C-DD9D9940727E}" presName="hierChild4" presStyleCnt="0"/>
      <dgm:spPr/>
    </dgm:pt>
    <dgm:pt modelId="{138D8143-AEF7-47CE-8F5B-811C5B32761D}" type="pres">
      <dgm:prSet presAssocID="{0296D42B-EEE7-447B-B65C-DD9D9940727E}" presName="hierChild5" presStyleCnt="0"/>
      <dgm:spPr/>
    </dgm:pt>
    <dgm:pt modelId="{41A598BC-CC0D-44C3-8284-3200C65DBB1E}" type="pres">
      <dgm:prSet presAssocID="{3232EFE0-882E-4333-B2D8-00EC83604E4F}" presName="Name37" presStyleLbl="parChTrans1D3" presStyleIdx="9" presStyleCnt="10"/>
      <dgm:spPr/>
    </dgm:pt>
    <dgm:pt modelId="{AD289627-9EB2-4644-BCA0-6393A88277C4}" type="pres">
      <dgm:prSet presAssocID="{3261E8F4-5ED9-4941-8377-900C2BB52A7A}" presName="hierRoot2" presStyleCnt="0">
        <dgm:presLayoutVars>
          <dgm:hierBranch val="init"/>
        </dgm:presLayoutVars>
      </dgm:prSet>
      <dgm:spPr/>
    </dgm:pt>
    <dgm:pt modelId="{4A994C71-0393-4DE4-900E-7F3D706469EB}" type="pres">
      <dgm:prSet presAssocID="{3261E8F4-5ED9-4941-8377-900C2BB52A7A}" presName="rootComposite" presStyleCnt="0"/>
      <dgm:spPr/>
    </dgm:pt>
    <dgm:pt modelId="{AE162CB4-FFB7-47A5-BC79-74086B5C56E4}" type="pres">
      <dgm:prSet presAssocID="{3261E8F4-5ED9-4941-8377-900C2BB52A7A}" presName="rootText" presStyleLbl="node3" presStyleIdx="9" presStyleCnt="10" custLinFactNeighborX="43414">
        <dgm:presLayoutVars>
          <dgm:chPref val="3"/>
        </dgm:presLayoutVars>
      </dgm:prSet>
      <dgm:spPr/>
    </dgm:pt>
    <dgm:pt modelId="{B82AE31D-CA15-4D3F-B243-3CEF21A1215F}" type="pres">
      <dgm:prSet presAssocID="{3261E8F4-5ED9-4941-8377-900C2BB52A7A}" presName="rootConnector" presStyleLbl="node3" presStyleIdx="9" presStyleCnt="10"/>
      <dgm:spPr/>
    </dgm:pt>
    <dgm:pt modelId="{12B0E7B6-4CE7-4382-999F-0340475F42DC}" type="pres">
      <dgm:prSet presAssocID="{3261E8F4-5ED9-4941-8377-900C2BB52A7A}" presName="hierChild4" presStyleCnt="0"/>
      <dgm:spPr/>
    </dgm:pt>
    <dgm:pt modelId="{84DBC63D-22A4-43E9-905E-1EBE63767F6B}" type="pres">
      <dgm:prSet presAssocID="{3261E8F4-5ED9-4941-8377-900C2BB52A7A}" presName="hierChild5" presStyleCnt="0"/>
      <dgm:spPr/>
    </dgm:pt>
    <dgm:pt modelId="{B6385EFA-A831-4784-ACAA-E292DD51B6AE}" type="pres">
      <dgm:prSet presAssocID="{F32C8C75-0D53-4091-BE45-488970C9C752}" presName="hierChild5" presStyleCnt="0"/>
      <dgm:spPr/>
    </dgm:pt>
    <dgm:pt modelId="{2F6D40DD-7063-43C4-8993-D1327F508C39}" type="pres">
      <dgm:prSet presAssocID="{79F15550-8611-45B2-BD4E-69E30451F3BF}" presName="hierChild3" presStyleCnt="0"/>
      <dgm:spPr/>
    </dgm:pt>
  </dgm:ptLst>
  <dgm:cxnLst>
    <dgm:cxn modelId="{72C5E201-159D-4222-9C71-E1F93BE9EA05}" type="presOf" srcId="{251647A5-DE94-4058-A7B1-3209511C25B3}" destId="{DFBED60A-465B-448B-8EA0-9C3F360F7579}" srcOrd="0" destOrd="0" presId="urn:microsoft.com/office/officeart/2005/8/layout/orgChart1"/>
    <dgm:cxn modelId="{7C8F4E08-2452-4BFB-963D-7FC5BA412B8C}" type="presOf" srcId="{A5B6C4A8-9D14-49CA-B175-C6BA05037321}" destId="{6DF7F209-CBB3-4977-8349-328FE00DE58B}" srcOrd="0" destOrd="0" presId="urn:microsoft.com/office/officeart/2005/8/layout/orgChart1"/>
    <dgm:cxn modelId="{703E5F0D-CA8E-42C0-9A03-8628FEA3D297}" srcId="{E0C37CB0-2069-4CF0-95FC-2BD9EF77D0C4}" destId="{A5B6C4A8-9D14-49CA-B175-C6BA05037321}" srcOrd="1" destOrd="0" parTransId="{83AE4C72-768F-4EE3-99F1-80DC293E2858}" sibTransId="{E8CFA20B-F414-417B-9F22-7B55FD52B7C0}"/>
    <dgm:cxn modelId="{53F4FF0F-0BD5-42FA-B696-DD2E8952A2E8}" type="presOf" srcId="{2811DF9D-F130-4587-AC78-9FF026923BCB}" destId="{827FF7B9-2E49-4ECB-9C79-B3234ECBB9AB}" srcOrd="0" destOrd="0" presId="urn:microsoft.com/office/officeart/2005/8/layout/orgChart1"/>
    <dgm:cxn modelId="{30F3DC10-FB1B-4042-8089-4DD8BB8A4CFE}" type="presOf" srcId="{645A3751-BDF5-4FD3-A28B-793F2DE6B7C1}" destId="{B6E14359-A1B0-4A03-9175-1ED614062E83}" srcOrd="0" destOrd="0" presId="urn:microsoft.com/office/officeart/2005/8/layout/orgChart1"/>
    <dgm:cxn modelId="{0CFEFD10-06DE-48C0-8032-39A85E4F4D08}" srcId="{E0C37CB0-2069-4CF0-95FC-2BD9EF77D0C4}" destId="{BF16C39F-5B68-418F-9C10-75E68505C6C6}" srcOrd="2" destOrd="0" parTransId="{95D6D821-698B-4303-8967-495519BED83A}" sibTransId="{020BDFB2-5421-4EFF-8204-830F4B68BAF5}"/>
    <dgm:cxn modelId="{5BD0EB12-A227-4D77-B473-799A0136E7BE}" srcId="{3AFC7CA7-B979-4CAF-B1AB-545D92BD7785}" destId="{B87F4B98-2FCA-4938-9278-E056977FD251}" srcOrd="1" destOrd="0" parTransId="{645A3751-BDF5-4FD3-A28B-793F2DE6B7C1}" sibTransId="{C4F5E35C-B11F-4942-8875-E0132A0D5532}"/>
    <dgm:cxn modelId="{C900C519-3B75-4204-A647-ABBF7E81BBD0}" type="presOf" srcId="{3AFC7CA7-B979-4CAF-B1AB-545D92BD7785}" destId="{9F2662A6-EAA1-4B92-B910-97A5EDEC0718}" srcOrd="0" destOrd="0" presId="urn:microsoft.com/office/officeart/2005/8/layout/orgChart1"/>
    <dgm:cxn modelId="{348B571D-3A66-4713-B577-C02CCAE9018A}" srcId="{E0C37CB0-2069-4CF0-95FC-2BD9EF77D0C4}" destId="{6AC67ADB-6D4C-4702-ACE7-2A44EAA82D46}" srcOrd="0" destOrd="0" parTransId="{2811DF9D-F130-4587-AC78-9FF026923BCB}" sibTransId="{4F7CDFCB-B923-4E3B-88ED-0593920C17B8}"/>
    <dgm:cxn modelId="{77EF0F1F-3037-4025-B48A-E03B8B0FB918}" type="presOf" srcId="{6AC67ADB-6D4C-4702-ACE7-2A44EAA82D46}" destId="{69295772-7E4E-4881-B191-2D14A1D04BFD}" srcOrd="1" destOrd="0" presId="urn:microsoft.com/office/officeart/2005/8/layout/orgChart1"/>
    <dgm:cxn modelId="{544E4422-B185-4DD1-B5A6-C9FE74151EAE}" type="presOf" srcId="{79F15550-8611-45B2-BD4E-69E30451F3BF}" destId="{28998323-4DE2-4F27-B5B1-1DDBB075FB02}" srcOrd="0" destOrd="0" presId="urn:microsoft.com/office/officeart/2005/8/layout/orgChart1"/>
    <dgm:cxn modelId="{DCB16B26-0879-4FB7-B462-C026FEE22F21}" type="presOf" srcId="{BF16C39F-5B68-418F-9C10-75E68505C6C6}" destId="{0133EBFD-8177-43D9-ABB7-0DD04395A5BA}" srcOrd="0" destOrd="0" presId="urn:microsoft.com/office/officeart/2005/8/layout/orgChart1"/>
    <dgm:cxn modelId="{BB1B692C-FB22-4E78-974F-2D9FDBF5F6E8}" type="presOf" srcId="{9E52D1E2-4355-4D15-9B9E-BC73F9AEA09B}" destId="{C95EB80A-A358-4A4E-952F-10013E1F42DD}" srcOrd="1" destOrd="0" presId="urn:microsoft.com/office/officeart/2005/8/layout/orgChart1"/>
    <dgm:cxn modelId="{8881EE2C-B6CD-4BB7-BBD0-00ED78796798}" type="presOf" srcId="{A5B6C4A8-9D14-49CA-B175-C6BA05037321}" destId="{3A593F37-A690-4683-81E7-7F7959CDEDE3}" srcOrd="1" destOrd="0" presId="urn:microsoft.com/office/officeart/2005/8/layout/orgChart1"/>
    <dgm:cxn modelId="{2C147037-86B2-47A8-829D-AEB0B49C5095}" type="presOf" srcId="{83AE4C72-768F-4EE3-99F1-80DC293E2858}" destId="{86AD3BF6-D6D5-45A4-B163-972BC5D9CDC6}" srcOrd="0" destOrd="0" presId="urn:microsoft.com/office/officeart/2005/8/layout/orgChart1"/>
    <dgm:cxn modelId="{10726A38-38E9-41A3-9DB0-351CC32A4C55}" type="presOf" srcId="{95D6D821-698B-4303-8967-495519BED83A}" destId="{09ADBE14-2A2D-4053-8267-952A942F92F3}" srcOrd="0" destOrd="0" presId="urn:microsoft.com/office/officeart/2005/8/layout/orgChart1"/>
    <dgm:cxn modelId="{FC2AD640-039E-4571-A596-3D77BC497CD0}" type="presOf" srcId="{3AFC7CA7-B979-4CAF-B1AB-545D92BD7785}" destId="{1A26734E-6717-4616-B6AA-5F25491A205D}" srcOrd="1" destOrd="0" presId="urn:microsoft.com/office/officeart/2005/8/layout/orgChart1"/>
    <dgm:cxn modelId="{60A8E941-FFAF-4650-A640-12931AFE8E04}" type="presOf" srcId="{B87F4B98-2FCA-4938-9278-E056977FD251}" destId="{218817B3-E5CC-4304-81FF-0E7F536F8348}" srcOrd="0" destOrd="0" presId="urn:microsoft.com/office/officeart/2005/8/layout/orgChart1"/>
    <dgm:cxn modelId="{4A846665-96CD-4D62-BD82-A739F869C1AE}" type="presOf" srcId="{0296D42B-EEE7-447B-B65C-DD9D9940727E}" destId="{C20CD040-5861-421D-A68B-5943D6AC209F}" srcOrd="1" destOrd="0" presId="urn:microsoft.com/office/officeart/2005/8/layout/orgChart1"/>
    <dgm:cxn modelId="{BF2D8446-A040-465D-92F4-4EABDDC26530}" type="presOf" srcId="{3261E8F4-5ED9-4941-8377-900C2BB52A7A}" destId="{B82AE31D-CA15-4D3F-B243-3CEF21A1215F}" srcOrd="1" destOrd="0" presId="urn:microsoft.com/office/officeart/2005/8/layout/orgChart1"/>
    <dgm:cxn modelId="{9DE52148-5E28-4E53-BD51-CEB9C36CEAB2}" type="presOf" srcId="{F32C8C75-0D53-4091-BE45-488970C9C752}" destId="{33ADA9B7-7157-4E30-B56F-A5CE4296CFB8}" srcOrd="0" destOrd="0" presId="urn:microsoft.com/office/officeart/2005/8/layout/orgChart1"/>
    <dgm:cxn modelId="{93609F68-3D0C-4599-8E4B-B2E8CFC993D9}" type="presOf" srcId="{DC070374-0218-477C-BFFB-7BA2C2165F36}" destId="{B83BFF6F-1931-4D36-A552-2C1BC502A29C}" srcOrd="1" destOrd="0" presId="urn:microsoft.com/office/officeart/2005/8/layout/orgChart1"/>
    <dgm:cxn modelId="{76506B6C-BC62-48BA-A7AA-7DEFF4292D8C}" srcId="{E0C37CB0-2069-4CF0-95FC-2BD9EF77D0C4}" destId="{F27C916D-3D31-4476-AD70-B42A054B874B}" srcOrd="4" destOrd="0" parTransId="{5E42EDAE-09C1-4E2F-B767-E8FBB9E4EF52}" sibTransId="{7CB69CED-63B2-498C-AFC9-086781A6A284}"/>
    <dgm:cxn modelId="{D41ACB4D-367D-477B-BFD6-845F2FCF4470}" srcId="{F32C8C75-0D53-4091-BE45-488970C9C752}" destId="{0296D42B-EEE7-447B-B65C-DD9D9940727E}" srcOrd="0" destOrd="0" parTransId="{D5264A21-8FA7-4398-BBBA-96F54A76BAD8}" sibTransId="{69AEB26A-53C2-497A-B2B8-0BE8D27E4207}"/>
    <dgm:cxn modelId="{D5373B4F-1AA9-45C8-81CE-BF3A2542D20B}" type="presOf" srcId="{3BB5968C-7DE5-44DE-944F-9291E0FDE1E5}" destId="{E337AA4B-F590-4CA9-9A93-D28BB7FEBF73}" srcOrd="0" destOrd="0" presId="urn:microsoft.com/office/officeart/2005/8/layout/orgChart1"/>
    <dgm:cxn modelId="{D47FFB6F-CD94-4EAA-8F31-466E513E8C76}" srcId="{79F15550-8611-45B2-BD4E-69E30451F3BF}" destId="{F32C8C75-0D53-4091-BE45-488970C9C752}" srcOrd="2" destOrd="0" parTransId="{34F6C7FE-5755-49C1-944E-A575ECDDFE8A}" sibTransId="{01ADB7AF-53DC-40F2-92AC-FE2181E26793}"/>
    <dgm:cxn modelId="{E6C74751-81CD-4633-9CF3-A51EA1CE9E2B}" srcId="{E0C37CB0-2069-4CF0-95FC-2BD9EF77D0C4}" destId="{F0932E0B-7E58-46DD-ACF5-CE50A3DA94FD}" srcOrd="3" destOrd="0" parTransId="{B816F4D4-ADB2-43A5-94D8-632692FB6E7E}" sibTransId="{D076A0E6-3262-472C-9EDA-E95BCB147556}"/>
    <dgm:cxn modelId="{08C0FE53-E1E4-46D8-BBA4-44D2BB948F50}" type="presOf" srcId="{3232EFE0-882E-4333-B2D8-00EC83604E4F}" destId="{41A598BC-CC0D-44C3-8284-3200C65DBB1E}" srcOrd="0" destOrd="0" presId="urn:microsoft.com/office/officeart/2005/8/layout/orgChart1"/>
    <dgm:cxn modelId="{50958376-98A7-437A-9E9F-2D04518C32E3}" type="presOf" srcId="{F32C8C75-0D53-4091-BE45-488970C9C752}" destId="{3DD08496-A0A2-41AA-99D1-3105D38EB94E}" srcOrd="1" destOrd="0" presId="urn:microsoft.com/office/officeart/2005/8/layout/orgChart1"/>
    <dgm:cxn modelId="{F203CA80-62CD-456F-A382-2B5350961982}" type="presOf" srcId="{79F15550-8611-45B2-BD4E-69E30451F3BF}" destId="{672C29A3-5C94-4D24-8FBF-9A115EDD407D}" srcOrd="1" destOrd="0" presId="urn:microsoft.com/office/officeart/2005/8/layout/orgChart1"/>
    <dgm:cxn modelId="{F57E7A82-0E8B-40E6-B6BF-A6B2B061F0DA}" type="presOf" srcId="{0296D42B-EEE7-447B-B65C-DD9D9940727E}" destId="{942ABECC-A399-4415-9163-B705C07B86FD}" srcOrd="0" destOrd="0" presId="urn:microsoft.com/office/officeart/2005/8/layout/orgChart1"/>
    <dgm:cxn modelId="{E25D8C82-0591-477D-8A12-60B356667F8E}" type="presOf" srcId="{6AC67ADB-6D4C-4702-ACE7-2A44EAA82D46}" destId="{DD14A994-FDDF-4237-8E7A-F256410EEE26}" srcOrd="0" destOrd="0" presId="urn:microsoft.com/office/officeart/2005/8/layout/orgChart1"/>
    <dgm:cxn modelId="{89100488-E650-4056-9776-A65F3449380E}" type="presOf" srcId="{F0932E0B-7E58-46DD-ACF5-CE50A3DA94FD}" destId="{32D50C35-BEBE-4F34-A749-A078EE0B92AF}" srcOrd="1" destOrd="0" presId="urn:microsoft.com/office/officeart/2005/8/layout/orgChart1"/>
    <dgm:cxn modelId="{A3EAA48B-E33D-4AF3-A8C9-17D6432AED0C}" type="presOf" srcId="{F27C916D-3D31-4476-AD70-B42A054B874B}" destId="{A77AE786-49CF-47EF-B2C6-CAD16E05921E}" srcOrd="1" destOrd="0" presId="urn:microsoft.com/office/officeart/2005/8/layout/orgChart1"/>
    <dgm:cxn modelId="{26BB778F-098C-4339-8AF5-BDDB268AA2A8}" type="presOf" srcId="{6F13BEBB-C4B7-40D4-91C7-D836BFD02AB7}" destId="{78B953E7-C956-4761-851F-F4C38621F174}" srcOrd="0" destOrd="0" presId="urn:microsoft.com/office/officeart/2005/8/layout/orgChart1"/>
    <dgm:cxn modelId="{113C2895-612B-4041-B102-BE3FBEF35056}" type="presOf" srcId="{BF16C39F-5B68-418F-9C10-75E68505C6C6}" destId="{33030E4C-9DEE-4495-BB3C-6705747EEE9B}" srcOrd="1" destOrd="0" presId="urn:microsoft.com/office/officeart/2005/8/layout/orgChart1"/>
    <dgm:cxn modelId="{77E68C9A-6B72-49A1-9BBE-A133DFC08476}" type="presOf" srcId="{9E52D1E2-4355-4D15-9B9E-BC73F9AEA09B}" destId="{D3044214-A8B0-4D87-B27D-39305ACD92BD}" srcOrd="0" destOrd="0" presId="urn:microsoft.com/office/officeart/2005/8/layout/orgChart1"/>
    <dgm:cxn modelId="{427650A4-99A8-426A-BDA5-95CFC8EAD35A}" srcId="{F32C8C75-0D53-4091-BE45-488970C9C752}" destId="{3261E8F4-5ED9-4941-8377-900C2BB52A7A}" srcOrd="1" destOrd="0" parTransId="{3232EFE0-882E-4333-B2D8-00EC83604E4F}" sibTransId="{D8C20155-259B-483A-973D-0F58112348AE}"/>
    <dgm:cxn modelId="{38DA32B3-6181-4C92-B93E-5C527A38D482}" type="presOf" srcId="{E0C37CB0-2069-4CF0-95FC-2BD9EF77D0C4}" destId="{EE4499E8-10A2-4D6B-8C8E-23AC644891D4}" srcOrd="1" destOrd="0" presId="urn:microsoft.com/office/officeart/2005/8/layout/orgChart1"/>
    <dgm:cxn modelId="{00D6D8B3-DFAF-421D-B252-B8AAE5CF68C1}" type="presOf" srcId="{DC070374-0218-477C-BFFB-7BA2C2165F36}" destId="{DC1670E3-4D01-42F4-9ACF-1A69A72D69B7}" srcOrd="0" destOrd="0" presId="urn:microsoft.com/office/officeart/2005/8/layout/orgChart1"/>
    <dgm:cxn modelId="{21E838B4-324C-41AA-84C0-2AD8C99F16B5}" type="presOf" srcId="{F0932E0B-7E58-46DD-ACF5-CE50A3DA94FD}" destId="{E94DB9C5-0FAC-4411-9810-6F656DAAA6BC}" srcOrd="0" destOrd="0" presId="urn:microsoft.com/office/officeart/2005/8/layout/orgChart1"/>
    <dgm:cxn modelId="{BA8EE6BD-EA5A-4B5F-9AD3-99A036E31ABD}" srcId="{79F15550-8611-45B2-BD4E-69E30451F3BF}" destId="{E0C37CB0-2069-4CF0-95FC-2BD9EF77D0C4}" srcOrd="0" destOrd="0" parTransId="{B4C9C324-6F85-42C9-8572-B6F548402365}" sibTransId="{8C81CE25-1DFD-4C1B-817E-6C96C99FC414}"/>
    <dgm:cxn modelId="{AB4A62C0-BC42-4042-98D8-19586D158C0F}" type="presOf" srcId="{B816F4D4-ADB2-43A5-94D8-632692FB6E7E}" destId="{E09F5AE2-874E-4FE7-B2E9-B8B94CB95CBF}" srcOrd="0" destOrd="0" presId="urn:microsoft.com/office/officeart/2005/8/layout/orgChart1"/>
    <dgm:cxn modelId="{ACF173C2-6DD9-4FF9-8DE7-07282D42E3AD}" srcId="{79F15550-8611-45B2-BD4E-69E30451F3BF}" destId="{3AFC7CA7-B979-4CAF-B1AB-545D92BD7785}" srcOrd="1" destOrd="0" parTransId="{6F13BEBB-C4B7-40D4-91C7-D836BFD02AB7}" sibTransId="{923EB9E5-0A63-4796-B5E7-3893F5DDEAD6}"/>
    <dgm:cxn modelId="{222751C3-9391-4E5F-BEDF-619E74FDF4E9}" srcId="{3AFC7CA7-B979-4CAF-B1AB-545D92BD7785}" destId="{DC070374-0218-477C-BFFB-7BA2C2165F36}" srcOrd="2" destOrd="0" parTransId="{3BB5968C-7DE5-44DE-944F-9291E0FDE1E5}" sibTransId="{19D54EF9-3DAF-4187-9BBE-01E3DB1BB0A7}"/>
    <dgm:cxn modelId="{4260A9CE-94F0-4BC2-B0AE-1BE262C64130}" type="presOf" srcId="{D5264A21-8FA7-4398-BBBA-96F54A76BAD8}" destId="{A230C36B-846C-4CBD-9CC9-C19189B09B73}" srcOrd="0" destOrd="0" presId="urn:microsoft.com/office/officeart/2005/8/layout/orgChart1"/>
    <dgm:cxn modelId="{B798BBCF-B417-4FD0-8A50-CF997817694F}" srcId="{3AFC7CA7-B979-4CAF-B1AB-545D92BD7785}" destId="{9E52D1E2-4355-4D15-9B9E-BC73F9AEA09B}" srcOrd="0" destOrd="0" parTransId="{DA5D8F49-F2B5-4CB8-8EC3-D516380CD818}" sibTransId="{DDB80CF3-1CFB-4F5F-A2DA-3B7FF05EF511}"/>
    <dgm:cxn modelId="{AFF7BCD0-6B46-41E2-BC00-BEC6A522E533}" type="presOf" srcId="{DA5D8F49-F2B5-4CB8-8EC3-D516380CD818}" destId="{2739CEAC-CF99-4312-B712-9A3DEA5D0C79}" srcOrd="0" destOrd="0" presId="urn:microsoft.com/office/officeart/2005/8/layout/orgChart1"/>
    <dgm:cxn modelId="{6E41F8DA-E41B-4008-8F87-5F5528DCCC9A}" type="presOf" srcId="{3261E8F4-5ED9-4941-8377-900C2BB52A7A}" destId="{AE162CB4-FFB7-47A5-BC79-74086B5C56E4}" srcOrd="0" destOrd="0" presId="urn:microsoft.com/office/officeart/2005/8/layout/orgChart1"/>
    <dgm:cxn modelId="{4C8E6AE4-46F9-4208-BF6B-10D64451FBB3}" type="presOf" srcId="{E0C37CB0-2069-4CF0-95FC-2BD9EF77D0C4}" destId="{2AB04048-BAA8-4CAF-BE64-430D24FFEA4B}" srcOrd="0" destOrd="0" presId="urn:microsoft.com/office/officeart/2005/8/layout/orgChart1"/>
    <dgm:cxn modelId="{66FEA4E7-382D-4974-9053-25F5960739BA}" srcId="{251647A5-DE94-4058-A7B1-3209511C25B3}" destId="{79F15550-8611-45B2-BD4E-69E30451F3BF}" srcOrd="0" destOrd="0" parTransId="{DC4BA1AC-6077-434E-AF73-B63778D67943}" sibTransId="{5389D173-8317-43E1-B90C-1AE68AFF70D4}"/>
    <dgm:cxn modelId="{B81E0BED-9713-44BD-96FC-76577CCFEFB6}" type="presOf" srcId="{34F6C7FE-5755-49C1-944E-A575ECDDFE8A}" destId="{14073E89-09C1-4C31-B335-BD65C8FFDCB4}" srcOrd="0" destOrd="0" presId="urn:microsoft.com/office/officeart/2005/8/layout/orgChart1"/>
    <dgm:cxn modelId="{00F823F0-EBB7-4E0B-9193-C300100EC25F}" type="presOf" srcId="{B87F4B98-2FCA-4938-9278-E056977FD251}" destId="{DB7635F4-73C0-4DA6-A7A1-CFFED2852BFB}" srcOrd="1" destOrd="0" presId="urn:microsoft.com/office/officeart/2005/8/layout/orgChart1"/>
    <dgm:cxn modelId="{2FC106FB-3DA6-4D13-9093-3BBCEE6A1866}" type="presOf" srcId="{B4C9C324-6F85-42C9-8572-B6F548402365}" destId="{5CEB44DB-C8B1-4F75-961F-6C2122C48399}" srcOrd="0" destOrd="0" presId="urn:microsoft.com/office/officeart/2005/8/layout/orgChart1"/>
    <dgm:cxn modelId="{7352B7FD-F0A7-4A58-BA43-865E4CFF47DE}" type="presOf" srcId="{5E42EDAE-09C1-4E2F-B767-E8FBB9E4EF52}" destId="{B2620D9F-3616-4ECE-8F82-64973E0A00D4}" srcOrd="0" destOrd="0" presId="urn:microsoft.com/office/officeart/2005/8/layout/orgChart1"/>
    <dgm:cxn modelId="{C93188FE-5B1E-40CB-957E-54A9719FB638}" type="presOf" srcId="{F27C916D-3D31-4476-AD70-B42A054B874B}" destId="{B327D029-1D5C-45E7-8A1C-14639D3D2924}" srcOrd="0" destOrd="0" presId="urn:microsoft.com/office/officeart/2005/8/layout/orgChart1"/>
    <dgm:cxn modelId="{7722C737-03D8-4C20-BA40-2A12AB79156F}" type="presParOf" srcId="{DFBED60A-465B-448B-8EA0-9C3F360F7579}" destId="{59BF4BA7-3A64-4D44-AB69-33D22C2ECEF3}" srcOrd="0" destOrd="0" presId="urn:microsoft.com/office/officeart/2005/8/layout/orgChart1"/>
    <dgm:cxn modelId="{F3E6055C-EA6E-4165-9BC7-FBCCDBD80CE8}" type="presParOf" srcId="{59BF4BA7-3A64-4D44-AB69-33D22C2ECEF3}" destId="{03C3D995-9FE5-4A9D-BCD5-519ABFA1DFEC}" srcOrd="0" destOrd="0" presId="urn:microsoft.com/office/officeart/2005/8/layout/orgChart1"/>
    <dgm:cxn modelId="{F6B2F354-441C-43F1-8211-6EB23602A21D}" type="presParOf" srcId="{03C3D995-9FE5-4A9D-BCD5-519ABFA1DFEC}" destId="{28998323-4DE2-4F27-B5B1-1DDBB075FB02}" srcOrd="0" destOrd="0" presId="urn:microsoft.com/office/officeart/2005/8/layout/orgChart1"/>
    <dgm:cxn modelId="{1447E129-BDD7-4FBA-AE0A-D0C2B72745A6}" type="presParOf" srcId="{03C3D995-9FE5-4A9D-BCD5-519ABFA1DFEC}" destId="{672C29A3-5C94-4D24-8FBF-9A115EDD407D}" srcOrd="1" destOrd="0" presId="urn:microsoft.com/office/officeart/2005/8/layout/orgChart1"/>
    <dgm:cxn modelId="{47F90E13-39BF-462B-A136-265F947629D2}" type="presParOf" srcId="{59BF4BA7-3A64-4D44-AB69-33D22C2ECEF3}" destId="{34617346-2367-4FC3-83C7-D68241EDA62A}" srcOrd="1" destOrd="0" presId="urn:microsoft.com/office/officeart/2005/8/layout/orgChart1"/>
    <dgm:cxn modelId="{9A05F4B7-A027-4F79-B08A-2E488FB26AB4}" type="presParOf" srcId="{34617346-2367-4FC3-83C7-D68241EDA62A}" destId="{5CEB44DB-C8B1-4F75-961F-6C2122C48399}" srcOrd="0" destOrd="0" presId="urn:microsoft.com/office/officeart/2005/8/layout/orgChart1"/>
    <dgm:cxn modelId="{F004703E-50C5-42CF-9A5B-2E0044BD158B}" type="presParOf" srcId="{34617346-2367-4FC3-83C7-D68241EDA62A}" destId="{3FAECDAD-F9DC-4C5F-9943-42A282E93C70}" srcOrd="1" destOrd="0" presId="urn:microsoft.com/office/officeart/2005/8/layout/orgChart1"/>
    <dgm:cxn modelId="{F8C5E515-14A1-4007-9855-84FFA2400A33}" type="presParOf" srcId="{3FAECDAD-F9DC-4C5F-9943-42A282E93C70}" destId="{D2D5AA77-8EA0-4902-BC1E-D2B456E8DF26}" srcOrd="0" destOrd="0" presId="urn:microsoft.com/office/officeart/2005/8/layout/orgChart1"/>
    <dgm:cxn modelId="{E49D2F72-4A27-44F3-A552-9F514DBC580D}" type="presParOf" srcId="{D2D5AA77-8EA0-4902-BC1E-D2B456E8DF26}" destId="{2AB04048-BAA8-4CAF-BE64-430D24FFEA4B}" srcOrd="0" destOrd="0" presId="urn:microsoft.com/office/officeart/2005/8/layout/orgChart1"/>
    <dgm:cxn modelId="{A7B08FCA-0CB1-40D6-B381-D97ED3DAF5D0}" type="presParOf" srcId="{D2D5AA77-8EA0-4902-BC1E-D2B456E8DF26}" destId="{EE4499E8-10A2-4D6B-8C8E-23AC644891D4}" srcOrd="1" destOrd="0" presId="urn:microsoft.com/office/officeart/2005/8/layout/orgChart1"/>
    <dgm:cxn modelId="{FABA9736-A7FD-4A4F-9854-A55C7F03F0AD}" type="presParOf" srcId="{3FAECDAD-F9DC-4C5F-9943-42A282E93C70}" destId="{BC4F0304-DE0A-4AD6-AF83-E1566C0023F2}" srcOrd="1" destOrd="0" presId="urn:microsoft.com/office/officeart/2005/8/layout/orgChart1"/>
    <dgm:cxn modelId="{990EB537-167B-4CA7-B584-EEB727836832}" type="presParOf" srcId="{BC4F0304-DE0A-4AD6-AF83-E1566C0023F2}" destId="{827FF7B9-2E49-4ECB-9C79-B3234ECBB9AB}" srcOrd="0" destOrd="0" presId="urn:microsoft.com/office/officeart/2005/8/layout/orgChart1"/>
    <dgm:cxn modelId="{631805B9-DD1F-4868-95CC-BC5FF9575B65}" type="presParOf" srcId="{BC4F0304-DE0A-4AD6-AF83-E1566C0023F2}" destId="{248B432F-729B-4832-8F31-08DFDCD298EC}" srcOrd="1" destOrd="0" presId="urn:microsoft.com/office/officeart/2005/8/layout/orgChart1"/>
    <dgm:cxn modelId="{460053DC-6928-4550-B4D0-F181EC6B7C3E}" type="presParOf" srcId="{248B432F-729B-4832-8F31-08DFDCD298EC}" destId="{5C19C14F-C8DA-4ECA-BDD4-9278A9BA3BE4}" srcOrd="0" destOrd="0" presId="urn:microsoft.com/office/officeart/2005/8/layout/orgChart1"/>
    <dgm:cxn modelId="{2F2A1E1C-6F1C-46DC-946D-5D3762E7EEC8}" type="presParOf" srcId="{5C19C14F-C8DA-4ECA-BDD4-9278A9BA3BE4}" destId="{DD14A994-FDDF-4237-8E7A-F256410EEE26}" srcOrd="0" destOrd="0" presId="urn:microsoft.com/office/officeart/2005/8/layout/orgChart1"/>
    <dgm:cxn modelId="{F426EB4B-6643-44CA-BAC8-EABD37C8BF16}" type="presParOf" srcId="{5C19C14F-C8DA-4ECA-BDD4-9278A9BA3BE4}" destId="{69295772-7E4E-4881-B191-2D14A1D04BFD}" srcOrd="1" destOrd="0" presId="urn:microsoft.com/office/officeart/2005/8/layout/orgChart1"/>
    <dgm:cxn modelId="{DEE299BA-ACD0-4180-A685-9EFCAE5FBC25}" type="presParOf" srcId="{248B432F-729B-4832-8F31-08DFDCD298EC}" destId="{FA7E2320-F57F-4150-A4FE-35C6C8A3B8CB}" srcOrd="1" destOrd="0" presId="urn:microsoft.com/office/officeart/2005/8/layout/orgChart1"/>
    <dgm:cxn modelId="{673E5172-D044-4EB9-AE71-764FFB02A90D}" type="presParOf" srcId="{248B432F-729B-4832-8F31-08DFDCD298EC}" destId="{2362A6BE-AEF3-4B15-944D-CEB488EA7293}" srcOrd="2" destOrd="0" presId="urn:microsoft.com/office/officeart/2005/8/layout/orgChart1"/>
    <dgm:cxn modelId="{99CA8B1A-9BA9-4AEB-8745-2CE66141187C}" type="presParOf" srcId="{BC4F0304-DE0A-4AD6-AF83-E1566C0023F2}" destId="{86AD3BF6-D6D5-45A4-B163-972BC5D9CDC6}" srcOrd="2" destOrd="0" presId="urn:microsoft.com/office/officeart/2005/8/layout/orgChart1"/>
    <dgm:cxn modelId="{5BD04B23-8678-487E-8D4B-42855AD191BE}" type="presParOf" srcId="{BC4F0304-DE0A-4AD6-AF83-E1566C0023F2}" destId="{2D17EDD3-58E2-46CA-919A-AD192915CAF8}" srcOrd="3" destOrd="0" presId="urn:microsoft.com/office/officeart/2005/8/layout/orgChart1"/>
    <dgm:cxn modelId="{DB75F0AB-FA60-4A36-A8A6-1EFB34D6C767}" type="presParOf" srcId="{2D17EDD3-58E2-46CA-919A-AD192915CAF8}" destId="{67C9C703-8672-4B0B-BCA9-F59BF0EE600F}" srcOrd="0" destOrd="0" presId="urn:microsoft.com/office/officeart/2005/8/layout/orgChart1"/>
    <dgm:cxn modelId="{C47EAA06-627A-40C5-B5D3-4DE0C9F94ED2}" type="presParOf" srcId="{67C9C703-8672-4B0B-BCA9-F59BF0EE600F}" destId="{6DF7F209-CBB3-4977-8349-328FE00DE58B}" srcOrd="0" destOrd="0" presId="urn:microsoft.com/office/officeart/2005/8/layout/orgChart1"/>
    <dgm:cxn modelId="{1BD5FF55-5A91-4285-B523-796C5ADCEF57}" type="presParOf" srcId="{67C9C703-8672-4B0B-BCA9-F59BF0EE600F}" destId="{3A593F37-A690-4683-81E7-7F7959CDEDE3}" srcOrd="1" destOrd="0" presId="urn:microsoft.com/office/officeart/2005/8/layout/orgChart1"/>
    <dgm:cxn modelId="{857A227F-E171-4660-A621-68C5CE86C947}" type="presParOf" srcId="{2D17EDD3-58E2-46CA-919A-AD192915CAF8}" destId="{9A9E134D-C8E8-457D-818B-D5A3B96C2A3E}" srcOrd="1" destOrd="0" presId="urn:microsoft.com/office/officeart/2005/8/layout/orgChart1"/>
    <dgm:cxn modelId="{508488CF-15CE-46E6-B2B7-072E078573CC}" type="presParOf" srcId="{2D17EDD3-58E2-46CA-919A-AD192915CAF8}" destId="{2F9A5A2A-038D-45B3-ADCA-FFD4B54297DA}" srcOrd="2" destOrd="0" presId="urn:microsoft.com/office/officeart/2005/8/layout/orgChart1"/>
    <dgm:cxn modelId="{6EE16AAD-98D0-4ECB-B0B7-D507DDF6B98E}" type="presParOf" srcId="{BC4F0304-DE0A-4AD6-AF83-E1566C0023F2}" destId="{09ADBE14-2A2D-4053-8267-952A942F92F3}" srcOrd="4" destOrd="0" presId="urn:microsoft.com/office/officeart/2005/8/layout/orgChart1"/>
    <dgm:cxn modelId="{842CB63F-2CF6-4FFD-B577-043E993F1F0F}" type="presParOf" srcId="{BC4F0304-DE0A-4AD6-AF83-E1566C0023F2}" destId="{7B13DB74-3CEA-4A42-952A-206118DB4A4E}" srcOrd="5" destOrd="0" presId="urn:microsoft.com/office/officeart/2005/8/layout/orgChart1"/>
    <dgm:cxn modelId="{CA6B7697-0C6A-454C-A921-E3ADA77403EF}" type="presParOf" srcId="{7B13DB74-3CEA-4A42-952A-206118DB4A4E}" destId="{93C85923-39B9-4B94-AF06-0B7AA058A2D1}" srcOrd="0" destOrd="0" presId="urn:microsoft.com/office/officeart/2005/8/layout/orgChart1"/>
    <dgm:cxn modelId="{28EAC9CE-F323-484A-A46B-4C3EA2497DAD}" type="presParOf" srcId="{93C85923-39B9-4B94-AF06-0B7AA058A2D1}" destId="{0133EBFD-8177-43D9-ABB7-0DD04395A5BA}" srcOrd="0" destOrd="0" presId="urn:microsoft.com/office/officeart/2005/8/layout/orgChart1"/>
    <dgm:cxn modelId="{E76A58EA-275C-4649-999F-4FC48B3627C0}" type="presParOf" srcId="{93C85923-39B9-4B94-AF06-0B7AA058A2D1}" destId="{33030E4C-9DEE-4495-BB3C-6705747EEE9B}" srcOrd="1" destOrd="0" presId="urn:microsoft.com/office/officeart/2005/8/layout/orgChart1"/>
    <dgm:cxn modelId="{636E7772-DB6E-4222-8526-27C927421D9E}" type="presParOf" srcId="{7B13DB74-3CEA-4A42-952A-206118DB4A4E}" destId="{AC4FC0AB-0CBF-47CB-9C52-ABA1C43BFDCF}" srcOrd="1" destOrd="0" presId="urn:microsoft.com/office/officeart/2005/8/layout/orgChart1"/>
    <dgm:cxn modelId="{D4FF7C13-9915-4147-94E0-877E693262DA}" type="presParOf" srcId="{7B13DB74-3CEA-4A42-952A-206118DB4A4E}" destId="{839EEC8D-3C40-4BF7-A63B-FA3DA7B38DE5}" srcOrd="2" destOrd="0" presId="urn:microsoft.com/office/officeart/2005/8/layout/orgChart1"/>
    <dgm:cxn modelId="{81C25402-16EC-4D6F-973A-964EA5227941}" type="presParOf" srcId="{BC4F0304-DE0A-4AD6-AF83-E1566C0023F2}" destId="{E09F5AE2-874E-4FE7-B2E9-B8B94CB95CBF}" srcOrd="6" destOrd="0" presId="urn:microsoft.com/office/officeart/2005/8/layout/orgChart1"/>
    <dgm:cxn modelId="{5CE94028-79EB-4FBB-919C-775DE062F30A}" type="presParOf" srcId="{BC4F0304-DE0A-4AD6-AF83-E1566C0023F2}" destId="{F073D970-8D2B-4282-98D7-5605D0DE0838}" srcOrd="7" destOrd="0" presId="urn:microsoft.com/office/officeart/2005/8/layout/orgChart1"/>
    <dgm:cxn modelId="{0F67059C-1BCF-4786-9F2A-8630187C0684}" type="presParOf" srcId="{F073D970-8D2B-4282-98D7-5605D0DE0838}" destId="{6496E744-EB8D-4BD6-B7F5-603F149C56C4}" srcOrd="0" destOrd="0" presId="urn:microsoft.com/office/officeart/2005/8/layout/orgChart1"/>
    <dgm:cxn modelId="{AA338194-02F5-443A-9905-71E838FC7C4F}" type="presParOf" srcId="{6496E744-EB8D-4BD6-B7F5-603F149C56C4}" destId="{E94DB9C5-0FAC-4411-9810-6F656DAAA6BC}" srcOrd="0" destOrd="0" presId="urn:microsoft.com/office/officeart/2005/8/layout/orgChart1"/>
    <dgm:cxn modelId="{267DE763-3529-4B3D-B5EE-9FB4097F10FE}" type="presParOf" srcId="{6496E744-EB8D-4BD6-B7F5-603F149C56C4}" destId="{32D50C35-BEBE-4F34-A749-A078EE0B92AF}" srcOrd="1" destOrd="0" presId="urn:microsoft.com/office/officeart/2005/8/layout/orgChart1"/>
    <dgm:cxn modelId="{B1D584C4-A5E8-4EF8-930F-F3C6FA57BD56}" type="presParOf" srcId="{F073D970-8D2B-4282-98D7-5605D0DE0838}" destId="{81259C78-3FA7-49C4-AB31-4A3FFFEC90DF}" srcOrd="1" destOrd="0" presId="urn:microsoft.com/office/officeart/2005/8/layout/orgChart1"/>
    <dgm:cxn modelId="{EF3954BC-B67F-4107-B40F-D884193CC7E8}" type="presParOf" srcId="{F073D970-8D2B-4282-98D7-5605D0DE0838}" destId="{07FD781D-A6BC-400E-946F-97FB42A45B94}" srcOrd="2" destOrd="0" presId="urn:microsoft.com/office/officeart/2005/8/layout/orgChart1"/>
    <dgm:cxn modelId="{34AEC2E8-BCB0-4B6B-B1CD-5585D467B21F}" type="presParOf" srcId="{BC4F0304-DE0A-4AD6-AF83-E1566C0023F2}" destId="{B2620D9F-3616-4ECE-8F82-64973E0A00D4}" srcOrd="8" destOrd="0" presId="urn:microsoft.com/office/officeart/2005/8/layout/orgChart1"/>
    <dgm:cxn modelId="{9406A3E5-BD3B-4154-BFA3-7F2F8BCA6527}" type="presParOf" srcId="{BC4F0304-DE0A-4AD6-AF83-E1566C0023F2}" destId="{CE34079D-B56D-4FF4-A0E0-F86B9D2B57D1}" srcOrd="9" destOrd="0" presId="urn:microsoft.com/office/officeart/2005/8/layout/orgChart1"/>
    <dgm:cxn modelId="{A4282A87-6481-4234-9B94-03615F147DC4}" type="presParOf" srcId="{CE34079D-B56D-4FF4-A0E0-F86B9D2B57D1}" destId="{F6D1CFB1-B3C7-4252-8CAC-D62AAA99F5CA}" srcOrd="0" destOrd="0" presId="urn:microsoft.com/office/officeart/2005/8/layout/orgChart1"/>
    <dgm:cxn modelId="{2DF7BF45-CAC6-40DF-8735-75FC76FC693D}" type="presParOf" srcId="{F6D1CFB1-B3C7-4252-8CAC-D62AAA99F5CA}" destId="{B327D029-1D5C-45E7-8A1C-14639D3D2924}" srcOrd="0" destOrd="0" presId="urn:microsoft.com/office/officeart/2005/8/layout/orgChart1"/>
    <dgm:cxn modelId="{78A6ED2C-3986-403B-991B-14533458832A}" type="presParOf" srcId="{F6D1CFB1-B3C7-4252-8CAC-D62AAA99F5CA}" destId="{A77AE786-49CF-47EF-B2C6-CAD16E05921E}" srcOrd="1" destOrd="0" presId="urn:microsoft.com/office/officeart/2005/8/layout/orgChart1"/>
    <dgm:cxn modelId="{2500B2A7-8698-4FFC-B847-9F41AB9EEC16}" type="presParOf" srcId="{CE34079D-B56D-4FF4-A0E0-F86B9D2B57D1}" destId="{47C657C3-92E3-47AF-80E9-884432B0B94D}" srcOrd="1" destOrd="0" presId="urn:microsoft.com/office/officeart/2005/8/layout/orgChart1"/>
    <dgm:cxn modelId="{042A0C52-1A83-4771-80B2-8174E241502C}" type="presParOf" srcId="{CE34079D-B56D-4FF4-A0E0-F86B9D2B57D1}" destId="{0699C976-B2D1-48DA-AC93-CEB28C16C36C}" srcOrd="2" destOrd="0" presId="urn:microsoft.com/office/officeart/2005/8/layout/orgChart1"/>
    <dgm:cxn modelId="{300109AC-7924-44DC-88BA-DACEDCC9C081}" type="presParOf" srcId="{3FAECDAD-F9DC-4C5F-9943-42A282E93C70}" destId="{3B2A2660-8082-48FF-9029-130536ABD9CE}" srcOrd="2" destOrd="0" presId="urn:microsoft.com/office/officeart/2005/8/layout/orgChart1"/>
    <dgm:cxn modelId="{3E44864C-F546-482E-BA05-FD47A6F41278}" type="presParOf" srcId="{34617346-2367-4FC3-83C7-D68241EDA62A}" destId="{78B953E7-C956-4761-851F-F4C38621F174}" srcOrd="2" destOrd="0" presId="urn:microsoft.com/office/officeart/2005/8/layout/orgChart1"/>
    <dgm:cxn modelId="{FC0EA7B4-D0FA-4990-BE86-19B5FA8B9C8D}" type="presParOf" srcId="{34617346-2367-4FC3-83C7-D68241EDA62A}" destId="{31129D23-E909-4B96-BD6B-9E6FF6FD0CBF}" srcOrd="3" destOrd="0" presId="urn:microsoft.com/office/officeart/2005/8/layout/orgChart1"/>
    <dgm:cxn modelId="{21AEF7CC-8A51-4A98-91BD-69362DB3EA5A}" type="presParOf" srcId="{31129D23-E909-4B96-BD6B-9E6FF6FD0CBF}" destId="{241839F6-8243-4D4C-B9D9-0716CAB9A100}" srcOrd="0" destOrd="0" presId="urn:microsoft.com/office/officeart/2005/8/layout/orgChart1"/>
    <dgm:cxn modelId="{3887EE26-E2F9-4875-AAEB-863E4C0B2D78}" type="presParOf" srcId="{241839F6-8243-4D4C-B9D9-0716CAB9A100}" destId="{9F2662A6-EAA1-4B92-B910-97A5EDEC0718}" srcOrd="0" destOrd="0" presId="urn:microsoft.com/office/officeart/2005/8/layout/orgChart1"/>
    <dgm:cxn modelId="{124A633C-8641-4E29-80A8-E66E576D7D12}" type="presParOf" srcId="{241839F6-8243-4D4C-B9D9-0716CAB9A100}" destId="{1A26734E-6717-4616-B6AA-5F25491A205D}" srcOrd="1" destOrd="0" presId="urn:microsoft.com/office/officeart/2005/8/layout/orgChart1"/>
    <dgm:cxn modelId="{3EFC2725-CEFC-464A-8F25-F7D3AC9F53BD}" type="presParOf" srcId="{31129D23-E909-4B96-BD6B-9E6FF6FD0CBF}" destId="{521EF026-A52E-4912-8DD6-9C33F7A876E5}" srcOrd="1" destOrd="0" presId="urn:microsoft.com/office/officeart/2005/8/layout/orgChart1"/>
    <dgm:cxn modelId="{423A03F2-01A8-4C58-8CCF-2DCF41C04C79}" type="presParOf" srcId="{521EF026-A52E-4912-8DD6-9C33F7A876E5}" destId="{2739CEAC-CF99-4312-B712-9A3DEA5D0C79}" srcOrd="0" destOrd="0" presId="urn:microsoft.com/office/officeart/2005/8/layout/orgChart1"/>
    <dgm:cxn modelId="{28F8197D-87B7-47C9-ADFC-3D1540593962}" type="presParOf" srcId="{521EF026-A52E-4912-8DD6-9C33F7A876E5}" destId="{8EFB8DCF-7D5C-42DF-882E-0D925B5509C4}" srcOrd="1" destOrd="0" presId="urn:microsoft.com/office/officeart/2005/8/layout/orgChart1"/>
    <dgm:cxn modelId="{2C6ECAE9-491C-4C85-A0E3-26B1CF0214CD}" type="presParOf" srcId="{8EFB8DCF-7D5C-42DF-882E-0D925B5509C4}" destId="{58B39E0D-43F8-4D53-99CC-FBB65775564E}" srcOrd="0" destOrd="0" presId="urn:microsoft.com/office/officeart/2005/8/layout/orgChart1"/>
    <dgm:cxn modelId="{EEF959A6-CED9-41A7-8C2A-1E86816B4BC6}" type="presParOf" srcId="{58B39E0D-43F8-4D53-99CC-FBB65775564E}" destId="{D3044214-A8B0-4D87-B27D-39305ACD92BD}" srcOrd="0" destOrd="0" presId="urn:microsoft.com/office/officeart/2005/8/layout/orgChart1"/>
    <dgm:cxn modelId="{9AB75611-7984-4F61-80C1-00CA3C26BC30}" type="presParOf" srcId="{58B39E0D-43F8-4D53-99CC-FBB65775564E}" destId="{C95EB80A-A358-4A4E-952F-10013E1F42DD}" srcOrd="1" destOrd="0" presId="urn:microsoft.com/office/officeart/2005/8/layout/orgChart1"/>
    <dgm:cxn modelId="{97F7CE27-40B1-47C7-BA3E-183324F4DD00}" type="presParOf" srcId="{8EFB8DCF-7D5C-42DF-882E-0D925B5509C4}" destId="{0893C06D-36B4-4DBC-AAA7-29F63F4273F9}" srcOrd="1" destOrd="0" presId="urn:microsoft.com/office/officeart/2005/8/layout/orgChart1"/>
    <dgm:cxn modelId="{9259ED03-60CF-4820-A932-134E5AB95EE6}" type="presParOf" srcId="{8EFB8DCF-7D5C-42DF-882E-0D925B5509C4}" destId="{4914BE3D-0152-4DCD-964E-39EC7DD6C92F}" srcOrd="2" destOrd="0" presId="urn:microsoft.com/office/officeart/2005/8/layout/orgChart1"/>
    <dgm:cxn modelId="{3FCBF031-C4B4-412A-965C-50D5DEB29D15}" type="presParOf" srcId="{521EF026-A52E-4912-8DD6-9C33F7A876E5}" destId="{B6E14359-A1B0-4A03-9175-1ED614062E83}" srcOrd="2" destOrd="0" presId="urn:microsoft.com/office/officeart/2005/8/layout/orgChart1"/>
    <dgm:cxn modelId="{3D78A7FB-0E68-4540-A464-785C756B01BB}" type="presParOf" srcId="{521EF026-A52E-4912-8DD6-9C33F7A876E5}" destId="{DDBDB064-5C69-444F-BCB8-84DB1E4291C0}" srcOrd="3" destOrd="0" presId="urn:microsoft.com/office/officeart/2005/8/layout/orgChart1"/>
    <dgm:cxn modelId="{57E06946-E468-4F1C-B8B9-09E1D3ED8184}" type="presParOf" srcId="{DDBDB064-5C69-444F-BCB8-84DB1E4291C0}" destId="{7FD5CD9F-E493-4A43-92C6-5583E429B46B}" srcOrd="0" destOrd="0" presId="urn:microsoft.com/office/officeart/2005/8/layout/orgChart1"/>
    <dgm:cxn modelId="{5587A6E1-098C-4E41-9100-A3D7BA47C35C}" type="presParOf" srcId="{7FD5CD9F-E493-4A43-92C6-5583E429B46B}" destId="{218817B3-E5CC-4304-81FF-0E7F536F8348}" srcOrd="0" destOrd="0" presId="urn:microsoft.com/office/officeart/2005/8/layout/orgChart1"/>
    <dgm:cxn modelId="{27E697B4-7E16-4A9D-9CEF-D73B3CA0BCFA}" type="presParOf" srcId="{7FD5CD9F-E493-4A43-92C6-5583E429B46B}" destId="{DB7635F4-73C0-4DA6-A7A1-CFFED2852BFB}" srcOrd="1" destOrd="0" presId="urn:microsoft.com/office/officeart/2005/8/layout/orgChart1"/>
    <dgm:cxn modelId="{EE59D95F-FAFE-4921-9F69-8F84B0414E68}" type="presParOf" srcId="{DDBDB064-5C69-444F-BCB8-84DB1E4291C0}" destId="{58DFFA33-467D-4943-A6DB-A6F3987C8C12}" srcOrd="1" destOrd="0" presId="urn:microsoft.com/office/officeart/2005/8/layout/orgChart1"/>
    <dgm:cxn modelId="{8026AFCD-339C-4330-A408-9ADD28F911DD}" type="presParOf" srcId="{DDBDB064-5C69-444F-BCB8-84DB1E4291C0}" destId="{BEEA7C7A-56F5-4BAF-974B-34622944184D}" srcOrd="2" destOrd="0" presId="urn:microsoft.com/office/officeart/2005/8/layout/orgChart1"/>
    <dgm:cxn modelId="{F95BA9FE-99CF-4398-8D0E-1A3AC7A62970}" type="presParOf" srcId="{521EF026-A52E-4912-8DD6-9C33F7A876E5}" destId="{E337AA4B-F590-4CA9-9A93-D28BB7FEBF73}" srcOrd="4" destOrd="0" presId="urn:microsoft.com/office/officeart/2005/8/layout/orgChart1"/>
    <dgm:cxn modelId="{5864FED7-D6BE-4FBF-814D-8826D12407C5}" type="presParOf" srcId="{521EF026-A52E-4912-8DD6-9C33F7A876E5}" destId="{AC1EC97A-1F78-431A-895C-1884748AB64A}" srcOrd="5" destOrd="0" presId="urn:microsoft.com/office/officeart/2005/8/layout/orgChart1"/>
    <dgm:cxn modelId="{3F2D9681-BED9-465F-A75C-8C120E39623F}" type="presParOf" srcId="{AC1EC97A-1F78-431A-895C-1884748AB64A}" destId="{58945721-D33A-4AD0-AE65-0E24C633AAF6}" srcOrd="0" destOrd="0" presId="urn:microsoft.com/office/officeart/2005/8/layout/orgChart1"/>
    <dgm:cxn modelId="{8BF2E76A-8AB6-4F0E-8812-5A2536941629}" type="presParOf" srcId="{58945721-D33A-4AD0-AE65-0E24C633AAF6}" destId="{DC1670E3-4D01-42F4-9ACF-1A69A72D69B7}" srcOrd="0" destOrd="0" presId="urn:microsoft.com/office/officeart/2005/8/layout/orgChart1"/>
    <dgm:cxn modelId="{7464DFB1-DF65-4F15-B181-E1C013544700}" type="presParOf" srcId="{58945721-D33A-4AD0-AE65-0E24C633AAF6}" destId="{B83BFF6F-1931-4D36-A552-2C1BC502A29C}" srcOrd="1" destOrd="0" presId="urn:microsoft.com/office/officeart/2005/8/layout/orgChart1"/>
    <dgm:cxn modelId="{BCFED8A7-7F9F-4D6D-B4F5-E4C10387EBE8}" type="presParOf" srcId="{AC1EC97A-1F78-431A-895C-1884748AB64A}" destId="{02E09E74-9067-4239-855B-4876B443B268}" srcOrd="1" destOrd="0" presId="urn:microsoft.com/office/officeart/2005/8/layout/orgChart1"/>
    <dgm:cxn modelId="{95A3E375-E0DA-4F46-9F6F-C6BCDC436945}" type="presParOf" srcId="{AC1EC97A-1F78-431A-895C-1884748AB64A}" destId="{DC9785F5-1D8B-4038-A740-086655BE6A2C}" srcOrd="2" destOrd="0" presId="urn:microsoft.com/office/officeart/2005/8/layout/orgChart1"/>
    <dgm:cxn modelId="{6B504C7A-0C79-4F65-95D5-B14C09D94EF2}" type="presParOf" srcId="{31129D23-E909-4B96-BD6B-9E6FF6FD0CBF}" destId="{81837AE4-0230-49B2-8ECD-81DAC988D426}" srcOrd="2" destOrd="0" presId="urn:microsoft.com/office/officeart/2005/8/layout/orgChart1"/>
    <dgm:cxn modelId="{854DB381-E85F-476F-9510-4095D401FCB4}" type="presParOf" srcId="{34617346-2367-4FC3-83C7-D68241EDA62A}" destId="{14073E89-09C1-4C31-B335-BD65C8FFDCB4}" srcOrd="4" destOrd="0" presId="urn:microsoft.com/office/officeart/2005/8/layout/orgChart1"/>
    <dgm:cxn modelId="{5182F580-EA33-4998-999C-FF2295131A5F}" type="presParOf" srcId="{34617346-2367-4FC3-83C7-D68241EDA62A}" destId="{CC7FB7AB-47BF-45DD-AADB-3B3DDB5402C6}" srcOrd="5" destOrd="0" presId="urn:microsoft.com/office/officeart/2005/8/layout/orgChart1"/>
    <dgm:cxn modelId="{FF7EB12B-600C-4710-AEA3-C6C8F9B1A78A}" type="presParOf" srcId="{CC7FB7AB-47BF-45DD-AADB-3B3DDB5402C6}" destId="{063BF484-2BF1-404F-BA80-E2B40FFAF05B}" srcOrd="0" destOrd="0" presId="urn:microsoft.com/office/officeart/2005/8/layout/orgChart1"/>
    <dgm:cxn modelId="{3AAF9C38-3843-466D-914D-309163C8B241}" type="presParOf" srcId="{063BF484-2BF1-404F-BA80-E2B40FFAF05B}" destId="{33ADA9B7-7157-4E30-B56F-A5CE4296CFB8}" srcOrd="0" destOrd="0" presId="urn:microsoft.com/office/officeart/2005/8/layout/orgChart1"/>
    <dgm:cxn modelId="{45AFF2C4-C8C6-4238-8359-A9D0710B8029}" type="presParOf" srcId="{063BF484-2BF1-404F-BA80-E2B40FFAF05B}" destId="{3DD08496-A0A2-41AA-99D1-3105D38EB94E}" srcOrd="1" destOrd="0" presId="urn:microsoft.com/office/officeart/2005/8/layout/orgChart1"/>
    <dgm:cxn modelId="{B279FEF3-F5FF-46C9-9BA8-4F3EBF40BF28}" type="presParOf" srcId="{CC7FB7AB-47BF-45DD-AADB-3B3DDB5402C6}" destId="{9F859596-6B27-4450-BE31-E55E81130A5F}" srcOrd="1" destOrd="0" presId="urn:microsoft.com/office/officeart/2005/8/layout/orgChart1"/>
    <dgm:cxn modelId="{645EA8D3-6EA6-4894-B6C6-1697193F3B00}" type="presParOf" srcId="{9F859596-6B27-4450-BE31-E55E81130A5F}" destId="{A230C36B-846C-4CBD-9CC9-C19189B09B73}" srcOrd="0" destOrd="0" presId="urn:microsoft.com/office/officeart/2005/8/layout/orgChart1"/>
    <dgm:cxn modelId="{D1083AA9-5236-4EC6-8052-021FA571FF0A}" type="presParOf" srcId="{9F859596-6B27-4450-BE31-E55E81130A5F}" destId="{48D59B7F-1B8F-488A-A2B9-B0F648B5CEBF}" srcOrd="1" destOrd="0" presId="urn:microsoft.com/office/officeart/2005/8/layout/orgChart1"/>
    <dgm:cxn modelId="{E2863BF5-9CFD-4EE7-9D12-54C53DFF983B}" type="presParOf" srcId="{48D59B7F-1B8F-488A-A2B9-B0F648B5CEBF}" destId="{466E89BD-5F4F-458C-A456-F83F3EDAC064}" srcOrd="0" destOrd="0" presId="urn:microsoft.com/office/officeart/2005/8/layout/orgChart1"/>
    <dgm:cxn modelId="{10EE91B1-0C6F-45CB-A412-20DA4C19BB66}" type="presParOf" srcId="{466E89BD-5F4F-458C-A456-F83F3EDAC064}" destId="{942ABECC-A399-4415-9163-B705C07B86FD}" srcOrd="0" destOrd="0" presId="urn:microsoft.com/office/officeart/2005/8/layout/orgChart1"/>
    <dgm:cxn modelId="{E88360B8-9AD2-4A4F-BB98-7E269A9010D8}" type="presParOf" srcId="{466E89BD-5F4F-458C-A456-F83F3EDAC064}" destId="{C20CD040-5861-421D-A68B-5943D6AC209F}" srcOrd="1" destOrd="0" presId="urn:microsoft.com/office/officeart/2005/8/layout/orgChart1"/>
    <dgm:cxn modelId="{110290CA-50F3-4F37-B8E4-32863277BBFA}" type="presParOf" srcId="{48D59B7F-1B8F-488A-A2B9-B0F648B5CEBF}" destId="{60AB1A62-648F-4A8D-B23D-33358EAEB2A3}" srcOrd="1" destOrd="0" presId="urn:microsoft.com/office/officeart/2005/8/layout/orgChart1"/>
    <dgm:cxn modelId="{09D6BD95-41BC-405A-946B-90CEA148090D}" type="presParOf" srcId="{48D59B7F-1B8F-488A-A2B9-B0F648B5CEBF}" destId="{138D8143-AEF7-47CE-8F5B-811C5B32761D}" srcOrd="2" destOrd="0" presId="urn:microsoft.com/office/officeart/2005/8/layout/orgChart1"/>
    <dgm:cxn modelId="{5598B368-6B2B-4FEA-9D38-99AEC66F03AD}" type="presParOf" srcId="{9F859596-6B27-4450-BE31-E55E81130A5F}" destId="{41A598BC-CC0D-44C3-8284-3200C65DBB1E}" srcOrd="2" destOrd="0" presId="urn:microsoft.com/office/officeart/2005/8/layout/orgChart1"/>
    <dgm:cxn modelId="{E3B7A4BF-37D1-419C-8AB9-FD346103B789}" type="presParOf" srcId="{9F859596-6B27-4450-BE31-E55E81130A5F}" destId="{AD289627-9EB2-4644-BCA0-6393A88277C4}" srcOrd="3" destOrd="0" presId="urn:microsoft.com/office/officeart/2005/8/layout/orgChart1"/>
    <dgm:cxn modelId="{3349E765-27A5-40BD-82AB-B5F5D9CCCB50}" type="presParOf" srcId="{AD289627-9EB2-4644-BCA0-6393A88277C4}" destId="{4A994C71-0393-4DE4-900E-7F3D706469EB}" srcOrd="0" destOrd="0" presId="urn:microsoft.com/office/officeart/2005/8/layout/orgChart1"/>
    <dgm:cxn modelId="{1C42AF6D-7801-45F4-A1FD-8E81DBE41EFB}" type="presParOf" srcId="{4A994C71-0393-4DE4-900E-7F3D706469EB}" destId="{AE162CB4-FFB7-47A5-BC79-74086B5C56E4}" srcOrd="0" destOrd="0" presId="urn:microsoft.com/office/officeart/2005/8/layout/orgChart1"/>
    <dgm:cxn modelId="{FB6FE555-D28C-4C88-BE33-626332679588}" type="presParOf" srcId="{4A994C71-0393-4DE4-900E-7F3D706469EB}" destId="{B82AE31D-CA15-4D3F-B243-3CEF21A1215F}" srcOrd="1" destOrd="0" presId="urn:microsoft.com/office/officeart/2005/8/layout/orgChart1"/>
    <dgm:cxn modelId="{DBF296A8-C469-4AD9-8900-B2D5E41D6E35}" type="presParOf" srcId="{AD289627-9EB2-4644-BCA0-6393A88277C4}" destId="{12B0E7B6-4CE7-4382-999F-0340475F42DC}" srcOrd="1" destOrd="0" presId="urn:microsoft.com/office/officeart/2005/8/layout/orgChart1"/>
    <dgm:cxn modelId="{817FD6A0-FA80-4896-9CCE-025FC89570F8}" type="presParOf" srcId="{AD289627-9EB2-4644-BCA0-6393A88277C4}" destId="{84DBC63D-22A4-43E9-905E-1EBE63767F6B}" srcOrd="2" destOrd="0" presId="urn:microsoft.com/office/officeart/2005/8/layout/orgChart1"/>
    <dgm:cxn modelId="{951F2D75-41D3-46BB-8945-20F32FD3D24E}" type="presParOf" srcId="{CC7FB7AB-47BF-45DD-AADB-3B3DDB5402C6}" destId="{B6385EFA-A831-4784-ACAA-E292DD51B6AE}" srcOrd="2" destOrd="0" presId="urn:microsoft.com/office/officeart/2005/8/layout/orgChart1"/>
    <dgm:cxn modelId="{C9F36B2E-4291-4F11-9669-F475A901DFFE}" type="presParOf" srcId="{59BF4BA7-3A64-4D44-AB69-33D22C2ECEF3}" destId="{2F6D40DD-7063-43C4-8993-D1327F508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1647A5-DE94-4058-A7B1-3209511C25B3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9F15550-8611-45B2-BD4E-69E30451F3BF}">
      <dgm:prSet phldrT="[Text]" custT="1"/>
      <dgm:spPr/>
      <dgm:t>
        <a:bodyPr/>
        <a:lstStyle/>
        <a:p>
          <a:r>
            <a:rPr lang="en-US" sz="2000" b="1" dirty="0" err="1"/>
            <a:t>Deployability</a:t>
          </a:r>
          <a:r>
            <a:rPr lang="en-US" sz="2000" b="1" dirty="0"/>
            <a:t> Tactics</a:t>
          </a:r>
        </a:p>
      </dgm:t>
    </dgm:pt>
    <dgm:pt modelId="{DC4BA1AC-6077-434E-AF73-B63778D67943}" type="parTrans" cxnId="{66FEA4E7-382D-4974-9053-25F5960739BA}">
      <dgm:prSet/>
      <dgm:spPr/>
      <dgm:t>
        <a:bodyPr/>
        <a:lstStyle/>
        <a:p>
          <a:endParaRPr lang="en-US" sz="4000"/>
        </a:p>
      </dgm:t>
    </dgm:pt>
    <dgm:pt modelId="{5389D173-8317-43E1-B90C-1AE68AFF70D4}" type="sibTrans" cxnId="{66FEA4E7-382D-4974-9053-25F5960739BA}">
      <dgm:prSet/>
      <dgm:spPr/>
      <dgm:t>
        <a:bodyPr/>
        <a:lstStyle/>
        <a:p>
          <a:endParaRPr lang="en-US" sz="4000"/>
        </a:p>
      </dgm:t>
    </dgm:pt>
    <dgm:pt modelId="{E0C37CB0-2069-4CF0-95FC-2BD9EF77D0C4}">
      <dgm:prSet phldrT="[Text]" custT="1"/>
      <dgm:spPr/>
      <dgm:t>
        <a:bodyPr/>
        <a:lstStyle/>
        <a:p>
          <a:r>
            <a:rPr lang="en-US" sz="1600" dirty="0"/>
            <a:t>Manage Deployment Pipeline</a:t>
          </a:r>
        </a:p>
      </dgm:t>
    </dgm:pt>
    <dgm:pt modelId="{B4C9C324-6F85-42C9-8572-B6F548402365}" type="parTrans" cxnId="{BA8EE6BD-EA5A-4B5F-9AD3-99A036E31ABD}">
      <dgm:prSet/>
      <dgm:spPr/>
      <dgm:t>
        <a:bodyPr/>
        <a:lstStyle/>
        <a:p>
          <a:endParaRPr lang="en-US" sz="4000"/>
        </a:p>
      </dgm:t>
    </dgm:pt>
    <dgm:pt modelId="{8C81CE25-1DFD-4C1B-817E-6C96C99FC414}" type="sibTrans" cxnId="{BA8EE6BD-EA5A-4B5F-9AD3-99A036E31ABD}">
      <dgm:prSet/>
      <dgm:spPr/>
      <dgm:t>
        <a:bodyPr/>
        <a:lstStyle/>
        <a:p>
          <a:endParaRPr lang="en-US" sz="4000"/>
        </a:p>
      </dgm:t>
    </dgm:pt>
    <dgm:pt modelId="{3AFC7CA7-B979-4CAF-B1AB-545D92BD778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Deployed System</a:t>
          </a:r>
        </a:p>
      </dgm:t>
    </dgm:pt>
    <dgm:pt modelId="{6F13BEBB-C4B7-40D4-91C7-D836BFD02AB7}" type="parTrans" cxnId="{ACF173C2-6DD9-4FF9-8DE7-07282D42E3AD}">
      <dgm:prSet/>
      <dgm:spPr/>
      <dgm:t>
        <a:bodyPr/>
        <a:lstStyle/>
        <a:p>
          <a:endParaRPr lang="en-US" sz="4000"/>
        </a:p>
      </dgm:t>
    </dgm:pt>
    <dgm:pt modelId="{923EB9E5-0A63-4796-B5E7-3893F5DDEAD6}" type="sibTrans" cxnId="{ACF173C2-6DD9-4FF9-8DE7-07282D42E3AD}">
      <dgm:prSet/>
      <dgm:spPr/>
      <dgm:t>
        <a:bodyPr/>
        <a:lstStyle/>
        <a:p>
          <a:endParaRPr lang="en-US" sz="4000"/>
        </a:p>
      </dgm:t>
    </dgm:pt>
    <dgm:pt modelId="{6AC67ADB-6D4C-4702-ACE7-2A44EAA82D46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Scale Rollouts</a:t>
          </a:r>
        </a:p>
      </dgm:t>
    </dgm:pt>
    <dgm:pt modelId="{2811DF9D-F130-4587-AC78-9FF026923BCB}" type="parTrans" cxnId="{348B571D-3A66-4713-B577-C02CCAE9018A}">
      <dgm:prSet/>
      <dgm:spPr/>
      <dgm:t>
        <a:bodyPr/>
        <a:lstStyle/>
        <a:p>
          <a:endParaRPr lang="en-US" sz="4000"/>
        </a:p>
      </dgm:t>
    </dgm:pt>
    <dgm:pt modelId="{4F7CDFCB-B923-4E3B-88ED-0593920C17B8}" type="sibTrans" cxnId="{348B571D-3A66-4713-B577-C02CCAE9018A}">
      <dgm:prSet/>
      <dgm:spPr/>
      <dgm:t>
        <a:bodyPr/>
        <a:lstStyle/>
        <a:p>
          <a:endParaRPr lang="en-US" sz="4000"/>
        </a:p>
      </dgm:t>
    </dgm:pt>
    <dgm:pt modelId="{A5B6C4A8-9D14-49CA-B175-C6BA05037321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Script Deployment Commands</a:t>
          </a:r>
        </a:p>
      </dgm:t>
    </dgm:pt>
    <dgm:pt modelId="{83AE4C72-768F-4EE3-99F1-80DC293E2858}" type="parTrans" cxnId="{703E5F0D-CA8E-42C0-9A03-8628FEA3D297}">
      <dgm:prSet/>
      <dgm:spPr/>
      <dgm:t>
        <a:bodyPr/>
        <a:lstStyle/>
        <a:p>
          <a:endParaRPr lang="en-US" sz="4000"/>
        </a:p>
      </dgm:t>
    </dgm:pt>
    <dgm:pt modelId="{E8CFA20B-F414-417B-9F22-7B55FD52B7C0}" type="sibTrans" cxnId="{703E5F0D-CA8E-42C0-9A03-8628FEA3D297}">
      <dgm:prSet/>
      <dgm:spPr/>
      <dgm:t>
        <a:bodyPr/>
        <a:lstStyle/>
        <a:p>
          <a:endParaRPr lang="en-US" sz="4000"/>
        </a:p>
      </dgm:t>
    </dgm:pt>
    <dgm:pt modelId="{BF16C39F-5B68-418F-9C10-75E68505C6C6}">
      <dgm:prSet phldrT="[Text]" custT="1"/>
      <dgm:spPr/>
      <dgm:t>
        <a:bodyPr/>
        <a:lstStyle/>
        <a:p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Rollback</a:t>
          </a:r>
        </a:p>
      </dgm:t>
    </dgm:pt>
    <dgm:pt modelId="{95D6D821-698B-4303-8967-495519BED83A}" type="parTrans" cxnId="{0CFEFD10-06DE-48C0-8032-39A85E4F4D08}">
      <dgm:prSet/>
      <dgm:spPr/>
      <dgm:t>
        <a:bodyPr/>
        <a:lstStyle/>
        <a:p>
          <a:endParaRPr lang="en-US" sz="4000"/>
        </a:p>
      </dgm:t>
    </dgm:pt>
    <dgm:pt modelId="{020BDFB2-5421-4EFF-8204-830F4B68BAF5}" type="sibTrans" cxnId="{0CFEFD10-06DE-48C0-8032-39A85E4F4D08}">
      <dgm:prSet/>
      <dgm:spPr/>
      <dgm:t>
        <a:bodyPr/>
        <a:lstStyle/>
        <a:p>
          <a:endParaRPr lang="en-US" sz="4000"/>
        </a:p>
      </dgm:t>
    </dgm:pt>
    <dgm:pt modelId="{34FC580F-5955-4A19-B6A7-8D854BB9B6CC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Service Interactions</a:t>
          </a:r>
        </a:p>
      </dgm:t>
    </dgm:pt>
    <dgm:pt modelId="{1146CBF6-4A89-46FF-8E4A-B6EDC4668375}" type="parTrans" cxnId="{18A754CC-4E0F-4FD7-B412-E657EAAE5F12}">
      <dgm:prSet/>
      <dgm:spPr/>
      <dgm:t>
        <a:bodyPr/>
        <a:lstStyle/>
        <a:p>
          <a:endParaRPr lang="en-US" sz="4000"/>
        </a:p>
      </dgm:t>
    </dgm:pt>
    <dgm:pt modelId="{06747AAF-BA39-48FF-88D4-1334A61122D7}" type="sibTrans" cxnId="{18A754CC-4E0F-4FD7-B412-E657EAAE5F12}">
      <dgm:prSet/>
      <dgm:spPr/>
      <dgm:t>
        <a:bodyPr/>
        <a:lstStyle/>
        <a:p>
          <a:endParaRPr lang="en-US" sz="4000"/>
        </a:p>
      </dgm:t>
    </dgm:pt>
    <dgm:pt modelId="{C7049799-4234-4C7C-A5D6-82EFAED4FE8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Package Dependencies</a:t>
          </a:r>
        </a:p>
      </dgm:t>
    </dgm:pt>
    <dgm:pt modelId="{19A6E5A1-BB31-4191-8EAC-747A798D3BA8}" type="parTrans" cxnId="{66365616-446B-40B3-969E-3739DF81938A}">
      <dgm:prSet/>
      <dgm:spPr/>
      <dgm:t>
        <a:bodyPr/>
        <a:lstStyle/>
        <a:p>
          <a:endParaRPr lang="en-US" sz="4000"/>
        </a:p>
      </dgm:t>
    </dgm:pt>
    <dgm:pt modelId="{36BA8516-EAEA-4414-8F77-6921E3A8F70F}" type="sibTrans" cxnId="{66365616-446B-40B3-969E-3739DF81938A}">
      <dgm:prSet/>
      <dgm:spPr/>
      <dgm:t>
        <a:bodyPr/>
        <a:lstStyle/>
        <a:p>
          <a:endParaRPr lang="en-US" sz="4000"/>
        </a:p>
      </dgm:t>
    </dgm:pt>
    <dgm:pt modelId="{1D5ACE29-A9AC-414D-A43A-8D8EB1B339BE}">
      <dgm:prSet phldrT="[Text]" custT="1"/>
      <dgm:spPr/>
      <dgm:t>
        <a:bodyPr/>
        <a:lstStyle/>
        <a:p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Toggle</a:t>
          </a:r>
          <a:r>
            <a:rPr lang="en-US" sz="3200" kern="1200" dirty="0"/>
            <a:t> </a:t>
          </a: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Features</a:t>
          </a:r>
        </a:p>
      </dgm:t>
    </dgm:pt>
    <dgm:pt modelId="{1FB10E38-4379-4EB2-B570-CE08E5CA325D}" type="parTrans" cxnId="{F1481E9C-0AF1-43D0-859B-E0C3055FE1EF}">
      <dgm:prSet/>
      <dgm:spPr/>
      <dgm:t>
        <a:bodyPr/>
        <a:lstStyle/>
        <a:p>
          <a:endParaRPr lang="en-US" sz="4000"/>
        </a:p>
      </dgm:t>
    </dgm:pt>
    <dgm:pt modelId="{FD783225-422B-47EE-A00F-857434501DED}" type="sibTrans" cxnId="{F1481E9C-0AF1-43D0-859B-E0C3055FE1EF}">
      <dgm:prSet/>
      <dgm:spPr/>
      <dgm:t>
        <a:bodyPr/>
        <a:lstStyle/>
        <a:p>
          <a:endParaRPr lang="en-US" sz="4000"/>
        </a:p>
      </dgm:t>
    </dgm:pt>
    <dgm:pt modelId="{DFBED60A-465B-448B-8EA0-9C3F360F7579}" type="pres">
      <dgm:prSet presAssocID="{251647A5-DE94-4058-A7B1-3209511C25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BF4BA7-3A64-4D44-AB69-33D22C2ECEF3}" type="pres">
      <dgm:prSet presAssocID="{79F15550-8611-45B2-BD4E-69E30451F3BF}" presName="hierRoot1" presStyleCnt="0">
        <dgm:presLayoutVars>
          <dgm:hierBranch val="init"/>
        </dgm:presLayoutVars>
      </dgm:prSet>
      <dgm:spPr/>
    </dgm:pt>
    <dgm:pt modelId="{03C3D995-9FE5-4A9D-BCD5-519ABFA1DFEC}" type="pres">
      <dgm:prSet presAssocID="{79F15550-8611-45B2-BD4E-69E30451F3BF}" presName="rootComposite1" presStyleCnt="0"/>
      <dgm:spPr/>
    </dgm:pt>
    <dgm:pt modelId="{28998323-4DE2-4F27-B5B1-1DDBB075FB02}" type="pres">
      <dgm:prSet presAssocID="{79F15550-8611-45B2-BD4E-69E30451F3BF}" presName="rootText1" presStyleLbl="node0" presStyleIdx="0" presStyleCnt="1" custScaleX="190991">
        <dgm:presLayoutVars>
          <dgm:chPref val="3"/>
        </dgm:presLayoutVars>
      </dgm:prSet>
      <dgm:spPr/>
    </dgm:pt>
    <dgm:pt modelId="{672C29A3-5C94-4D24-8FBF-9A115EDD407D}" type="pres">
      <dgm:prSet presAssocID="{79F15550-8611-45B2-BD4E-69E30451F3BF}" presName="rootConnector1" presStyleLbl="node1" presStyleIdx="0" presStyleCnt="0"/>
      <dgm:spPr/>
    </dgm:pt>
    <dgm:pt modelId="{34617346-2367-4FC3-83C7-D68241EDA62A}" type="pres">
      <dgm:prSet presAssocID="{79F15550-8611-45B2-BD4E-69E30451F3BF}" presName="hierChild2" presStyleCnt="0"/>
      <dgm:spPr/>
    </dgm:pt>
    <dgm:pt modelId="{5CEB44DB-C8B1-4F75-961F-6C2122C48399}" type="pres">
      <dgm:prSet presAssocID="{B4C9C324-6F85-42C9-8572-B6F548402365}" presName="Name37" presStyleLbl="parChTrans1D2" presStyleIdx="0" presStyleCnt="2"/>
      <dgm:spPr/>
    </dgm:pt>
    <dgm:pt modelId="{3FAECDAD-F9DC-4C5F-9943-42A282E93C70}" type="pres">
      <dgm:prSet presAssocID="{E0C37CB0-2069-4CF0-95FC-2BD9EF77D0C4}" presName="hierRoot2" presStyleCnt="0">
        <dgm:presLayoutVars>
          <dgm:hierBranch val="init"/>
        </dgm:presLayoutVars>
      </dgm:prSet>
      <dgm:spPr/>
    </dgm:pt>
    <dgm:pt modelId="{D2D5AA77-8EA0-4902-BC1E-D2B456E8DF26}" type="pres">
      <dgm:prSet presAssocID="{E0C37CB0-2069-4CF0-95FC-2BD9EF77D0C4}" presName="rootComposite" presStyleCnt="0"/>
      <dgm:spPr/>
    </dgm:pt>
    <dgm:pt modelId="{2AB04048-BAA8-4CAF-BE64-430D24FFEA4B}" type="pres">
      <dgm:prSet presAssocID="{E0C37CB0-2069-4CF0-95FC-2BD9EF77D0C4}" presName="rootText" presStyleLbl="node2" presStyleIdx="0" presStyleCnt="2" custScaleX="159620" custLinFactNeighborX="-3757" custLinFactNeighborY="-1">
        <dgm:presLayoutVars>
          <dgm:chPref val="3"/>
        </dgm:presLayoutVars>
      </dgm:prSet>
      <dgm:spPr/>
    </dgm:pt>
    <dgm:pt modelId="{EE4499E8-10A2-4D6B-8C8E-23AC644891D4}" type="pres">
      <dgm:prSet presAssocID="{E0C37CB0-2069-4CF0-95FC-2BD9EF77D0C4}" presName="rootConnector" presStyleLbl="node2" presStyleIdx="0" presStyleCnt="2"/>
      <dgm:spPr/>
    </dgm:pt>
    <dgm:pt modelId="{BC4F0304-DE0A-4AD6-AF83-E1566C0023F2}" type="pres">
      <dgm:prSet presAssocID="{E0C37CB0-2069-4CF0-95FC-2BD9EF77D0C4}" presName="hierChild4" presStyleCnt="0"/>
      <dgm:spPr/>
    </dgm:pt>
    <dgm:pt modelId="{827FF7B9-2E49-4ECB-9C79-B3234ECBB9AB}" type="pres">
      <dgm:prSet presAssocID="{2811DF9D-F130-4587-AC78-9FF026923BCB}" presName="Name37" presStyleLbl="parChTrans1D3" presStyleIdx="0" presStyleCnt="6"/>
      <dgm:spPr/>
    </dgm:pt>
    <dgm:pt modelId="{248B432F-729B-4832-8F31-08DFDCD298EC}" type="pres">
      <dgm:prSet presAssocID="{6AC67ADB-6D4C-4702-ACE7-2A44EAA82D46}" presName="hierRoot2" presStyleCnt="0">
        <dgm:presLayoutVars>
          <dgm:hierBranch val="init"/>
        </dgm:presLayoutVars>
      </dgm:prSet>
      <dgm:spPr/>
    </dgm:pt>
    <dgm:pt modelId="{5C19C14F-C8DA-4ECA-BDD4-9278A9BA3BE4}" type="pres">
      <dgm:prSet presAssocID="{6AC67ADB-6D4C-4702-ACE7-2A44EAA82D46}" presName="rootComposite" presStyleCnt="0"/>
      <dgm:spPr/>
    </dgm:pt>
    <dgm:pt modelId="{DD14A994-FDDF-4237-8E7A-F256410EEE26}" type="pres">
      <dgm:prSet presAssocID="{6AC67ADB-6D4C-4702-ACE7-2A44EAA82D46}" presName="rootText" presStyleLbl="node3" presStyleIdx="0" presStyleCnt="6" custLinFactNeighborX="-11324">
        <dgm:presLayoutVars>
          <dgm:chPref val="3"/>
        </dgm:presLayoutVars>
      </dgm:prSet>
      <dgm:spPr/>
    </dgm:pt>
    <dgm:pt modelId="{69295772-7E4E-4881-B191-2D14A1D04BFD}" type="pres">
      <dgm:prSet presAssocID="{6AC67ADB-6D4C-4702-ACE7-2A44EAA82D46}" presName="rootConnector" presStyleLbl="node3" presStyleIdx="0" presStyleCnt="6"/>
      <dgm:spPr/>
    </dgm:pt>
    <dgm:pt modelId="{FA7E2320-F57F-4150-A4FE-35C6C8A3B8CB}" type="pres">
      <dgm:prSet presAssocID="{6AC67ADB-6D4C-4702-ACE7-2A44EAA82D46}" presName="hierChild4" presStyleCnt="0"/>
      <dgm:spPr/>
    </dgm:pt>
    <dgm:pt modelId="{2362A6BE-AEF3-4B15-944D-CEB488EA7293}" type="pres">
      <dgm:prSet presAssocID="{6AC67ADB-6D4C-4702-ACE7-2A44EAA82D46}" presName="hierChild5" presStyleCnt="0"/>
      <dgm:spPr/>
    </dgm:pt>
    <dgm:pt modelId="{86AD3BF6-D6D5-45A4-B163-972BC5D9CDC6}" type="pres">
      <dgm:prSet presAssocID="{83AE4C72-768F-4EE3-99F1-80DC293E2858}" presName="Name37" presStyleLbl="parChTrans1D3" presStyleIdx="1" presStyleCnt="6"/>
      <dgm:spPr/>
    </dgm:pt>
    <dgm:pt modelId="{2D17EDD3-58E2-46CA-919A-AD192915CAF8}" type="pres">
      <dgm:prSet presAssocID="{A5B6C4A8-9D14-49CA-B175-C6BA05037321}" presName="hierRoot2" presStyleCnt="0">
        <dgm:presLayoutVars>
          <dgm:hierBranch val="init"/>
        </dgm:presLayoutVars>
      </dgm:prSet>
      <dgm:spPr/>
    </dgm:pt>
    <dgm:pt modelId="{67C9C703-8672-4B0B-BCA9-F59BF0EE600F}" type="pres">
      <dgm:prSet presAssocID="{A5B6C4A8-9D14-49CA-B175-C6BA05037321}" presName="rootComposite" presStyleCnt="0"/>
      <dgm:spPr/>
    </dgm:pt>
    <dgm:pt modelId="{6DF7F209-CBB3-4977-8349-328FE00DE58B}" type="pres">
      <dgm:prSet presAssocID="{A5B6C4A8-9D14-49CA-B175-C6BA05037321}" presName="rootText" presStyleLbl="node3" presStyleIdx="1" presStyleCnt="6" custLinFactNeighborX="-9324">
        <dgm:presLayoutVars>
          <dgm:chPref val="3"/>
        </dgm:presLayoutVars>
      </dgm:prSet>
      <dgm:spPr/>
    </dgm:pt>
    <dgm:pt modelId="{3A593F37-A690-4683-81E7-7F7959CDEDE3}" type="pres">
      <dgm:prSet presAssocID="{A5B6C4A8-9D14-49CA-B175-C6BA05037321}" presName="rootConnector" presStyleLbl="node3" presStyleIdx="1" presStyleCnt="6"/>
      <dgm:spPr/>
    </dgm:pt>
    <dgm:pt modelId="{9A9E134D-C8E8-457D-818B-D5A3B96C2A3E}" type="pres">
      <dgm:prSet presAssocID="{A5B6C4A8-9D14-49CA-B175-C6BA05037321}" presName="hierChild4" presStyleCnt="0"/>
      <dgm:spPr/>
    </dgm:pt>
    <dgm:pt modelId="{2F9A5A2A-038D-45B3-ADCA-FFD4B54297DA}" type="pres">
      <dgm:prSet presAssocID="{A5B6C4A8-9D14-49CA-B175-C6BA05037321}" presName="hierChild5" presStyleCnt="0"/>
      <dgm:spPr/>
    </dgm:pt>
    <dgm:pt modelId="{09ADBE14-2A2D-4053-8267-952A942F92F3}" type="pres">
      <dgm:prSet presAssocID="{95D6D821-698B-4303-8967-495519BED83A}" presName="Name37" presStyleLbl="parChTrans1D3" presStyleIdx="2" presStyleCnt="6"/>
      <dgm:spPr/>
    </dgm:pt>
    <dgm:pt modelId="{7B13DB74-3CEA-4A42-952A-206118DB4A4E}" type="pres">
      <dgm:prSet presAssocID="{BF16C39F-5B68-418F-9C10-75E68505C6C6}" presName="hierRoot2" presStyleCnt="0">
        <dgm:presLayoutVars>
          <dgm:hierBranch val="init"/>
        </dgm:presLayoutVars>
      </dgm:prSet>
      <dgm:spPr/>
    </dgm:pt>
    <dgm:pt modelId="{93C85923-39B9-4B94-AF06-0B7AA058A2D1}" type="pres">
      <dgm:prSet presAssocID="{BF16C39F-5B68-418F-9C10-75E68505C6C6}" presName="rootComposite" presStyleCnt="0"/>
      <dgm:spPr/>
    </dgm:pt>
    <dgm:pt modelId="{0133EBFD-8177-43D9-ABB7-0DD04395A5BA}" type="pres">
      <dgm:prSet presAssocID="{BF16C39F-5B68-418F-9C10-75E68505C6C6}" presName="rootText" presStyleLbl="node3" presStyleIdx="2" presStyleCnt="6" custLinFactNeighborX="-11324" custLinFactNeighborY="27">
        <dgm:presLayoutVars>
          <dgm:chPref val="3"/>
        </dgm:presLayoutVars>
      </dgm:prSet>
      <dgm:spPr/>
    </dgm:pt>
    <dgm:pt modelId="{33030E4C-9DEE-4495-BB3C-6705747EEE9B}" type="pres">
      <dgm:prSet presAssocID="{BF16C39F-5B68-418F-9C10-75E68505C6C6}" presName="rootConnector" presStyleLbl="node3" presStyleIdx="2" presStyleCnt="6"/>
      <dgm:spPr/>
    </dgm:pt>
    <dgm:pt modelId="{AC4FC0AB-0CBF-47CB-9C52-ABA1C43BFDCF}" type="pres">
      <dgm:prSet presAssocID="{BF16C39F-5B68-418F-9C10-75E68505C6C6}" presName="hierChild4" presStyleCnt="0"/>
      <dgm:spPr/>
    </dgm:pt>
    <dgm:pt modelId="{839EEC8D-3C40-4BF7-A63B-FA3DA7B38DE5}" type="pres">
      <dgm:prSet presAssocID="{BF16C39F-5B68-418F-9C10-75E68505C6C6}" presName="hierChild5" presStyleCnt="0"/>
      <dgm:spPr/>
    </dgm:pt>
    <dgm:pt modelId="{3B2A2660-8082-48FF-9029-130536ABD9CE}" type="pres">
      <dgm:prSet presAssocID="{E0C37CB0-2069-4CF0-95FC-2BD9EF77D0C4}" presName="hierChild5" presStyleCnt="0"/>
      <dgm:spPr/>
    </dgm:pt>
    <dgm:pt modelId="{78B953E7-C956-4761-851F-F4C38621F174}" type="pres">
      <dgm:prSet presAssocID="{6F13BEBB-C4B7-40D4-91C7-D836BFD02AB7}" presName="Name37" presStyleLbl="parChTrans1D2" presStyleIdx="1" presStyleCnt="2"/>
      <dgm:spPr/>
    </dgm:pt>
    <dgm:pt modelId="{31129D23-E909-4B96-BD6B-9E6FF6FD0CBF}" type="pres">
      <dgm:prSet presAssocID="{3AFC7CA7-B979-4CAF-B1AB-545D92BD7785}" presName="hierRoot2" presStyleCnt="0">
        <dgm:presLayoutVars>
          <dgm:hierBranch val="init"/>
        </dgm:presLayoutVars>
      </dgm:prSet>
      <dgm:spPr/>
    </dgm:pt>
    <dgm:pt modelId="{241839F6-8243-4D4C-B9D9-0716CAB9A100}" type="pres">
      <dgm:prSet presAssocID="{3AFC7CA7-B979-4CAF-B1AB-545D92BD7785}" presName="rootComposite" presStyleCnt="0"/>
      <dgm:spPr/>
    </dgm:pt>
    <dgm:pt modelId="{9F2662A6-EAA1-4B92-B910-97A5EDEC0718}" type="pres">
      <dgm:prSet presAssocID="{3AFC7CA7-B979-4CAF-B1AB-545D92BD7785}" presName="rootText" presStyleLbl="node2" presStyleIdx="1" presStyleCnt="2" custScaleX="154520" custLinFactNeighborX="9009">
        <dgm:presLayoutVars>
          <dgm:chPref val="3"/>
        </dgm:presLayoutVars>
      </dgm:prSet>
      <dgm:spPr/>
    </dgm:pt>
    <dgm:pt modelId="{1A26734E-6717-4616-B6AA-5F25491A205D}" type="pres">
      <dgm:prSet presAssocID="{3AFC7CA7-B979-4CAF-B1AB-545D92BD7785}" presName="rootConnector" presStyleLbl="node2" presStyleIdx="1" presStyleCnt="2"/>
      <dgm:spPr/>
    </dgm:pt>
    <dgm:pt modelId="{521EF026-A52E-4912-8DD6-9C33F7A876E5}" type="pres">
      <dgm:prSet presAssocID="{3AFC7CA7-B979-4CAF-B1AB-545D92BD7785}" presName="hierChild4" presStyleCnt="0"/>
      <dgm:spPr/>
    </dgm:pt>
    <dgm:pt modelId="{545E7176-116B-4821-845B-A0F914E358C5}" type="pres">
      <dgm:prSet presAssocID="{1146CBF6-4A89-46FF-8E4A-B6EDC4668375}" presName="Name37" presStyleLbl="parChTrans1D3" presStyleIdx="3" presStyleCnt="6"/>
      <dgm:spPr/>
    </dgm:pt>
    <dgm:pt modelId="{D773480E-2DEA-45F6-93DE-57816EB3D603}" type="pres">
      <dgm:prSet presAssocID="{34FC580F-5955-4A19-B6A7-8D854BB9B6CC}" presName="hierRoot2" presStyleCnt="0">
        <dgm:presLayoutVars>
          <dgm:hierBranch val="init"/>
        </dgm:presLayoutVars>
      </dgm:prSet>
      <dgm:spPr/>
    </dgm:pt>
    <dgm:pt modelId="{5215476D-F19C-4380-9972-C0143AE540FD}" type="pres">
      <dgm:prSet presAssocID="{34FC580F-5955-4A19-B6A7-8D854BB9B6CC}" presName="rootComposite" presStyleCnt="0"/>
      <dgm:spPr/>
    </dgm:pt>
    <dgm:pt modelId="{DCB07416-8647-4937-9635-E97151FC00D1}" type="pres">
      <dgm:prSet presAssocID="{34FC580F-5955-4A19-B6A7-8D854BB9B6CC}" presName="rootText" presStyleLbl="node3" presStyleIdx="3" presStyleCnt="6" custLinFactNeighborX="9009">
        <dgm:presLayoutVars>
          <dgm:chPref val="3"/>
        </dgm:presLayoutVars>
      </dgm:prSet>
      <dgm:spPr/>
    </dgm:pt>
    <dgm:pt modelId="{98F359F7-C687-4286-A6D9-F2748D4AAA66}" type="pres">
      <dgm:prSet presAssocID="{34FC580F-5955-4A19-B6A7-8D854BB9B6CC}" presName="rootConnector" presStyleLbl="node3" presStyleIdx="3" presStyleCnt="6"/>
      <dgm:spPr/>
    </dgm:pt>
    <dgm:pt modelId="{543AEF02-D31A-44F4-A432-77BD3D08C134}" type="pres">
      <dgm:prSet presAssocID="{34FC580F-5955-4A19-B6A7-8D854BB9B6CC}" presName="hierChild4" presStyleCnt="0"/>
      <dgm:spPr/>
    </dgm:pt>
    <dgm:pt modelId="{BEC0FFDB-8C15-4436-A5BD-AC447883F354}" type="pres">
      <dgm:prSet presAssocID="{34FC580F-5955-4A19-B6A7-8D854BB9B6CC}" presName="hierChild5" presStyleCnt="0"/>
      <dgm:spPr/>
    </dgm:pt>
    <dgm:pt modelId="{6A62F5AD-71EF-4720-8940-DEF7CF4AAF02}" type="pres">
      <dgm:prSet presAssocID="{19A6E5A1-BB31-4191-8EAC-747A798D3BA8}" presName="Name37" presStyleLbl="parChTrans1D3" presStyleIdx="4" presStyleCnt="6"/>
      <dgm:spPr/>
    </dgm:pt>
    <dgm:pt modelId="{FD695194-6F6D-40B4-84AD-06992237E2EE}" type="pres">
      <dgm:prSet presAssocID="{C7049799-4234-4C7C-A5D6-82EFAED4FE89}" presName="hierRoot2" presStyleCnt="0">
        <dgm:presLayoutVars>
          <dgm:hierBranch val="init"/>
        </dgm:presLayoutVars>
      </dgm:prSet>
      <dgm:spPr/>
    </dgm:pt>
    <dgm:pt modelId="{E58DA1EF-4AEC-42E9-B3AF-FB9FC808918E}" type="pres">
      <dgm:prSet presAssocID="{C7049799-4234-4C7C-A5D6-82EFAED4FE89}" presName="rootComposite" presStyleCnt="0"/>
      <dgm:spPr/>
    </dgm:pt>
    <dgm:pt modelId="{088A3603-398F-4A2F-9101-49E972BEA346}" type="pres">
      <dgm:prSet presAssocID="{C7049799-4234-4C7C-A5D6-82EFAED4FE89}" presName="rootText" presStyleLbl="node3" presStyleIdx="4" presStyleCnt="6" custLinFactNeighborX="9009">
        <dgm:presLayoutVars>
          <dgm:chPref val="3"/>
        </dgm:presLayoutVars>
      </dgm:prSet>
      <dgm:spPr/>
    </dgm:pt>
    <dgm:pt modelId="{49378D95-0DF7-42F7-8A29-078CB0ACABD6}" type="pres">
      <dgm:prSet presAssocID="{C7049799-4234-4C7C-A5D6-82EFAED4FE89}" presName="rootConnector" presStyleLbl="node3" presStyleIdx="4" presStyleCnt="6"/>
      <dgm:spPr/>
    </dgm:pt>
    <dgm:pt modelId="{85AD0760-996A-44EC-900B-EDB23D60C65E}" type="pres">
      <dgm:prSet presAssocID="{C7049799-4234-4C7C-A5D6-82EFAED4FE89}" presName="hierChild4" presStyleCnt="0"/>
      <dgm:spPr/>
    </dgm:pt>
    <dgm:pt modelId="{2132C82F-BACD-4C6C-82F7-E4B621001D1D}" type="pres">
      <dgm:prSet presAssocID="{C7049799-4234-4C7C-A5D6-82EFAED4FE89}" presName="hierChild5" presStyleCnt="0"/>
      <dgm:spPr/>
    </dgm:pt>
    <dgm:pt modelId="{839DB1BB-257B-425B-9C28-BE602EBC66FD}" type="pres">
      <dgm:prSet presAssocID="{1FB10E38-4379-4EB2-B570-CE08E5CA325D}" presName="Name37" presStyleLbl="parChTrans1D3" presStyleIdx="5" presStyleCnt="6"/>
      <dgm:spPr/>
    </dgm:pt>
    <dgm:pt modelId="{A4D99025-E389-49A1-A236-07BBEFEAB912}" type="pres">
      <dgm:prSet presAssocID="{1D5ACE29-A9AC-414D-A43A-8D8EB1B339BE}" presName="hierRoot2" presStyleCnt="0">
        <dgm:presLayoutVars>
          <dgm:hierBranch val="init"/>
        </dgm:presLayoutVars>
      </dgm:prSet>
      <dgm:spPr/>
    </dgm:pt>
    <dgm:pt modelId="{92D9599B-D735-4038-B89B-0AEAA699A5B1}" type="pres">
      <dgm:prSet presAssocID="{1D5ACE29-A9AC-414D-A43A-8D8EB1B339BE}" presName="rootComposite" presStyleCnt="0"/>
      <dgm:spPr/>
    </dgm:pt>
    <dgm:pt modelId="{26FAF418-6DE6-4148-95B0-5072196ECF66}" type="pres">
      <dgm:prSet presAssocID="{1D5ACE29-A9AC-414D-A43A-8D8EB1B339BE}" presName="rootText" presStyleLbl="node3" presStyleIdx="5" presStyleCnt="6" custLinFactNeighborX="9009">
        <dgm:presLayoutVars>
          <dgm:chPref val="3"/>
        </dgm:presLayoutVars>
      </dgm:prSet>
      <dgm:spPr/>
    </dgm:pt>
    <dgm:pt modelId="{D900DDE5-AFF0-4BEA-86A4-64F8B2544CA9}" type="pres">
      <dgm:prSet presAssocID="{1D5ACE29-A9AC-414D-A43A-8D8EB1B339BE}" presName="rootConnector" presStyleLbl="node3" presStyleIdx="5" presStyleCnt="6"/>
      <dgm:spPr/>
    </dgm:pt>
    <dgm:pt modelId="{513F8A32-D51B-4B0D-9477-174BBECA4759}" type="pres">
      <dgm:prSet presAssocID="{1D5ACE29-A9AC-414D-A43A-8D8EB1B339BE}" presName="hierChild4" presStyleCnt="0"/>
      <dgm:spPr/>
    </dgm:pt>
    <dgm:pt modelId="{E9725F97-7DB9-4760-B5F4-9A033A2B3BEC}" type="pres">
      <dgm:prSet presAssocID="{1D5ACE29-A9AC-414D-A43A-8D8EB1B339BE}" presName="hierChild5" presStyleCnt="0"/>
      <dgm:spPr/>
    </dgm:pt>
    <dgm:pt modelId="{81837AE4-0230-49B2-8ECD-81DAC988D426}" type="pres">
      <dgm:prSet presAssocID="{3AFC7CA7-B979-4CAF-B1AB-545D92BD7785}" presName="hierChild5" presStyleCnt="0"/>
      <dgm:spPr/>
    </dgm:pt>
    <dgm:pt modelId="{2F6D40DD-7063-43C4-8993-D1327F508C39}" type="pres">
      <dgm:prSet presAssocID="{79F15550-8611-45B2-BD4E-69E30451F3BF}" presName="hierChild3" presStyleCnt="0"/>
      <dgm:spPr/>
    </dgm:pt>
  </dgm:ptLst>
  <dgm:cxnLst>
    <dgm:cxn modelId="{72C5E201-159D-4222-9C71-E1F93BE9EA05}" type="presOf" srcId="{251647A5-DE94-4058-A7B1-3209511C25B3}" destId="{DFBED60A-465B-448B-8EA0-9C3F360F7579}" srcOrd="0" destOrd="0" presId="urn:microsoft.com/office/officeart/2005/8/layout/orgChart1"/>
    <dgm:cxn modelId="{7C8F4E08-2452-4BFB-963D-7FC5BA412B8C}" type="presOf" srcId="{A5B6C4A8-9D14-49CA-B175-C6BA05037321}" destId="{6DF7F209-CBB3-4977-8349-328FE00DE58B}" srcOrd="0" destOrd="0" presId="urn:microsoft.com/office/officeart/2005/8/layout/orgChart1"/>
    <dgm:cxn modelId="{703E5F0D-CA8E-42C0-9A03-8628FEA3D297}" srcId="{E0C37CB0-2069-4CF0-95FC-2BD9EF77D0C4}" destId="{A5B6C4A8-9D14-49CA-B175-C6BA05037321}" srcOrd="1" destOrd="0" parTransId="{83AE4C72-768F-4EE3-99F1-80DC293E2858}" sibTransId="{E8CFA20B-F414-417B-9F22-7B55FD52B7C0}"/>
    <dgm:cxn modelId="{53F4FF0F-0BD5-42FA-B696-DD2E8952A2E8}" type="presOf" srcId="{2811DF9D-F130-4587-AC78-9FF026923BCB}" destId="{827FF7B9-2E49-4ECB-9C79-B3234ECBB9AB}" srcOrd="0" destOrd="0" presId="urn:microsoft.com/office/officeart/2005/8/layout/orgChart1"/>
    <dgm:cxn modelId="{0CFEFD10-06DE-48C0-8032-39A85E4F4D08}" srcId="{E0C37CB0-2069-4CF0-95FC-2BD9EF77D0C4}" destId="{BF16C39F-5B68-418F-9C10-75E68505C6C6}" srcOrd="2" destOrd="0" parTransId="{95D6D821-698B-4303-8967-495519BED83A}" sibTransId="{020BDFB2-5421-4EFF-8204-830F4B68BAF5}"/>
    <dgm:cxn modelId="{15F35F11-A91A-4CDF-BECD-D50E73E02219}" type="presOf" srcId="{1146CBF6-4A89-46FF-8E4A-B6EDC4668375}" destId="{545E7176-116B-4821-845B-A0F914E358C5}" srcOrd="0" destOrd="0" presId="urn:microsoft.com/office/officeart/2005/8/layout/orgChart1"/>
    <dgm:cxn modelId="{3C898C13-88DC-4086-BD3D-0EAE2A94990B}" type="presOf" srcId="{C7049799-4234-4C7C-A5D6-82EFAED4FE89}" destId="{49378D95-0DF7-42F7-8A29-078CB0ACABD6}" srcOrd="1" destOrd="0" presId="urn:microsoft.com/office/officeart/2005/8/layout/orgChart1"/>
    <dgm:cxn modelId="{66365616-446B-40B3-969E-3739DF81938A}" srcId="{3AFC7CA7-B979-4CAF-B1AB-545D92BD7785}" destId="{C7049799-4234-4C7C-A5D6-82EFAED4FE89}" srcOrd="1" destOrd="0" parTransId="{19A6E5A1-BB31-4191-8EAC-747A798D3BA8}" sibTransId="{36BA8516-EAEA-4414-8F77-6921E3A8F70F}"/>
    <dgm:cxn modelId="{C900C519-3B75-4204-A647-ABBF7E81BBD0}" type="presOf" srcId="{3AFC7CA7-B979-4CAF-B1AB-545D92BD7785}" destId="{9F2662A6-EAA1-4B92-B910-97A5EDEC0718}" srcOrd="0" destOrd="0" presId="urn:microsoft.com/office/officeart/2005/8/layout/orgChart1"/>
    <dgm:cxn modelId="{348B571D-3A66-4713-B577-C02CCAE9018A}" srcId="{E0C37CB0-2069-4CF0-95FC-2BD9EF77D0C4}" destId="{6AC67ADB-6D4C-4702-ACE7-2A44EAA82D46}" srcOrd="0" destOrd="0" parTransId="{2811DF9D-F130-4587-AC78-9FF026923BCB}" sibTransId="{4F7CDFCB-B923-4E3B-88ED-0593920C17B8}"/>
    <dgm:cxn modelId="{77EF0F1F-3037-4025-B48A-E03B8B0FB918}" type="presOf" srcId="{6AC67ADB-6D4C-4702-ACE7-2A44EAA82D46}" destId="{69295772-7E4E-4881-B191-2D14A1D04BFD}" srcOrd="1" destOrd="0" presId="urn:microsoft.com/office/officeart/2005/8/layout/orgChart1"/>
    <dgm:cxn modelId="{544E4422-B185-4DD1-B5A6-C9FE74151EAE}" type="presOf" srcId="{79F15550-8611-45B2-BD4E-69E30451F3BF}" destId="{28998323-4DE2-4F27-B5B1-1DDBB075FB02}" srcOrd="0" destOrd="0" presId="urn:microsoft.com/office/officeart/2005/8/layout/orgChart1"/>
    <dgm:cxn modelId="{19ECF223-5582-4B8D-A590-3B7F40CD630D}" type="presOf" srcId="{34FC580F-5955-4A19-B6A7-8D854BB9B6CC}" destId="{DCB07416-8647-4937-9635-E97151FC00D1}" srcOrd="0" destOrd="0" presId="urn:microsoft.com/office/officeart/2005/8/layout/orgChart1"/>
    <dgm:cxn modelId="{DCB16B26-0879-4FB7-B462-C026FEE22F21}" type="presOf" srcId="{BF16C39F-5B68-418F-9C10-75E68505C6C6}" destId="{0133EBFD-8177-43D9-ABB7-0DD04395A5BA}" srcOrd="0" destOrd="0" presId="urn:microsoft.com/office/officeart/2005/8/layout/orgChart1"/>
    <dgm:cxn modelId="{8881EE2C-B6CD-4BB7-BBD0-00ED78796798}" type="presOf" srcId="{A5B6C4A8-9D14-49CA-B175-C6BA05037321}" destId="{3A593F37-A690-4683-81E7-7F7959CDEDE3}" srcOrd="1" destOrd="0" presId="urn:microsoft.com/office/officeart/2005/8/layout/orgChart1"/>
    <dgm:cxn modelId="{2C147037-86B2-47A8-829D-AEB0B49C5095}" type="presOf" srcId="{83AE4C72-768F-4EE3-99F1-80DC293E2858}" destId="{86AD3BF6-D6D5-45A4-B163-972BC5D9CDC6}" srcOrd="0" destOrd="0" presId="urn:microsoft.com/office/officeart/2005/8/layout/orgChart1"/>
    <dgm:cxn modelId="{10726A38-38E9-41A3-9DB0-351CC32A4C55}" type="presOf" srcId="{95D6D821-698B-4303-8967-495519BED83A}" destId="{09ADBE14-2A2D-4053-8267-952A942F92F3}" srcOrd="0" destOrd="0" presId="urn:microsoft.com/office/officeart/2005/8/layout/orgChart1"/>
    <dgm:cxn modelId="{FC2AD640-039E-4571-A596-3D77BC497CD0}" type="presOf" srcId="{3AFC7CA7-B979-4CAF-B1AB-545D92BD7785}" destId="{1A26734E-6717-4616-B6AA-5F25491A205D}" srcOrd="1" destOrd="0" presId="urn:microsoft.com/office/officeart/2005/8/layout/orgChart1"/>
    <dgm:cxn modelId="{7516C548-36A4-4217-A421-A5E29E9FD941}" type="presOf" srcId="{19A6E5A1-BB31-4191-8EAC-747A798D3BA8}" destId="{6A62F5AD-71EF-4720-8940-DEF7CF4AAF02}" srcOrd="0" destOrd="0" presId="urn:microsoft.com/office/officeart/2005/8/layout/orgChart1"/>
    <dgm:cxn modelId="{F203CA80-62CD-456F-A382-2B5350961982}" type="presOf" srcId="{79F15550-8611-45B2-BD4E-69E30451F3BF}" destId="{672C29A3-5C94-4D24-8FBF-9A115EDD407D}" srcOrd="1" destOrd="0" presId="urn:microsoft.com/office/officeart/2005/8/layout/orgChart1"/>
    <dgm:cxn modelId="{E25D8C82-0591-477D-8A12-60B356667F8E}" type="presOf" srcId="{6AC67ADB-6D4C-4702-ACE7-2A44EAA82D46}" destId="{DD14A994-FDDF-4237-8E7A-F256410EEE26}" srcOrd="0" destOrd="0" presId="urn:microsoft.com/office/officeart/2005/8/layout/orgChart1"/>
    <dgm:cxn modelId="{26BB778F-098C-4339-8AF5-BDDB268AA2A8}" type="presOf" srcId="{6F13BEBB-C4B7-40D4-91C7-D836BFD02AB7}" destId="{78B953E7-C956-4761-851F-F4C38621F174}" srcOrd="0" destOrd="0" presId="urn:microsoft.com/office/officeart/2005/8/layout/orgChart1"/>
    <dgm:cxn modelId="{FFDD7C8F-DD57-4A41-89B2-6667E7E45312}" type="presOf" srcId="{34FC580F-5955-4A19-B6A7-8D854BB9B6CC}" destId="{98F359F7-C687-4286-A6D9-F2748D4AAA66}" srcOrd="1" destOrd="0" presId="urn:microsoft.com/office/officeart/2005/8/layout/orgChart1"/>
    <dgm:cxn modelId="{113C2895-612B-4041-B102-BE3FBEF35056}" type="presOf" srcId="{BF16C39F-5B68-418F-9C10-75E68505C6C6}" destId="{33030E4C-9DEE-4495-BB3C-6705747EEE9B}" srcOrd="1" destOrd="0" presId="urn:microsoft.com/office/officeart/2005/8/layout/orgChart1"/>
    <dgm:cxn modelId="{F1481E9C-0AF1-43D0-859B-E0C3055FE1EF}" srcId="{3AFC7CA7-B979-4CAF-B1AB-545D92BD7785}" destId="{1D5ACE29-A9AC-414D-A43A-8D8EB1B339BE}" srcOrd="2" destOrd="0" parTransId="{1FB10E38-4379-4EB2-B570-CE08E5CA325D}" sibTransId="{FD783225-422B-47EE-A00F-857434501DED}"/>
    <dgm:cxn modelId="{61CDDD9F-319B-4C25-AAC3-07F6C1E85824}" type="presOf" srcId="{1D5ACE29-A9AC-414D-A43A-8D8EB1B339BE}" destId="{26FAF418-6DE6-4148-95B0-5072196ECF66}" srcOrd="0" destOrd="0" presId="urn:microsoft.com/office/officeart/2005/8/layout/orgChart1"/>
    <dgm:cxn modelId="{38DA32B3-6181-4C92-B93E-5C527A38D482}" type="presOf" srcId="{E0C37CB0-2069-4CF0-95FC-2BD9EF77D0C4}" destId="{EE4499E8-10A2-4D6B-8C8E-23AC644891D4}" srcOrd="1" destOrd="0" presId="urn:microsoft.com/office/officeart/2005/8/layout/orgChart1"/>
    <dgm:cxn modelId="{BA8EE6BD-EA5A-4B5F-9AD3-99A036E31ABD}" srcId="{79F15550-8611-45B2-BD4E-69E30451F3BF}" destId="{E0C37CB0-2069-4CF0-95FC-2BD9EF77D0C4}" srcOrd="0" destOrd="0" parTransId="{B4C9C324-6F85-42C9-8572-B6F548402365}" sibTransId="{8C81CE25-1DFD-4C1B-817E-6C96C99FC414}"/>
    <dgm:cxn modelId="{3100BBBF-BDB6-48ED-8DB5-819DA2911D91}" type="presOf" srcId="{C7049799-4234-4C7C-A5D6-82EFAED4FE89}" destId="{088A3603-398F-4A2F-9101-49E972BEA346}" srcOrd="0" destOrd="0" presId="urn:microsoft.com/office/officeart/2005/8/layout/orgChart1"/>
    <dgm:cxn modelId="{ACF173C2-6DD9-4FF9-8DE7-07282D42E3AD}" srcId="{79F15550-8611-45B2-BD4E-69E30451F3BF}" destId="{3AFC7CA7-B979-4CAF-B1AB-545D92BD7785}" srcOrd="1" destOrd="0" parTransId="{6F13BEBB-C4B7-40D4-91C7-D836BFD02AB7}" sibTransId="{923EB9E5-0A63-4796-B5E7-3893F5DDEAD6}"/>
    <dgm:cxn modelId="{18A754CC-4E0F-4FD7-B412-E657EAAE5F12}" srcId="{3AFC7CA7-B979-4CAF-B1AB-545D92BD7785}" destId="{34FC580F-5955-4A19-B6A7-8D854BB9B6CC}" srcOrd="0" destOrd="0" parTransId="{1146CBF6-4A89-46FF-8E4A-B6EDC4668375}" sibTransId="{06747AAF-BA39-48FF-88D4-1334A61122D7}"/>
    <dgm:cxn modelId="{4C8E6AE4-46F9-4208-BF6B-10D64451FBB3}" type="presOf" srcId="{E0C37CB0-2069-4CF0-95FC-2BD9EF77D0C4}" destId="{2AB04048-BAA8-4CAF-BE64-430D24FFEA4B}" srcOrd="0" destOrd="0" presId="urn:microsoft.com/office/officeart/2005/8/layout/orgChart1"/>
    <dgm:cxn modelId="{66FEA4E7-382D-4974-9053-25F5960739BA}" srcId="{251647A5-DE94-4058-A7B1-3209511C25B3}" destId="{79F15550-8611-45B2-BD4E-69E30451F3BF}" srcOrd="0" destOrd="0" parTransId="{DC4BA1AC-6077-434E-AF73-B63778D67943}" sibTransId="{5389D173-8317-43E1-B90C-1AE68AFF70D4}"/>
    <dgm:cxn modelId="{8DBD9EEB-00D3-4C68-8406-2689C8E98E0B}" type="presOf" srcId="{1FB10E38-4379-4EB2-B570-CE08E5CA325D}" destId="{839DB1BB-257B-425B-9C28-BE602EBC66FD}" srcOrd="0" destOrd="0" presId="urn:microsoft.com/office/officeart/2005/8/layout/orgChart1"/>
    <dgm:cxn modelId="{2FC106FB-3DA6-4D13-9093-3BBCEE6A1866}" type="presOf" srcId="{B4C9C324-6F85-42C9-8572-B6F548402365}" destId="{5CEB44DB-C8B1-4F75-961F-6C2122C48399}" srcOrd="0" destOrd="0" presId="urn:microsoft.com/office/officeart/2005/8/layout/orgChart1"/>
    <dgm:cxn modelId="{94CA8DFE-A0F4-4385-AA7E-B25FCC35149D}" type="presOf" srcId="{1D5ACE29-A9AC-414D-A43A-8D8EB1B339BE}" destId="{D900DDE5-AFF0-4BEA-86A4-64F8B2544CA9}" srcOrd="1" destOrd="0" presId="urn:microsoft.com/office/officeart/2005/8/layout/orgChart1"/>
    <dgm:cxn modelId="{7722C737-03D8-4C20-BA40-2A12AB79156F}" type="presParOf" srcId="{DFBED60A-465B-448B-8EA0-9C3F360F7579}" destId="{59BF4BA7-3A64-4D44-AB69-33D22C2ECEF3}" srcOrd="0" destOrd="0" presId="urn:microsoft.com/office/officeart/2005/8/layout/orgChart1"/>
    <dgm:cxn modelId="{F3E6055C-EA6E-4165-9BC7-FBCCDBD80CE8}" type="presParOf" srcId="{59BF4BA7-3A64-4D44-AB69-33D22C2ECEF3}" destId="{03C3D995-9FE5-4A9D-BCD5-519ABFA1DFEC}" srcOrd="0" destOrd="0" presId="urn:microsoft.com/office/officeart/2005/8/layout/orgChart1"/>
    <dgm:cxn modelId="{F6B2F354-441C-43F1-8211-6EB23602A21D}" type="presParOf" srcId="{03C3D995-9FE5-4A9D-BCD5-519ABFA1DFEC}" destId="{28998323-4DE2-4F27-B5B1-1DDBB075FB02}" srcOrd="0" destOrd="0" presId="urn:microsoft.com/office/officeart/2005/8/layout/orgChart1"/>
    <dgm:cxn modelId="{1447E129-BDD7-4FBA-AE0A-D0C2B72745A6}" type="presParOf" srcId="{03C3D995-9FE5-4A9D-BCD5-519ABFA1DFEC}" destId="{672C29A3-5C94-4D24-8FBF-9A115EDD407D}" srcOrd="1" destOrd="0" presId="urn:microsoft.com/office/officeart/2005/8/layout/orgChart1"/>
    <dgm:cxn modelId="{47F90E13-39BF-462B-A136-265F947629D2}" type="presParOf" srcId="{59BF4BA7-3A64-4D44-AB69-33D22C2ECEF3}" destId="{34617346-2367-4FC3-83C7-D68241EDA62A}" srcOrd="1" destOrd="0" presId="urn:microsoft.com/office/officeart/2005/8/layout/orgChart1"/>
    <dgm:cxn modelId="{9A05F4B7-A027-4F79-B08A-2E488FB26AB4}" type="presParOf" srcId="{34617346-2367-4FC3-83C7-D68241EDA62A}" destId="{5CEB44DB-C8B1-4F75-961F-6C2122C48399}" srcOrd="0" destOrd="0" presId="urn:microsoft.com/office/officeart/2005/8/layout/orgChart1"/>
    <dgm:cxn modelId="{F004703E-50C5-42CF-9A5B-2E0044BD158B}" type="presParOf" srcId="{34617346-2367-4FC3-83C7-D68241EDA62A}" destId="{3FAECDAD-F9DC-4C5F-9943-42A282E93C70}" srcOrd="1" destOrd="0" presId="urn:microsoft.com/office/officeart/2005/8/layout/orgChart1"/>
    <dgm:cxn modelId="{F8C5E515-14A1-4007-9855-84FFA2400A33}" type="presParOf" srcId="{3FAECDAD-F9DC-4C5F-9943-42A282E93C70}" destId="{D2D5AA77-8EA0-4902-BC1E-D2B456E8DF26}" srcOrd="0" destOrd="0" presId="urn:microsoft.com/office/officeart/2005/8/layout/orgChart1"/>
    <dgm:cxn modelId="{E49D2F72-4A27-44F3-A552-9F514DBC580D}" type="presParOf" srcId="{D2D5AA77-8EA0-4902-BC1E-D2B456E8DF26}" destId="{2AB04048-BAA8-4CAF-BE64-430D24FFEA4B}" srcOrd="0" destOrd="0" presId="urn:microsoft.com/office/officeart/2005/8/layout/orgChart1"/>
    <dgm:cxn modelId="{A7B08FCA-0CB1-40D6-B381-D97ED3DAF5D0}" type="presParOf" srcId="{D2D5AA77-8EA0-4902-BC1E-D2B456E8DF26}" destId="{EE4499E8-10A2-4D6B-8C8E-23AC644891D4}" srcOrd="1" destOrd="0" presId="urn:microsoft.com/office/officeart/2005/8/layout/orgChart1"/>
    <dgm:cxn modelId="{FABA9736-A7FD-4A4F-9854-A55C7F03F0AD}" type="presParOf" srcId="{3FAECDAD-F9DC-4C5F-9943-42A282E93C70}" destId="{BC4F0304-DE0A-4AD6-AF83-E1566C0023F2}" srcOrd="1" destOrd="0" presId="urn:microsoft.com/office/officeart/2005/8/layout/orgChart1"/>
    <dgm:cxn modelId="{990EB537-167B-4CA7-B584-EEB727836832}" type="presParOf" srcId="{BC4F0304-DE0A-4AD6-AF83-E1566C0023F2}" destId="{827FF7B9-2E49-4ECB-9C79-B3234ECBB9AB}" srcOrd="0" destOrd="0" presId="urn:microsoft.com/office/officeart/2005/8/layout/orgChart1"/>
    <dgm:cxn modelId="{631805B9-DD1F-4868-95CC-BC5FF9575B65}" type="presParOf" srcId="{BC4F0304-DE0A-4AD6-AF83-E1566C0023F2}" destId="{248B432F-729B-4832-8F31-08DFDCD298EC}" srcOrd="1" destOrd="0" presId="urn:microsoft.com/office/officeart/2005/8/layout/orgChart1"/>
    <dgm:cxn modelId="{460053DC-6928-4550-B4D0-F181EC6B7C3E}" type="presParOf" srcId="{248B432F-729B-4832-8F31-08DFDCD298EC}" destId="{5C19C14F-C8DA-4ECA-BDD4-9278A9BA3BE4}" srcOrd="0" destOrd="0" presId="urn:microsoft.com/office/officeart/2005/8/layout/orgChart1"/>
    <dgm:cxn modelId="{2F2A1E1C-6F1C-46DC-946D-5D3762E7EEC8}" type="presParOf" srcId="{5C19C14F-C8DA-4ECA-BDD4-9278A9BA3BE4}" destId="{DD14A994-FDDF-4237-8E7A-F256410EEE26}" srcOrd="0" destOrd="0" presId="urn:microsoft.com/office/officeart/2005/8/layout/orgChart1"/>
    <dgm:cxn modelId="{F426EB4B-6643-44CA-BAC8-EABD37C8BF16}" type="presParOf" srcId="{5C19C14F-C8DA-4ECA-BDD4-9278A9BA3BE4}" destId="{69295772-7E4E-4881-B191-2D14A1D04BFD}" srcOrd="1" destOrd="0" presId="urn:microsoft.com/office/officeart/2005/8/layout/orgChart1"/>
    <dgm:cxn modelId="{DEE299BA-ACD0-4180-A685-9EFCAE5FBC25}" type="presParOf" srcId="{248B432F-729B-4832-8F31-08DFDCD298EC}" destId="{FA7E2320-F57F-4150-A4FE-35C6C8A3B8CB}" srcOrd="1" destOrd="0" presId="urn:microsoft.com/office/officeart/2005/8/layout/orgChart1"/>
    <dgm:cxn modelId="{673E5172-D044-4EB9-AE71-764FFB02A90D}" type="presParOf" srcId="{248B432F-729B-4832-8F31-08DFDCD298EC}" destId="{2362A6BE-AEF3-4B15-944D-CEB488EA7293}" srcOrd="2" destOrd="0" presId="urn:microsoft.com/office/officeart/2005/8/layout/orgChart1"/>
    <dgm:cxn modelId="{99CA8B1A-9BA9-4AEB-8745-2CE66141187C}" type="presParOf" srcId="{BC4F0304-DE0A-4AD6-AF83-E1566C0023F2}" destId="{86AD3BF6-D6D5-45A4-B163-972BC5D9CDC6}" srcOrd="2" destOrd="0" presId="urn:microsoft.com/office/officeart/2005/8/layout/orgChart1"/>
    <dgm:cxn modelId="{5BD04B23-8678-487E-8D4B-42855AD191BE}" type="presParOf" srcId="{BC4F0304-DE0A-4AD6-AF83-E1566C0023F2}" destId="{2D17EDD3-58E2-46CA-919A-AD192915CAF8}" srcOrd="3" destOrd="0" presId="urn:microsoft.com/office/officeart/2005/8/layout/orgChart1"/>
    <dgm:cxn modelId="{DB75F0AB-FA60-4A36-A8A6-1EFB34D6C767}" type="presParOf" srcId="{2D17EDD3-58E2-46CA-919A-AD192915CAF8}" destId="{67C9C703-8672-4B0B-BCA9-F59BF0EE600F}" srcOrd="0" destOrd="0" presId="urn:microsoft.com/office/officeart/2005/8/layout/orgChart1"/>
    <dgm:cxn modelId="{C47EAA06-627A-40C5-B5D3-4DE0C9F94ED2}" type="presParOf" srcId="{67C9C703-8672-4B0B-BCA9-F59BF0EE600F}" destId="{6DF7F209-CBB3-4977-8349-328FE00DE58B}" srcOrd="0" destOrd="0" presId="urn:microsoft.com/office/officeart/2005/8/layout/orgChart1"/>
    <dgm:cxn modelId="{1BD5FF55-5A91-4285-B523-796C5ADCEF57}" type="presParOf" srcId="{67C9C703-8672-4B0B-BCA9-F59BF0EE600F}" destId="{3A593F37-A690-4683-81E7-7F7959CDEDE3}" srcOrd="1" destOrd="0" presId="urn:microsoft.com/office/officeart/2005/8/layout/orgChart1"/>
    <dgm:cxn modelId="{857A227F-E171-4660-A621-68C5CE86C947}" type="presParOf" srcId="{2D17EDD3-58E2-46CA-919A-AD192915CAF8}" destId="{9A9E134D-C8E8-457D-818B-D5A3B96C2A3E}" srcOrd="1" destOrd="0" presId="urn:microsoft.com/office/officeart/2005/8/layout/orgChart1"/>
    <dgm:cxn modelId="{508488CF-15CE-46E6-B2B7-072E078573CC}" type="presParOf" srcId="{2D17EDD3-58E2-46CA-919A-AD192915CAF8}" destId="{2F9A5A2A-038D-45B3-ADCA-FFD4B54297DA}" srcOrd="2" destOrd="0" presId="urn:microsoft.com/office/officeart/2005/8/layout/orgChart1"/>
    <dgm:cxn modelId="{6EE16AAD-98D0-4ECB-B0B7-D507DDF6B98E}" type="presParOf" srcId="{BC4F0304-DE0A-4AD6-AF83-E1566C0023F2}" destId="{09ADBE14-2A2D-4053-8267-952A942F92F3}" srcOrd="4" destOrd="0" presId="urn:microsoft.com/office/officeart/2005/8/layout/orgChart1"/>
    <dgm:cxn modelId="{842CB63F-2CF6-4FFD-B577-043E993F1F0F}" type="presParOf" srcId="{BC4F0304-DE0A-4AD6-AF83-E1566C0023F2}" destId="{7B13DB74-3CEA-4A42-952A-206118DB4A4E}" srcOrd="5" destOrd="0" presId="urn:microsoft.com/office/officeart/2005/8/layout/orgChart1"/>
    <dgm:cxn modelId="{CA6B7697-0C6A-454C-A921-E3ADA77403EF}" type="presParOf" srcId="{7B13DB74-3CEA-4A42-952A-206118DB4A4E}" destId="{93C85923-39B9-4B94-AF06-0B7AA058A2D1}" srcOrd="0" destOrd="0" presId="urn:microsoft.com/office/officeart/2005/8/layout/orgChart1"/>
    <dgm:cxn modelId="{28EAC9CE-F323-484A-A46B-4C3EA2497DAD}" type="presParOf" srcId="{93C85923-39B9-4B94-AF06-0B7AA058A2D1}" destId="{0133EBFD-8177-43D9-ABB7-0DD04395A5BA}" srcOrd="0" destOrd="0" presId="urn:microsoft.com/office/officeart/2005/8/layout/orgChart1"/>
    <dgm:cxn modelId="{E76A58EA-275C-4649-999F-4FC48B3627C0}" type="presParOf" srcId="{93C85923-39B9-4B94-AF06-0B7AA058A2D1}" destId="{33030E4C-9DEE-4495-BB3C-6705747EEE9B}" srcOrd="1" destOrd="0" presId="urn:microsoft.com/office/officeart/2005/8/layout/orgChart1"/>
    <dgm:cxn modelId="{636E7772-DB6E-4222-8526-27C927421D9E}" type="presParOf" srcId="{7B13DB74-3CEA-4A42-952A-206118DB4A4E}" destId="{AC4FC0AB-0CBF-47CB-9C52-ABA1C43BFDCF}" srcOrd="1" destOrd="0" presId="urn:microsoft.com/office/officeart/2005/8/layout/orgChart1"/>
    <dgm:cxn modelId="{D4FF7C13-9915-4147-94E0-877E693262DA}" type="presParOf" srcId="{7B13DB74-3CEA-4A42-952A-206118DB4A4E}" destId="{839EEC8D-3C40-4BF7-A63B-FA3DA7B38DE5}" srcOrd="2" destOrd="0" presId="urn:microsoft.com/office/officeart/2005/8/layout/orgChart1"/>
    <dgm:cxn modelId="{300109AC-7924-44DC-88BA-DACEDCC9C081}" type="presParOf" srcId="{3FAECDAD-F9DC-4C5F-9943-42A282E93C70}" destId="{3B2A2660-8082-48FF-9029-130536ABD9CE}" srcOrd="2" destOrd="0" presId="urn:microsoft.com/office/officeart/2005/8/layout/orgChart1"/>
    <dgm:cxn modelId="{3E44864C-F546-482E-BA05-FD47A6F41278}" type="presParOf" srcId="{34617346-2367-4FC3-83C7-D68241EDA62A}" destId="{78B953E7-C956-4761-851F-F4C38621F174}" srcOrd="2" destOrd="0" presId="urn:microsoft.com/office/officeart/2005/8/layout/orgChart1"/>
    <dgm:cxn modelId="{FC0EA7B4-D0FA-4990-BE86-19B5FA8B9C8D}" type="presParOf" srcId="{34617346-2367-4FC3-83C7-D68241EDA62A}" destId="{31129D23-E909-4B96-BD6B-9E6FF6FD0CBF}" srcOrd="3" destOrd="0" presId="urn:microsoft.com/office/officeart/2005/8/layout/orgChart1"/>
    <dgm:cxn modelId="{21AEF7CC-8A51-4A98-91BD-69362DB3EA5A}" type="presParOf" srcId="{31129D23-E909-4B96-BD6B-9E6FF6FD0CBF}" destId="{241839F6-8243-4D4C-B9D9-0716CAB9A100}" srcOrd="0" destOrd="0" presId="urn:microsoft.com/office/officeart/2005/8/layout/orgChart1"/>
    <dgm:cxn modelId="{3887EE26-E2F9-4875-AAEB-863E4C0B2D78}" type="presParOf" srcId="{241839F6-8243-4D4C-B9D9-0716CAB9A100}" destId="{9F2662A6-EAA1-4B92-B910-97A5EDEC0718}" srcOrd="0" destOrd="0" presId="urn:microsoft.com/office/officeart/2005/8/layout/orgChart1"/>
    <dgm:cxn modelId="{124A633C-8641-4E29-80A8-E66E576D7D12}" type="presParOf" srcId="{241839F6-8243-4D4C-B9D9-0716CAB9A100}" destId="{1A26734E-6717-4616-B6AA-5F25491A205D}" srcOrd="1" destOrd="0" presId="urn:microsoft.com/office/officeart/2005/8/layout/orgChart1"/>
    <dgm:cxn modelId="{3EFC2725-CEFC-464A-8F25-F7D3AC9F53BD}" type="presParOf" srcId="{31129D23-E909-4B96-BD6B-9E6FF6FD0CBF}" destId="{521EF026-A52E-4912-8DD6-9C33F7A876E5}" srcOrd="1" destOrd="0" presId="urn:microsoft.com/office/officeart/2005/8/layout/orgChart1"/>
    <dgm:cxn modelId="{B963D3C4-E8B2-48B2-ACB5-5B3308AB0126}" type="presParOf" srcId="{521EF026-A52E-4912-8DD6-9C33F7A876E5}" destId="{545E7176-116B-4821-845B-A0F914E358C5}" srcOrd="0" destOrd="0" presId="urn:microsoft.com/office/officeart/2005/8/layout/orgChart1"/>
    <dgm:cxn modelId="{B0AABC80-91A1-4988-92D9-FA07BDB5D595}" type="presParOf" srcId="{521EF026-A52E-4912-8DD6-9C33F7A876E5}" destId="{D773480E-2DEA-45F6-93DE-57816EB3D603}" srcOrd="1" destOrd="0" presId="urn:microsoft.com/office/officeart/2005/8/layout/orgChart1"/>
    <dgm:cxn modelId="{DB33394B-4102-4A09-8244-5D4F944C6324}" type="presParOf" srcId="{D773480E-2DEA-45F6-93DE-57816EB3D603}" destId="{5215476D-F19C-4380-9972-C0143AE540FD}" srcOrd="0" destOrd="0" presId="urn:microsoft.com/office/officeart/2005/8/layout/orgChart1"/>
    <dgm:cxn modelId="{08493464-70DD-4F28-B363-8333A08B9033}" type="presParOf" srcId="{5215476D-F19C-4380-9972-C0143AE540FD}" destId="{DCB07416-8647-4937-9635-E97151FC00D1}" srcOrd="0" destOrd="0" presId="urn:microsoft.com/office/officeart/2005/8/layout/orgChart1"/>
    <dgm:cxn modelId="{1D3BF35E-F551-47CB-8A79-BC30DB919441}" type="presParOf" srcId="{5215476D-F19C-4380-9972-C0143AE540FD}" destId="{98F359F7-C687-4286-A6D9-F2748D4AAA66}" srcOrd="1" destOrd="0" presId="urn:microsoft.com/office/officeart/2005/8/layout/orgChart1"/>
    <dgm:cxn modelId="{AE82F514-D9DB-49B9-A171-C023E2CA0249}" type="presParOf" srcId="{D773480E-2DEA-45F6-93DE-57816EB3D603}" destId="{543AEF02-D31A-44F4-A432-77BD3D08C134}" srcOrd="1" destOrd="0" presId="urn:microsoft.com/office/officeart/2005/8/layout/orgChart1"/>
    <dgm:cxn modelId="{0CE7EEAA-2812-4A65-BA18-BDE66CEF3C57}" type="presParOf" srcId="{D773480E-2DEA-45F6-93DE-57816EB3D603}" destId="{BEC0FFDB-8C15-4436-A5BD-AC447883F354}" srcOrd="2" destOrd="0" presId="urn:microsoft.com/office/officeart/2005/8/layout/orgChart1"/>
    <dgm:cxn modelId="{37EEB273-5C53-46E6-9761-AE464FFC27A7}" type="presParOf" srcId="{521EF026-A52E-4912-8DD6-9C33F7A876E5}" destId="{6A62F5AD-71EF-4720-8940-DEF7CF4AAF02}" srcOrd="2" destOrd="0" presId="urn:microsoft.com/office/officeart/2005/8/layout/orgChart1"/>
    <dgm:cxn modelId="{4179B1C3-741E-487B-BE4C-8B7288009B01}" type="presParOf" srcId="{521EF026-A52E-4912-8DD6-9C33F7A876E5}" destId="{FD695194-6F6D-40B4-84AD-06992237E2EE}" srcOrd="3" destOrd="0" presId="urn:microsoft.com/office/officeart/2005/8/layout/orgChart1"/>
    <dgm:cxn modelId="{F3F5E3CC-9658-48E8-B4F7-602F78E6522E}" type="presParOf" srcId="{FD695194-6F6D-40B4-84AD-06992237E2EE}" destId="{E58DA1EF-4AEC-42E9-B3AF-FB9FC808918E}" srcOrd="0" destOrd="0" presId="urn:microsoft.com/office/officeart/2005/8/layout/orgChart1"/>
    <dgm:cxn modelId="{57E141E1-10D4-48E3-B3F9-F53FC3F6AFD0}" type="presParOf" srcId="{E58DA1EF-4AEC-42E9-B3AF-FB9FC808918E}" destId="{088A3603-398F-4A2F-9101-49E972BEA346}" srcOrd="0" destOrd="0" presId="urn:microsoft.com/office/officeart/2005/8/layout/orgChart1"/>
    <dgm:cxn modelId="{F936828E-9F40-45CD-BC2D-6A59B4981268}" type="presParOf" srcId="{E58DA1EF-4AEC-42E9-B3AF-FB9FC808918E}" destId="{49378D95-0DF7-42F7-8A29-078CB0ACABD6}" srcOrd="1" destOrd="0" presId="urn:microsoft.com/office/officeart/2005/8/layout/orgChart1"/>
    <dgm:cxn modelId="{DE56EFCE-D843-4744-87E9-8AF7170A18F2}" type="presParOf" srcId="{FD695194-6F6D-40B4-84AD-06992237E2EE}" destId="{85AD0760-996A-44EC-900B-EDB23D60C65E}" srcOrd="1" destOrd="0" presId="urn:microsoft.com/office/officeart/2005/8/layout/orgChart1"/>
    <dgm:cxn modelId="{D0D89145-74C2-4E5E-944D-DF93D32F02ED}" type="presParOf" srcId="{FD695194-6F6D-40B4-84AD-06992237E2EE}" destId="{2132C82F-BACD-4C6C-82F7-E4B621001D1D}" srcOrd="2" destOrd="0" presId="urn:microsoft.com/office/officeart/2005/8/layout/orgChart1"/>
    <dgm:cxn modelId="{D466E522-07B1-4868-BDB0-AC209783F2E0}" type="presParOf" srcId="{521EF026-A52E-4912-8DD6-9C33F7A876E5}" destId="{839DB1BB-257B-425B-9C28-BE602EBC66FD}" srcOrd="4" destOrd="0" presId="urn:microsoft.com/office/officeart/2005/8/layout/orgChart1"/>
    <dgm:cxn modelId="{AD41C737-2108-4083-B15A-3CC6D2A47E16}" type="presParOf" srcId="{521EF026-A52E-4912-8DD6-9C33F7A876E5}" destId="{A4D99025-E389-49A1-A236-07BBEFEAB912}" srcOrd="5" destOrd="0" presId="urn:microsoft.com/office/officeart/2005/8/layout/orgChart1"/>
    <dgm:cxn modelId="{33E82541-2498-44DC-907E-3F63CE21C92B}" type="presParOf" srcId="{A4D99025-E389-49A1-A236-07BBEFEAB912}" destId="{92D9599B-D735-4038-B89B-0AEAA699A5B1}" srcOrd="0" destOrd="0" presId="urn:microsoft.com/office/officeart/2005/8/layout/orgChart1"/>
    <dgm:cxn modelId="{1D02C6D2-4979-42BE-B858-01DE717AF333}" type="presParOf" srcId="{92D9599B-D735-4038-B89B-0AEAA699A5B1}" destId="{26FAF418-6DE6-4148-95B0-5072196ECF66}" srcOrd="0" destOrd="0" presId="urn:microsoft.com/office/officeart/2005/8/layout/orgChart1"/>
    <dgm:cxn modelId="{BB152BC0-8E99-49EC-9974-1704E3BA916F}" type="presParOf" srcId="{92D9599B-D735-4038-B89B-0AEAA699A5B1}" destId="{D900DDE5-AFF0-4BEA-86A4-64F8B2544CA9}" srcOrd="1" destOrd="0" presId="urn:microsoft.com/office/officeart/2005/8/layout/orgChart1"/>
    <dgm:cxn modelId="{3F602521-37A9-475D-80F6-883438EA9D85}" type="presParOf" srcId="{A4D99025-E389-49A1-A236-07BBEFEAB912}" destId="{513F8A32-D51B-4B0D-9477-174BBECA4759}" srcOrd="1" destOrd="0" presId="urn:microsoft.com/office/officeart/2005/8/layout/orgChart1"/>
    <dgm:cxn modelId="{E456B55C-66FF-4C2B-9790-03CC78AA4434}" type="presParOf" srcId="{A4D99025-E389-49A1-A236-07BBEFEAB912}" destId="{E9725F97-7DB9-4760-B5F4-9A033A2B3BEC}" srcOrd="2" destOrd="0" presId="urn:microsoft.com/office/officeart/2005/8/layout/orgChart1"/>
    <dgm:cxn modelId="{6B504C7A-0C79-4F65-95D5-B14C09D94EF2}" type="presParOf" srcId="{31129D23-E909-4B96-BD6B-9E6FF6FD0CBF}" destId="{81837AE4-0230-49B2-8ECD-81DAC988D426}" srcOrd="2" destOrd="0" presId="urn:microsoft.com/office/officeart/2005/8/layout/orgChart1"/>
    <dgm:cxn modelId="{C9F36B2E-4291-4F11-9669-F475A901DFFE}" type="presParOf" srcId="{59BF4BA7-3A64-4D44-AB69-33D22C2ECEF3}" destId="{2F6D40DD-7063-43C4-8993-D1327F508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1647A5-DE94-4058-A7B1-3209511C25B3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9F15550-8611-45B2-BD4E-69E30451F3BF}">
      <dgm:prSet phldrT="[Text]" custT="1"/>
      <dgm:spPr/>
      <dgm:t>
        <a:bodyPr/>
        <a:lstStyle/>
        <a:p>
          <a:r>
            <a:rPr lang="en-US" sz="2000" b="1" dirty="0"/>
            <a:t>Performance Tactics</a:t>
          </a:r>
        </a:p>
      </dgm:t>
    </dgm:pt>
    <dgm:pt modelId="{DC4BA1AC-6077-434E-AF73-B63778D67943}" type="parTrans" cxnId="{66FEA4E7-382D-4974-9053-25F5960739BA}">
      <dgm:prSet/>
      <dgm:spPr/>
      <dgm:t>
        <a:bodyPr/>
        <a:lstStyle/>
        <a:p>
          <a:endParaRPr lang="en-US" sz="4000"/>
        </a:p>
      </dgm:t>
    </dgm:pt>
    <dgm:pt modelId="{5389D173-8317-43E1-B90C-1AE68AFF70D4}" type="sibTrans" cxnId="{66FEA4E7-382D-4974-9053-25F5960739BA}">
      <dgm:prSet/>
      <dgm:spPr/>
      <dgm:t>
        <a:bodyPr/>
        <a:lstStyle/>
        <a:p>
          <a:endParaRPr lang="en-US" sz="4000"/>
        </a:p>
      </dgm:t>
    </dgm:pt>
    <dgm:pt modelId="{E0C37CB0-2069-4CF0-95FC-2BD9EF77D0C4}">
      <dgm:prSet phldrT="[Text]" custT="1"/>
      <dgm:spPr/>
      <dgm:t>
        <a:bodyPr/>
        <a:lstStyle/>
        <a:p>
          <a:r>
            <a:rPr lang="en-US" sz="1600" dirty="0"/>
            <a:t>Control Resource Demand</a:t>
          </a:r>
        </a:p>
      </dgm:t>
    </dgm:pt>
    <dgm:pt modelId="{B4C9C324-6F85-42C9-8572-B6F548402365}" type="parTrans" cxnId="{BA8EE6BD-EA5A-4B5F-9AD3-99A036E31ABD}">
      <dgm:prSet/>
      <dgm:spPr/>
      <dgm:t>
        <a:bodyPr/>
        <a:lstStyle/>
        <a:p>
          <a:endParaRPr lang="en-US" sz="4000"/>
        </a:p>
      </dgm:t>
    </dgm:pt>
    <dgm:pt modelId="{8C81CE25-1DFD-4C1B-817E-6C96C99FC414}" type="sibTrans" cxnId="{BA8EE6BD-EA5A-4B5F-9AD3-99A036E31ABD}">
      <dgm:prSet/>
      <dgm:spPr/>
      <dgm:t>
        <a:bodyPr/>
        <a:lstStyle/>
        <a:p>
          <a:endParaRPr lang="en-US" sz="4000"/>
        </a:p>
      </dgm:t>
    </dgm:pt>
    <dgm:pt modelId="{3AFC7CA7-B979-4CAF-B1AB-545D92BD778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Resources</a:t>
          </a:r>
        </a:p>
      </dgm:t>
    </dgm:pt>
    <dgm:pt modelId="{6F13BEBB-C4B7-40D4-91C7-D836BFD02AB7}" type="parTrans" cxnId="{ACF173C2-6DD9-4FF9-8DE7-07282D42E3AD}">
      <dgm:prSet/>
      <dgm:spPr/>
      <dgm:t>
        <a:bodyPr/>
        <a:lstStyle/>
        <a:p>
          <a:endParaRPr lang="en-US" sz="4000"/>
        </a:p>
      </dgm:t>
    </dgm:pt>
    <dgm:pt modelId="{923EB9E5-0A63-4796-B5E7-3893F5DDEAD6}" type="sibTrans" cxnId="{ACF173C2-6DD9-4FF9-8DE7-07282D42E3AD}">
      <dgm:prSet/>
      <dgm:spPr/>
      <dgm:t>
        <a:bodyPr/>
        <a:lstStyle/>
        <a:p>
          <a:endParaRPr lang="en-US" sz="4000"/>
        </a:p>
      </dgm:t>
    </dgm:pt>
    <dgm:pt modelId="{6AC67ADB-6D4C-4702-ACE7-2A44EAA82D46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Work Requests</a:t>
          </a:r>
        </a:p>
      </dgm:t>
    </dgm:pt>
    <dgm:pt modelId="{2811DF9D-F130-4587-AC78-9FF026923BCB}" type="parTrans" cxnId="{348B571D-3A66-4713-B577-C02CCAE9018A}">
      <dgm:prSet/>
      <dgm:spPr/>
      <dgm:t>
        <a:bodyPr/>
        <a:lstStyle/>
        <a:p>
          <a:endParaRPr lang="en-US" sz="4000"/>
        </a:p>
      </dgm:t>
    </dgm:pt>
    <dgm:pt modelId="{4F7CDFCB-B923-4E3B-88ED-0593920C17B8}" type="sibTrans" cxnId="{348B571D-3A66-4713-B577-C02CCAE9018A}">
      <dgm:prSet/>
      <dgm:spPr/>
      <dgm:t>
        <a:bodyPr/>
        <a:lstStyle/>
        <a:p>
          <a:endParaRPr lang="en-US" sz="4000"/>
        </a:p>
      </dgm:t>
    </dgm:pt>
    <dgm:pt modelId="{34FC580F-5955-4A19-B6A7-8D854BB9B6CC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Increase Resources</a:t>
          </a:r>
        </a:p>
      </dgm:t>
    </dgm:pt>
    <dgm:pt modelId="{1146CBF6-4A89-46FF-8E4A-B6EDC4668375}" type="parTrans" cxnId="{18A754CC-4E0F-4FD7-B412-E657EAAE5F12}">
      <dgm:prSet/>
      <dgm:spPr/>
      <dgm:t>
        <a:bodyPr/>
        <a:lstStyle/>
        <a:p>
          <a:endParaRPr lang="en-US" sz="4000"/>
        </a:p>
      </dgm:t>
    </dgm:pt>
    <dgm:pt modelId="{06747AAF-BA39-48FF-88D4-1334A61122D7}" type="sibTrans" cxnId="{18A754CC-4E0F-4FD7-B412-E657EAAE5F12}">
      <dgm:prSet/>
      <dgm:spPr/>
      <dgm:t>
        <a:bodyPr/>
        <a:lstStyle/>
        <a:p>
          <a:endParaRPr lang="en-US" sz="4000"/>
        </a:p>
      </dgm:t>
    </dgm:pt>
    <dgm:pt modelId="{34EECA2C-7EF0-45CC-80D6-F55388397DE8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Introduce Concurrency</a:t>
          </a:r>
        </a:p>
      </dgm:t>
    </dgm:pt>
    <dgm:pt modelId="{EDBB356A-C981-4AD7-97B3-E0BF9CB59E63}" type="parTrans" cxnId="{737E2A9D-0829-47C5-89B4-A6ACAEACCF44}">
      <dgm:prSet/>
      <dgm:spPr/>
      <dgm:t>
        <a:bodyPr/>
        <a:lstStyle/>
        <a:p>
          <a:endParaRPr lang="en-US" sz="4000"/>
        </a:p>
      </dgm:t>
    </dgm:pt>
    <dgm:pt modelId="{E30D74DC-584D-466C-B99F-5674845D12DA}" type="sibTrans" cxnId="{737E2A9D-0829-47C5-89B4-A6ACAEACCF44}">
      <dgm:prSet/>
      <dgm:spPr/>
      <dgm:t>
        <a:bodyPr/>
        <a:lstStyle/>
        <a:p>
          <a:endParaRPr lang="en-US" sz="4000"/>
        </a:p>
      </dgm:t>
    </dgm:pt>
    <dgm:pt modelId="{73FD8B00-DFEF-4A7E-96FC-F48023FD73EC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Maintain Multiple Copies of Computations</a:t>
          </a:r>
        </a:p>
      </dgm:t>
    </dgm:pt>
    <dgm:pt modelId="{2CA85C91-1C71-4176-8895-4F5E4786F770}" type="parTrans" cxnId="{65507B42-C621-459F-89FB-69E601C703A3}">
      <dgm:prSet/>
      <dgm:spPr/>
      <dgm:t>
        <a:bodyPr/>
        <a:lstStyle/>
        <a:p>
          <a:endParaRPr lang="en-US" sz="4000"/>
        </a:p>
      </dgm:t>
    </dgm:pt>
    <dgm:pt modelId="{24789362-EAC3-46DC-9B10-0291523190E8}" type="sibTrans" cxnId="{65507B42-C621-459F-89FB-69E601C703A3}">
      <dgm:prSet/>
      <dgm:spPr/>
      <dgm:t>
        <a:bodyPr/>
        <a:lstStyle/>
        <a:p>
          <a:endParaRPr lang="en-US" sz="4000"/>
        </a:p>
      </dgm:t>
    </dgm:pt>
    <dgm:pt modelId="{92FDBCCB-E6E0-4919-B207-1112C3EF9E1A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Maintain Multiple Copies of Data</a:t>
          </a:r>
        </a:p>
      </dgm:t>
    </dgm:pt>
    <dgm:pt modelId="{5448CBFA-AF1B-45D1-B5E3-BCDB41965BBE}" type="parTrans" cxnId="{BB7CFB33-0ECC-4059-827A-397E26CE5CBD}">
      <dgm:prSet/>
      <dgm:spPr/>
      <dgm:t>
        <a:bodyPr/>
        <a:lstStyle/>
        <a:p>
          <a:endParaRPr lang="en-US" sz="4000"/>
        </a:p>
      </dgm:t>
    </dgm:pt>
    <dgm:pt modelId="{B86C8228-CCF4-4ADF-97C7-7F243131FECE}" type="sibTrans" cxnId="{BB7CFB33-0ECC-4059-827A-397E26CE5CBD}">
      <dgm:prSet/>
      <dgm:spPr/>
      <dgm:t>
        <a:bodyPr/>
        <a:lstStyle/>
        <a:p>
          <a:endParaRPr lang="en-US" sz="4000"/>
        </a:p>
      </dgm:t>
    </dgm:pt>
    <dgm:pt modelId="{7D24C253-9AB8-415D-927A-94BDD5671BB0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Bound Queue Size</a:t>
          </a:r>
        </a:p>
      </dgm:t>
    </dgm:pt>
    <dgm:pt modelId="{62E1D07B-3CAB-414F-A21D-546DB6259407}" type="parTrans" cxnId="{4E339CCB-FA68-4F94-B8C0-7CC1469B2540}">
      <dgm:prSet/>
      <dgm:spPr/>
      <dgm:t>
        <a:bodyPr/>
        <a:lstStyle/>
        <a:p>
          <a:endParaRPr lang="en-US" sz="4000"/>
        </a:p>
      </dgm:t>
    </dgm:pt>
    <dgm:pt modelId="{77A7B959-325B-481A-B546-783AFD4C6A3F}" type="sibTrans" cxnId="{4E339CCB-FA68-4F94-B8C0-7CC1469B2540}">
      <dgm:prSet/>
      <dgm:spPr/>
      <dgm:t>
        <a:bodyPr/>
        <a:lstStyle/>
        <a:p>
          <a:endParaRPr lang="en-US" sz="4000"/>
        </a:p>
      </dgm:t>
    </dgm:pt>
    <dgm:pt modelId="{D9F0739A-A53C-4021-9EDC-35B7439B12D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Schedule Resources</a:t>
          </a:r>
        </a:p>
      </dgm:t>
    </dgm:pt>
    <dgm:pt modelId="{74F36A57-1245-4773-BC71-16D6FE47CD41}" type="parTrans" cxnId="{96E6CFB6-A91D-4DB2-8099-9EFF612A9605}">
      <dgm:prSet/>
      <dgm:spPr/>
      <dgm:t>
        <a:bodyPr/>
        <a:lstStyle/>
        <a:p>
          <a:endParaRPr lang="en-US" sz="4000"/>
        </a:p>
      </dgm:t>
    </dgm:pt>
    <dgm:pt modelId="{8389701F-A6F8-4AEA-B66A-23718BCD8772}" type="sibTrans" cxnId="{96E6CFB6-A91D-4DB2-8099-9EFF612A9605}">
      <dgm:prSet/>
      <dgm:spPr/>
      <dgm:t>
        <a:bodyPr/>
        <a:lstStyle/>
        <a:p>
          <a:endParaRPr lang="en-US" sz="4000"/>
        </a:p>
      </dgm:t>
    </dgm:pt>
    <dgm:pt modelId="{AF00B546-EEE7-4C78-A134-6E27714D2DEF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Limit Event Response</a:t>
          </a:r>
        </a:p>
      </dgm:t>
    </dgm:pt>
    <dgm:pt modelId="{68AF7A08-F6CD-4B67-857A-09E6DA1A4E88}" type="parTrans" cxnId="{DC54B447-A69F-44A8-9587-6D2A32A1DA72}">
      <dgm:prSet/>
      <dgm:spPr/>
      <dgm:t>
        <a:bodyPr/>
        <a:lstStyle/>
        <a:p>
          <a:endParaRPr lang="en-US" sz="4000"/>
        </a:p>
      </dgm:t>
    </dgm:pt>
    <dgm:pt modelId="{49880F45-A6B1-44B2-80C4-35DC66048631}" type="sibTrans" cxnId="{DC54B447-A69F-44A8-9587-6D2A32A1DA72}">
      <dgm:prSet/>
      <dgm:spPr/>
      <dgm:t>
        <a:bodyPr/>
        <a:lstStyle/>
        <a:p>
          <a:endParaRPr lang="en-US" sz="4000"/>
        </a:p>
      </dgm:t>
    </dgm:pt>
    <dgm:pt modelId="{1EDD388A-CA8A-4036-B181-371E7BB3580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Prioritize Events</a:t>
          </a:r>
        </a:p>
      </dgm:t>
    </dgm:pt>
    <dgm:pt modelId="{F0033C14-9B52-460E-8438-2B10B23F05A3}" type="parTrans" cxnId="{806178E3-D9BE-4A95-B3EC-D5BAC26D38C5}">
      <dgm:prSet/>
      <dgm:spPr/>
      <dgm:t>
        <a:bodyPr/>
        <a:lstStyle/>
        <a:p>
          <a:endParaRPr lang="en-US" sz="4000"/>
        </a:p>
      </dgm:t>
    </dgm:pt>
    <dgm:pt modelId="{A2040044-B649-4E3A-9439-F30FE55E2545}" type="sibTrans" cxnId="{806178E3-D9BE-4A95-B3EC-D5BAC26D38C5}">
      <dgm:prSet/>
      <dgm:spPr/>
      <dgm:t>
        <a:bodyPr/>
        <a:lstStyle/>
        <a:p>
          <a:endParaRPr lang="en-US" sz="4000"/>
        </a:p>
      </dgm:t>
    </dgm:pt>
    <dgm:pt modelId="{DBF47317-4F22-4851-97C4-FBC1798050AE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Reduce Computational Overhead</a:t>
          </a:r>
        </a:p>
      </dgm:t>
    </dgm:pt>
    <dgm:pt modelId="{DC86C43A-3B10-4D0F-A4E7-3D2EAC6DEABF}" type="parTrans" cxnId="{0A923B5E-F371-43E5-8C10-8936A56A7D4D}">
      <dgm:prSet/>
      <dgm:spPr/>
      <dgm:t>
        <a:bodyPr/>
        <a:lstStyle/>
        <a:p>
          <a:endParaRPr lang="en-US" sz="4000"/>
        </a:p>
      </dgm:t>
    </dgm:pt>
    <dgm:pt modelId="{BB4341E3-0AA7-401E-8BA8-E3DBE69D2F88}" type="sibTrans" cxnId="{0A923B5E-F371-43E5-8C10-8936A56A7D4D}">
      <dgm:prSet/>
      <dgm:spPr/>
      <dgm:t>
        <a:bodyPr/>
        <a:lstStyle/>
        <a:p>
          <a:endParaRPr lang="en-US" sz="4000"/>
        </a:p>
      </dgm:t>
    </dgm:pt>
    <dgm:pt modelId="{70DBF881-43FD-4FD4-B1D6-1B19E1B8CD5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Bound Execution Times</a:t>
          </a:r>
        </a:p>
      </dgm:t>
    </dgm:pt>
    <dgm:pt modelId="{8B21777F-EA1F-4801-BF25-6909A69765FF}" type="parTrans" cxnId="{74EE7CB7-6E2C-4400-A732-017AC6AE1497}">
      <dgm:prSet/>
      <dgm:spPr/>
      <dgm:t>
        <a:bodyPr/>
        <a:lstStyle/>
        <a:p>
          <a:endParaRPr lang="en-US" sz="4000"/>
        </a:p>
      </dgm:t>
    </dgm:pt>
    <dgm:pt modelId="{B26020AA-22BC-44F9-80D0-A339CAD4FF77}" type="sibTrans" cxnId="{74EE7CB7-6E2C-4400-A732-017AC6AE1497}">
      <dgm:prSet/>
      <dgm:spPr/>
      <dgm:t>
        <a:bodyPr/>
        <a:lstStyle/>
        <a:p>
          <a:endParaRPr lang="en-US" sz="4000"/>
        </a:p>
      </dgm:t>
    </dgm:pt>
    <dgm:pt modelId="{288A8375-7814-41FD-82C8-2AEB4DB5F19F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Increase Efficiency</a:t>
          </a:r>
        </a:p>
      </dgm:t>
    </dgm:pt>
    <dgm:pt modelId="{EE42AE48-54EF-4915-ACFD-83422BEAC704}" type="parTrans" cxnId="{65BB5C32-67FB-4A43-9BDA-215993B888E7}">
      <dgm:prSet/>
      <dgm:spPr/>
      <dgm:t>
        <a:bodyPr/>
        <a:lstStyle/>
        <a:p>
          <a:endParaRPr lang="en-US" sz="4000"/>
        </a:p>
      </dgm:t>
    </dgm:pt>
    <dgm:pt modelId="{5FF55F97-B4A2-421B-ACC0-ABFD90865A3D}" type="sibTrans" cxnId="{65BB5C32-67FB-4A43-9BDA-215993B888E7}">
      <dgm:prSet/>
      <dgm:spPr/>
      <dgm:t>
        <a:bodyPr/>
        <a:lstStyle/>
        <a:p>
          <a:endParaRPr lang="en-US" sz="4000"/>
        </a:p>
      </dgm:t>
    </dgm:pt>
    <dgm:pt modelId="{DFBED60A-465B-448B-8EA0-9C3F360F7579}" type="pres">
      <dgm:prSet presAssocID="{251647A5-DE94-4058-A7B1-3209511C25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BF4BA7-3A64-4D44-AB69-33D22C2ECEF3}" type="pres">
      <dgm:prSet presAssocID="{79F15550-8611-45B2-BD4E-69E30451F3BF}" presName="hierRoot1" presStyleCnt="0">
        <dgm:presLayoutVars>
          <dgm:hierBranch val="init"/>
        </dgm:presLayoutVars>
      </dgm:prSet>
      <dgm:spPr/>
    </dgm:pt>
    <dgm:pt modelId="{03C3D995-9FE5-4A9D-BCD5-519ABFA1DFEC}" type="pres">
      <dgm:prSet presAssocID="{79F15550-8611-45B2-BD4E-69E30451F3BF}" presName="rootComposite1" presStyleCnt="0"/>
      <dgm:spPr/>
    </dgm:pt>
    <dgm:pt modelId="{28998323-4DE2-4F27-B5B1-1DDBB075FB02}" type="pres">
      <dgm:prSet presAssocID="{79F15550-8611-45B2-BD4E-69E30451F3BF}" presName="rootText1" presStyleLbl="node0" presStyleIdx="0" presStyleCnt="1" custScaleX="190991">
        <dgm:presLayoutVars>
          <dgm:chPref val="3"/>
        </dgm:presLayoutVars>
      </dgm:prSet>
      <dgm:spPr/>
    </dgm:pt>
    <dgm:pt modelId="{672C29A3-5C94-4D24-8FBF-9A115EDD407D}" type="pres">
      <dgm:prSet presAssocID="{79F15550-8611-45B2-BD4E-69E30451F3BF}" presName="rootConnector1" presStyleLbl="node1" presStyleIdx="0" presStyleCnt="0"/>
      <dgm:spPr/>
    </dgm:pt>
    <dgm:pt modelId="{34617346-2367-4FC3-83C7-D68241EDA62A}" type="pres">
      <dgm:prSet presAssocID="{79F15550-8611-45B2-BD4E-69E30451F3BF}" presName="hierChild2" presStyleCnt="0"/>
      <dgm:spPr/>
    </dgm:pt>
    <dgm:pt modelId="{5CEB44DB-C8B1-4F75-961F-6C2122C48399}" type="pres">
      <dgm:prSet presAssocID="{B4C9C324-6F85-42C9-8572-B6F548402365}" presName="Name37" presStyleLbl="parChTrans1D2" presStyleIdx="0" presStyleCnt="2"/>
      <dgm:spPr/>
    </dgm:pt>
    <dgm:pt modelId="{3FAECDAD-F9DC-4C5F-9943-42A282E93C70}" type="pres">
      <dgm:prSet presAssocID="{E0C37CB0-2069-4CF0-95FC-2BD9EF77D0C4}" presName="hierRoot2" presStyleCnt="0">
        <dgm:presLayoutVars>
          <dgm:hierBranch val="init"/>
        </dgm:presLayoutVars>
      </dgm:prSet>
      <dgm:spPr/>
    </dgm:pt>
    <dgm:pt modelId="{D2D5AA77-8EA0-4902-BC1E-D2B456E8DF26}" type="pres">
      <dgm:prSet presAssocID="{E0C37CB0-2069-4CF0-95FC-2BD9EF77D0C4}" presName="rootComposite" presStyleCnt="0"/>
      <dgm:spPr/>
    </dgm:pt>
    <dgm:pt modelId="{2AB04048-BAA8-4CAF-BE64-430D24FFEA4B}" type="pres">
      <dgm:prSet presAssocID="{E0C37CB0-2069-4CF0-95FC-2BD9EF77D0C4}" presName="rootText" presStyleLbl="node2" presStyleIdx="0" presStyleCnt="2" custScaleX="239260" custLinFactNeighborX="5567" custLinFactNeighborY="-1">
        <dgm:presLayoutVars>
          <dgm:chPref val="3"/>
        </dgm:presLayoutVars>
      </dgm:prSet>
      <dgm:spPr/>
    </dgm:pt>
    <dgm:pt modelId="{EE4499E8-10A2-4D6B-8C8E-23AC644891D4}" type="pres">
      <dgm:prSet presAssocID="{E0C37CB0-2069-4CF0-95FC-2BD9EF77D0C4}" presName="rootConnector" presStyleLbl="node2" presStyleIdx="0" presStyleCnt="2"/>
      <dgm:spPr/>
    </dgm:pt>
    <dgm:pt modelId="{BC4F0304-DE0A-4AD6-AF83-E1566C0023F2}" type="pres">
      <dgm:prSet presAssocID="{E0C37CB0-2069-4CF0-95FC-2BD9EF77D0C4}" presName="hierChild4" presStyleCnt="0"/>
      <dgm:spPr/>
    </dgm:pt>
    <dgm:pt modelId="{827FF7B9-2E49-4ECB-9C79-B3234ECBB9AB}" type="pres">
      <dgm:prSet presAssocID="{2811DF9D-F130-4587-AC78-9FF026923BCB}" presName="Name37" presStyleLbl="parChTrans1D3" presStyleIdx="0" presStyleCnt="12"/>
      <dgm:spPr/>
    </dgm:pt>
    <dgm:pt modelId="{248B432F-729B-4832-8F31-08DFDCD298EC}" type="pres">
      <dgm:prSet presAssocID="{6AC67ADB-6D4C-4702-ACE7-2A44EAA82D46}" presName="hierRoot2" presStyleCnt="0">
        <dgm:presLayoutVars>
          <dgm:hierBranch val="init"/>
        </dgm:presLayoutVars>
      </dgm:prSet>
      <dgm:spPr/>
    </dgm:pt>
    <dgm:pt modelId="{5C19C14F-C8DA-4ECA-BDD4-9278A9BA3BE4}" type="pres">
      <dgm:prSet presAssocID="{6AC67ADB-6D4C-4702-ACE7-2A44EAA82D46}" presName="rootComposite" presStyleCnt="0"/>
      <dgm:spPr/>
    </dgm:pt>
    <dgm:pt modelId="{DD14A994-FDDF-4237-8E7A-F256410EEE26}" type="pres">
      <dgm:prSet presAssocID="{6AC67ADB-6D4C-4702-ACE7-2A44EAA82D46}" presName="rootText" presStyleLbl="node3" presStyleIdx="0" presStyleCnt="12" custScaleX="178434" custLinFactNeighborX="-2000" custLinFactNeighborY="0">
        <dgm:presLayoutVars>
          <dgm:chPref val="3"/>
        </dgm:presLayoutVars>
      </dgm:prSet>
      <dgm:spPr/>
    </dgm:pt>
    <dgm:pt modelId="{69295772-7E4E-4881-B191-2D14A1D04BFD}" type="pres">
      <dgm:prSet presAssocID="{6AC67ADB-6D4C-4702-ACE7-2A44EAA82D46}" presName="rootConnector" presStyleLbl="node3" presStyleIdx="0" presStyleCnt="12"/>
      <dgm:spPr/>
    </dgm:pt>
    <dgm:pt modelId="{FA7E2320-F57F-4150-A4FE-35C6C8A3B8CB}" type="pres">
      <dgm:prSet presAssocID="{6AC67ADB-6D4C-4702-ACE7-2A44EAA82D46}" presName="hierChild4" presStyleCnt="0"/>
      <dgm:spPr/>
    </dgm:pt>
    <dgm:pt modelId="{2362A6BE-AEF3-4B15-944D-CEB488EA7293}" type="pres">
      <dgm:prSet presAssocID="{6AC67ADB-6D4C-4702-ACE7-2A44EAA82D46}" presName="hierChild5" presStyleCnt="0"/>
      <dgm:spPr/>
    </dgm:pt>
    <dgm:pt modelId="{C047959D-035E-44B8-9F2C-9F7431AA454B}" type="pres">
      <dgm:prSet presAssocID="{68AF7A08-F6CD-4B67-857A-09E6DA1A4E88}" presName="Name37" presStyleLbl="parChTrans1D3" presStyleIdx="1" presStyleCnt="12"/>
      <dgm:spPr/>
    </dgm:pt>
    <dgm:pt modelId="{30D22413-3B64-4729-8995-9DEC8AD61F1D}" type="pres">
      <dgm:prSet presAssocID="{AF00B546-EEE7-4C78-A134-6E27714D2DEF}" presName="hierRoot2" presStyleCnt="0">
        <dgm:presLayoutVars>
          <dgm:hierBranch val="init"/>
        </dgm:presLayoutVars>
      </dgm:prSet>
      <dgm:spPr/>
    </dgm:pt>
    <dgm:pt modelId="{C8B6DF32-AAE9-4D68-AF39-74B95860D780}" type="pres">
      <dgm:prSet presAssocID="{AF00B546-EEE7-4C78-A134-6E27714D2DEF}" presName="rootComposite" presStyleCnt="0"/>
      <dgm:spPr/>
    </dgm:pt>
    <dgm:pt modelId="{0F08DE00-295D-4141-AD91-F45F8C73418A}" type="pres">
      <dgm:prSet presAssocID="{AF00B546-EEE7-4C78-A134-6E27714D2DEF}" presName="rootText" presStyleLbl="node3" presStyleIdx="1" presStyleCnt="12" custScaleX="169350">
        <dgm:presLayoutVars>
          <dgm:chPref val="3"/>
        </dgm:presLayoutVars>
      </dgm:prSet>
      <dgm:spPr/>
    </dgm:pt>
    <dgm:pt modelId="{1332B221-FA0A-4B84-978E-D29761D17D4A}" type="pres">
      <dgm:prSet presAssocID="{AF00B546-EEE7-4C78-A134-6E27714D2DEF}" presName="rootConnector" presStyleLbl="node3" presStyleIdx="1" presStyleCnt="12"/>
      <dgm:spPr/>
    </dgm:pt>
    <dgm:pt modelId="{BDB272C7-17C8-410C-8D4D-9368E44220B3}" type="pres">
      <dgm:prSet presAssocID="{AF00B546-EEE7-4C78-A134-6E27714D2DEF}" presName="hierChild4" presStyleCnt="0"/>
      <dgm:spPr/>
    </dgm:pt>
    <dgm:pt modelId="{11C90725-46CD-4B00-8ACF-751FE7D1360C}" type="pres">
      <dgm:prSet presAssocID="{AF00B546-EEE7-4C78-A134-6E27714D2DEF}" presName="hierChild5" presStyleCnt="0"/>
      <dgm:spPr/>
    </dgm:pt>
    <dgm:pt modelId="{A0EC29F2-19B0-467E-9F85-EAD5ED48408E}" type="pres">
      <dgm:prSet presAssocID="{F0033C14-9B52-460E-8438-2B10B23F05A3}" presName="Name37" presStyleLbl="parChTrans1D3" presStyleIdx="2" presStyleCnt="12"/>
      <dgm:spPr/>
    </dgm:pt>
    <dgm:pt modelId="{D24E5037-F777-4E22-B340-17E186A80700}" type="pres">
      <dgm:prSet presAssocID="{1EDD388A-CA8A-4036-B181-371E7BB35805}" presName="hierRoot2" presStyleCnt="0">
        <dgm:presLayoutVars>
          <dgm:hierBranch val="init"/>
        </dgm:presLayoutVars>
      </dgm:prSet>
      <dgm:spPr/>
    </dgm:pt>
    <dgm:pt modelId="{E5EEB845-0687-49D5-960F-47E95084E819}" type="pres">
      <dgm:prSet presAssocID="{1EDD388A-CA8A-4036-B181-371E7BB35805}" presName="rootComposite" presStyleCnt="0"/>
      <dgm:spPr/>
    </dgm:pt>
    <dgm:pt modelId="{89FAED14-A2DD-415D-B6AD-C4943E9F5E41}" type="pres">
      <dgm:prSet presAssocID="{1EDD388A-CA8A-4036-B181-371E7BB35805}" presName="rootText" presStyleLbl="node3" presStyleIdx="2" presStyleCnt="12" custScaleX="134284">
        <dgm:presLayoutVars>
          <dgm:chPref val="3"/>
        </dgm:presLayoutVars>
      </dgm:prSet>
      <dgm:spPr/>
    </dgm:pt>
    <dgm:pt modelId="{1852AE63-110D-4A66-A541-9BD1997CD7C9}" type="pres">
      <dgm:prSet presAssocID="{1EDD388A-CA8A-4036-B181-371E7BB35805}" presName="rootConnector" presStyleLbl="node3" presStyleIdx="2" presStyleCnt="12"/>
      <dgm:spPr/>
    </dgm:pt>
    <dgm:pt modelId="{29ACA666-D3CE-401D-B4D1-61E0DE1FA30E}" type="pres">
      <dgm:prSet presAssocID="{1EDD388A-CA8A-4036-B181-371E7BB35805}" presName="hierChild4" presStyleCnt="0"/>
      <dgm:spPr/>
    </dgm:pt>
    <dgm:pt modelId="{A4BB76D6-FC9D-4466-906E-358452C740EF}" type="pres">
      <dgm:prSet presAssocID="{1EDD388A-CA8A-4036-B181-371E7BB35805}" presName="hierChild5" presStyleCnt="0"/>
      <dgm:spPr/>
    </dgm:pt>
    <dgm:pt modelId="{1123643A-1228-405C-9588-85A396906184}" type="pres">
      <dgm:prSet presAssocID="{DC86C43A-3B10-4D0F-A4E7-3D2EAC6DEABF}" presName="Name37" presStyleLbl="parChTrans1D3" presStyleIdx="3" presStyleCnt="12"/>
      <dgm:spPr/>
    </dgm:pt>
    <dgm:pt modelId="{32FC0056-EFB7-44D3-B684-E3B30B6C66CE}" type="pres">
      <dgm:prSet presAssocID="{DBF47317-4F22-4851-97C4-FBC1798050AE}" presName="hierRoot2" presStyleCnt="0">
        <dgm:presLayoutVars>
          <dgm:hierBranch val="init"/>
        </dgm:presLayoutVars>
      </dgm:prSet>
      <dgm:spPr/>
    </dgm:pt>
    <dgm:pt modelId="{F28EB4F6-8482-45A3-AAC9-5B88A14785A8}" type="pres">
      <dgm:prSet presAssocID="{DBF47317-4F22-4851-97C4-FBC1798050AE}" presName="rootComposite" presStyleCnt="0"/>
      <dgm:spPr/>
    </dgm:pt>
    <dgm:pt modelId="{670AC368-4227-4D87-8125-404EB35F2A21}" type="pres">
      <dgm:prSet presAssocID="{DBF47317-4F22-4851-97C4-FBC1798050AE}" presName="rootText" presStyleLbl="node3" presStyleIdx="3" presStyleCnt="12" custScaleX="167134">
        <dgm:presLayoutVars>
          <dgm:chPref val="3"/>
        </dgm:presLayoutVars>
      </dgm:prSet>
      <dgm:spPr/>
    </dgm:pt>
    <dgm:pt modelId="{FA0D8E80-01A3-4B3D-94CE-5C6782BA11D4}" type="pres">
      <dgm:prSet presAssocID="{DBF47317-4F22-4851-97C4-FBC1798050AE}" presName="rootConnector" presStyleLbl="node3" presStyleIdx="3" presStyleCnt="12"/>
      <dgm:spPr/>
    </dgm:pt>
    <dgm:pt modelId="{893A2E20-AB6E-46C6-B92B-143547A7DE5E}" type="pres">
      <dgm:prSet presAssocID="{DBF47317-4F22-4851-97C4-FBC1798050AE}" presName="hierChild4" presStyleCnt="0"/>
      <dgm:spPr/>
    </dgm:pt>
    <dgm:pt modelId="{B66B3664-C9CA-4068-8029-6437722A91EF}" type="pres">
      <dgm:prSet presAssocID="{DBF47317-4F22-4851-97C4-FBC1798050AE}" presName="hierChild5" presStyleCnt="0"/>
      <dgm:spPr/>
    </dgm:pt>
    <dgm:pt modelId="{BFBE3493-CF4E-4C90-BF5C-31FDB7BBB941}" type="pres">
      <dgm:prSet presAssocID="{8B21777F-EA1F-4801-BF25-6909A69765FF}" presName="Name37" presStyleLbl="parChTrans1D3" presStyleIdx="4" presStyleCnt="12"/>
      <dgm:spPr/>
    </dgm:pt>
    <dgm:pt modelId="{24A6855F-30CB-4A2C-B598-072D24BFB8CB}" type="pres">
      <dgm:prSet presAssocID="{70DBF881-43FD-4FD4-B1D6-1B19E1B8CD59}" presName="hierRoot2" presStyleCnt="0">
        <dgm:presLayoutVars>
          <dgm:hierBranch val="init"/>
        </dgm:presLayoutVars>
      </dgm:prSet>
      <dgm:spPr/>
    </dgm:pt>
    <dgm:pt modelId="{2DB1C9C0-20A2-4591-9E41-54B529879C3E}" type="pres">
      <dgm:prSet presAssocID="{70DBF881-43FD-4FD4-B1D6-1B19E1B8CD59}" presName="rootComposite" presStyleCnt="0"/>
      <dgm:spPr/>
    </dgm:pt>
    <dgm:pt modelId="{659B0477-B14F-4224-94D6-69294CC72DE9}" type="pres">
      <dgm:prSet presAssocID="{70DBF881-43FD-4FD4-B1D6-1B19E1B8CD59}" presName="rootText" presStyleLbl="node3" presStyleIdx="4" presStyleCnt="12" custScaleX="154359">
        <dgm:presLayoutVars>
          <dgm:chPref val="3"/>
        </dgm:presLayoutVars>
      </dgm:prSet>
      <dgm:spPr/>
    </dgm:pt>
    <dgm:pt modelId="{8A70F2D9-C83C-4CD4-BEC7-5413A107A582}" type="pres">
      <dgm:prSet presAssocID="{70DBF881-43FD-4FD4-B1D6-1B19E1B8CD59}" presName="rootConnector" presStyleLbl="node3" presStyleIdx="4" presStyleCnt="12"/>
      <dgm:spPr/>
    </dgm:pt>
    <dgm:pt modelId="{A6CD3718-4369-47FA-BD10-A562BB0F9AC1}" type="pres">
      <dgm:prSet presAssocID="{70DBF881-43FD-4FD4-B1D6-1B19E1B8CD59}" presName="hierChild4" presStyleCnt="0"/>
      <dgm:spPr/>
    </dgm:pt>
    <dgm:pt modelId="{BAEF11E5-C0E6-4688-B10D-D0BE48BCB236}" type="pres">
      <dgm:prSet presAssocID="{70DBF881-43FD-4FD4-B1D6-1B19E1B8CD59}" presName="hierChild5" presStyleCnt="0"/>
      <dgm:spPr/>
    </dgm:pt>
    <dgm:pt modelId="{546DC81E-84BE-4353-9608-D645A8994567}" type="pres">
      <dgm:prSet presAssocID="{EE42AE48-54EF-4915-ACFD-83422BEAC704}" presName="Name37" presStyleLbl="parChTrans1D3" presStyleIdx="5" presStyleCnt="12"/>
      <dgm:spPr/>
    </dgm:pt>
    <dgm:pt modelId="{D6B50093-FA40-47EF-AE4F-EA875C3F12CA}" type="pres">
      <dgm:prSet presAssocID="{288A8375-7814-41FD-82C8-2AEB4DB5F19F}" presName="hierRoot2" presStyleCnt="0">
        <dgm:presLayoutVars>
          <dgm:hierBranch val="init"/>
        </dgm:presLayoutVars>
      </dgm:prSet>
      <dgm:spPr/>
    </dgm:pt>
    <dgm:pt modelId="{8C141D79-8B30-4B36-9988-10D729FA430B}" type="pres">
      <dgm:prSet presAssocID="{288A8375-7814-41FD-82C8-2AEB4DB5F19F}" presName="rootComposite" presStyleCnt="0"/>
      <dgm:spPr/>
    </dgm:pt>
    <dgm:pt modelId="{A2EFCE91-27D3-4871-8133-073DA514EB3D}" type="pres">
      <dgm:prSet presAssocID="{288A8375-7814-41FD-82C8-2AEB4DB5F19F}" presName="rootText" presStyleLbl="node3" presStyleIdx="5" presStyleCnt="12" custScaleX="159834">
        <dgm:presLayoutVars>
          <dgm:chPref val="3"/>
        </dgm:presLayoutVars>
      </dgm:prSet>
      <dgm:spPr/>
    </dgm:pt>
    <dgm:pt modelId="{13B3BE25-B3F1-4901-B1BA-3B266D19A8E4}" type="pres">
      <dgm:prSet presAssocID="{288A8375-7814-41FD-82C8-2AEB4DB5F19F}" presName="rootConnector" presStyleLbl="node3" presStyleIdx="5" presStyleCnt="12"/>
      <dgm:spPr/>
    </dgm:pt>
    <dgm:pt modelId="{5DD5C74B-A2FD-4129-97AA-73DB5D082D1F}" type="pres">
      <dgm:prSet presAssocID="{288A8375-7814-41FD-82C8-2AEB4DB5F19F}" presName="hierChild4" presStyleCnt="0"/>
      <dgm:spPr/>
    </dgm:pt>
    <dgm:pt modelId="{558A72F7-259F-4441-93FD-E8D47DCD3708}" type="pres">
      <dgm:prSet presAssocID="{288A8375-7814-41FD-82C8-2AEB4DB5F19F}" presName="hierChild5" presStyleCnt="0"/>
      <dgm:spPr/>
    </dgm:pt>
    <dgm:pt modelId="{3B2A2660-8082-48FF-9029-130536ABD9CE}" type="pres">
      <dgm:prSet presAssocID="{E0C37CB0-2069-4CF0-95FC-2BD9EF77D0C4}" presName="hierChild5" presStyleCnt="0"/>
      <dgm:spPr/>
    </dgm:pt>
    <dgm:pt modelId="{340AFD6B-6CD3-40B6-ADBC-823211963DD6}" type="pres">
      <dgm:prSet presAssocID="{6F13BEBB-C4B7-40D4-91C7-D836BFD02AB7}" presName="Name37" presStyleLbl="parChTrans1D2" presStyleIdx="1" presStyleCnt="2"/>
      <dgm:spPr/>
    </dgm:pt>
    <dgm:pt modelId="{BCCF4743-CBC5-4A82-9498-1B520D4248E2}" type="pres">
      <dgm:prSet presAssocID="{3AFC7CA7-B979-4CAF-B1AB-545D92BD7785}" presName="hierRoot2" presStyleCnt="0">
        <dgm:presLayoutVars>
          <dgm:hierBranch val="init"/>
        </dgm:presLayoutVars>
      </dgm:prSet>
      <dgm:spPr/>
    </dgm:pt>
    <dgm:pt modelId="{733A3A35-F293-49C0-ABF3-7399A749F569}" type="pres">
      <dgm:prSet presAssocID="{3AFC7CA7-B979-4CAF-B1AB-545D92BD7785}" presName="rootComposite" presStyleCnt="0"/>
      <dgm:spPr/>
    </dgm:pt>
    <dgm:pt modelId="{9B31D29C-5ED0-4F03-8410-1DA4920DD36D}" type="pres">
      <dgm:prSet presAssocID="{3AFC7CA7-B979-4CAF-B1AB-545D92BD7785}" presName="rootText" presStyleLbl="node2" presStyleIdx="1" presStyleCnt="2" custScaleX="171717">
        <dgm:presLayoutVars>
          <dgm:chPref val="3"/>
        </dgm:presLayoutVars>
      </dgm:prSet>
      <dgm:spPr/>
    </dgm:pt>
    <dgm:pt modelId="{59252867-C0AB-435E-91B0-2C233E430C37}" type="pres">
      <dgm:prSet presAssocID="{3AFC7CA7-B979-4CAF-B1AB-545D92BD7785}" presName="rootConnector" presStyleLbl="node2" presStyleIdx="1" presStyleCnt="2"/>
      <dgm:spPr/>
    </dgm:pt>
    <dgm:pt modelId="{0EA2EE43-4D1F-437D-B990-79A3F73C5EA7}" type="pres">
      <dgm:prSet presAssocID="{3AFC7CA7-B979-4CAF-B1AB-545D92BD7785}" presName="hierChild4" presStyleCnt="0"/>
      <dgm:spPr/>
    </dgm:pt>
    <dgm:pt modelId="{545E7176-116B-4821-845B-A0F914E358C5}" type="pres">
      <dgm:prSet presAssocID="{1146CBF6-4A89-46FF-8E4A-B6EDC4668375}" presName="Name37" presStyleLbl="parChTrans1D3" presStyleIdx="6" presStyleCnt="12"/>
      <dgm:spPr/>
    </dgm:pt>
    <dgm:pt modelId="{D773480E-2DEA-45F6-93DE-57816EB3D603}" type="pres">
      <dgm:prSet presAssocID="{34FC580F-5955-4A19-B6A7-8D854BB9B6CC}" presName="hierRoot2" presStyleCnt="0">
        <dgm:presLayoutVars>
          <dgm:hierBranch val="init"/>
        </dgm:presLayoutVars>
      </dgm:prSet>
      <dgm:spPr/>
    </dgm:pt>
    <dgm:pt modelId="{5215476D-F19C-4380-9972-C0143AE540FD}" type="pres">
      <dgm:prSet presAssocID="{34FC580F-5955-4A19-B6A7-8D854BB9B6CC}" presName="rootComposite" presStyleCnt="0"/>
      <dgm:spPr/>
    </dgm:pt>
    <dgm:pt modelId="{DCB07416-8647-4937-9635-E97151FC00D1}" type="pres">
      <dgm:prSet presAssocID="{34FC580F-5955-4A19-B6A7-8D854BB9B6CC}" presName="rootText" presStyleLbl="node3" presStyleIdx="6" presStyleCnt="12" custScaleX="191250">
        <dgm:presLayoutVars>
          <dgm:chPref val="3"/>
        </dgm:presLayoutVars>
      </dgm:prSet>
      <dgm:spPr/>
    </dgm:pt>
    <dgm:pt modelId="{98F359F7-C687-4286-A6D9-F2748D4AAA66}" type="pres">
      <dgm:prSet presAssocID="{34FC580F-5955-4A19-B6A7-8D854BB9B6CC}" presName="rootConnector" presStyleLbl="node3" presStyleIdx="6" presStyleCnt="12"/>
      <dgm:spPr/>
    </dgm:pt>
    <dgm:pt modelId="{543AEF02-D31A-44F4-A432-77BD3D08C134}" type="pres">
      <dgm:prSet presAssocID="{34FC580F-5955-4A19-B6A7-8D854BB9B6CC}" presName="hierChild4" presStyleCnt="0"/>
      <dgm:spPr/>
    </dgm:pt>
    <dgm:pt modelId="{BEC0FFDB-8C15-4436-A5BD-AC447883F354}" type="pres">
      <dgm:prSet presAssocID="{34FC580F-5955-4A19-B6A7-8D854BB9B6CC}" presName="hierChild5" presStyleCnt="0"/>
      <dgm:spPr/>
    </dgm:pt>
    <dgm:pt modelId="{058CCBE8-118B-4D97-9ECE-9D92EEFA04BA}" type="pres">
      <dgm:prSet presAssocID="{EDBB356A-C981-4AD7-97B3-E0BF9CB59E63}" presName="Name37" presStyleLbl="parChTrans1D3" presStyleIdx="7" presStyleCnt="12"/>
      <dgm:spPr/>
    </dgm:pt>
    <dgm:pt modelId="{AC6D4528-6840-4252-AC54-DDE026FDEC51}" type="pres">
      <dgm:prSet presAssocID="{34EECA2C-7EF0-45CC-80D6-F55388397DE8}" presName="hierRoot2" presStyleCnt="0">
        <dgm:presLayoutVars>
          <dgm:hierBranch val="init"/>
        </dgm:presLayoutVars>
      </dgm:prSet>
      <dgm:spPr/>
    </dgm:pt>
    <dgm:pt modelId="{7A35C9F7-B49B-494A-BF69-8BAAD7FF7DF7}" type="pres">
      <dgm:prSet presAssocID="{34EECA2C-7EF0-45CC-80D6-F55388397DE8}" presName="rootComposite" presStyleCnt="0"/>
      <dgm:spPr/>
    </dgm:pt>
    <dgm:pt modelId="{36B6869E-52D3-4FA6-86D1-D8B1D217E60A}" type="pres">
      <dgm:prSet presAssocID="{34EECA2C-7EF0-45CC-80D6-F55388397DE8}" presName="rootText" presStyleLbl="node3" presStyleIdx="7" presStyleCnt="12" custScaleX="193075">
        <dgm:presLayoutVars>
          <dgm:chPref val="3"/>
        </dgm:presLayoutVars>
      </dgm:prSet>
      <dgm:spPr/>
    </dgm:pt>
    <dgm:pt modelId="{016A6AD7-09A2-412A-B65E-D29712A67565}" type="pres">
      <dgm:prSet presAssocID="{34EECA2C-7EF0-45CC-80D6-F55388397DE8}" presName="rootConnector" presStyleLbl="node3" presStyleIdx="7" presStyleCnt="12"/>
      <dgm:spPr/>
    </dgm:pt>
    <dgm:pt modelId="{4A3552B9-39F2-4C52-8AF4-BB34F493660D}" type="pres">
      <dgm:prSet presAssocID="{34EECA2C-7EF0-45CC-80D6-F55388397DE8}" presName="hierChild4" presStyleCnt="0"/>
      <dgm:spPr/>
    </dgm:pt>
    <dgm:pt modelId="{C3154048-4A41-4FBA-93C6-AA8741C46924}" type="pres">
      <dgm:prSet presAssocID="{34EECA2C-7EF0-45CC-80D6-F55388397DE8}" presName="hierChild5" presStyleCnt="0"/>
      <dgm:spPr/>
    </dgm:pt>
    <dgm:pt modelId="{D680198A-AA34-4D92-831D-8B669C61641C}" type="pres">
      <dgm:prSet presAssocID="{2CA85C91-1C71-4176-8895-4F5E4786F770}" presName="Name37" presStyleLbl="parChTrans1D3" presStyleIdx="8" presStyleCnt="12"/>
      <dgm:spPr/>
    </dgm:pt>
    <dgm:pt modelId="{68960CA4-EFBC-47BF-90B5-BD18041421E3}" type="pres">
      <dgm:prSet presAssocID="{73FD8B00-DFEF-4A7E-96FC-F48023FD73EC}" presName="hierRoot2" presStyleCnt="0">
        <dgm:presLayoutVars>
          <dgm:hierBranch val="init"/>
        </dgm:presLayoutVars>
      </dgm:prSet>
      <dgm:spPr/>
    </dgm:pt>
    <dgm:pt modelId="{F41CF254-F1FC-44B2-BAB3-CB976570C604}" type="pres">
      <dgm:prSet presAssocID="{73FD8B00-DFEF-4A7E-96FC-F48023FD73EC}" presName="rootComposite" presStyleCnt="0"/>
      <dgm:spPr/>
    </dgm:pt>
    <dgm:pt modelId="{1C7429BC-F710-40E6-84BE-63BC0A1AB4B0}" type="pres">
      <dgm:prSet presAssocID="{73FD8B00-DFEF-4A7E-96FC-F48023FD73EC}" presName="rootText" presStyleLbl="node3" presStyleIdx="8" presStyleCnt="12" custScaleX="189151">
        <dgm:presLayoutVars>
          <dgm:chPref val="3"/>
        </dgm:presLayoutVars>
      </dgm:prSet>
      <dgm:spPr/>
    </dgm:pt>
    <dgm:pt modelId="{5CEFEE24-27C0-42AA-A1CE-ADA6A828BB29}" type="pres">
      <dgm:prSet presAssocID="{73FD8B00-DFEF-4A7E-96FC-F48023FD73EC}" presName="rootConnector" presStyleLbl="node3" presStyleIdx="8" presStyleCnt="12"/>
      <dgm:spPr/>
    </dgm:pt>
    <dgm:pt modelId="{5E042C6C-1CA3-43B4-9E31-61EA7FF57003}" type="pres">
      <dgm:prSet presAssocID="{73FD8B00-DFEF-4A7E-96FC-F48023FD73EC}" presName="hierChild4" presStyleCnt="0"/>
      <dgm:spPr/>
    </dgm:pt>
    <dgm:pt modelId="{5767AD01-7064-4651-B78B-2B2546ED788F}" type="pres">
      <dgm:prSet presAssocID="{73FD8B00-DFEF-4A7E-96FC-F48023FD73EC}" presName="hierChild5" presStyleCnt="0"/>
      <dgm:spPr/>
    </dgm:pt>
    <dgm:pt modelId="{5C72B6F3-D770-4B73-AE7E-F33BB0ACE599}" type="pres">
      <dgm:prSet presAssocID="{5448CBFA-AF1B-45D1-B5E3-BCDB41965BBE}" presName="Name37" presStyleLbl="parChTrans1D3" presStyleIdx="9" presStyleCnt="12"/>
      <dgm:spPr/>
    </dgm:pt>
    <dgm:pt modelId="{8C7BB4C4-964D-448D-93FD-D67319AF0DE6}" type="pres">
      <dgm:prSet presAssocID="{92FDBCCB-E6E0-4919-B207-1112C3EF9E1A}" presName="hierRoot2" presStyleCnt="0">
        <dgm:presLayoutVars>
          <dgm:hierBranch val="init"/>
        </dgm:presLayoutVars>
      </dgm:prSet>
      <dgm:spPr/>
    </dgm:pt>
    <dgm:pt modelId="{5BA4B3AB-5575-4509-AABE-D6609CE47FBE}" type="pres">
      <dgm:prSet presAssocID="{92FDBCCB-E6E0-4919-B207-1112C3EF9E1A}" presName="rootComposite" presStyleCnt="0"/>
      <dgm:spPr/>
    </dgm:pt>
    <dgm:pt modelId="{0E7117D4-BE64-4557-B26A-CD34F27B9E3F}" type="pres">
      <dgm:prSet presAssocID="{92FDBCCB-E6E0-4919-B207-1112C3EF9E1A}" presName="rootText" presStyleLbl="node3" presStyleIdx="9" presStyleCnt="12" custScaleX="193075">
        <dgm:presLayoutVars>
          <dgm:chPref val="3"/>
        </dgm:presLayoutVars>
      </dgm:prSet>
      <dgm:spPr/>
    </dgm:pt>
    <dgm:pt modelId="{2F28DFA5-98C1-4314-930C-5D8A978AB2B0}" type="pres">
      <dgm:prSet presAssocID="{92FDBCCB-E6E0-4919-B207-1112C3EF9E1A}" presName="rootConnector" presStyleLbl="node3" presStyleIdx="9" presStyleCnt="12"/>
      <dgm:spPr/>
    </dgm:pt>
    <dgm:pt modelId="{9CEA07C0-AB33-4574-8D1B-D6E4F9FB4950}" type="pres">
      <dgm:prSet presAssocID="{92FDBCCB-E6E0-4919-B207-1112C3EF9E1A}" presName="hierChild4" presStyleCnt="0"/>
      <dgm:spPr/>
    </dgm:pt>
    <dgm:pt modelId="{29E57524-5741-4A64-A47A-3933F370DB10}" type="pres">
      <dgm:prSet presAssocID="{92FDBCCB-E6E0-4919-B207-1112C3EF9E1A}" presName="hierChild5" presStyleCnt="0"/>
      <dgm:spPr/>
    </dgm:pt>
    <dgm:pt modelId="{255F3306-E763-48A7-9783-5D1BBE220267}" type="pres">
      <dgm:prSet presAssocID="{62E1D07B-3CAB-414F-A21D-546DB6259407}" presName="Name37" presStyleLbl="parChTrans1D3" presStyleIdx="10" presStyleCnt="12"/>
      <dgm:spPr/>
    </dgm:pt>
    <dgm:pt modelId="{2E3B99DB-E3DC-422F-8FB9-38B52A447520}" type="pres">
      <dgm:prSet presAssocID="{7D24C253-9AB8-415D-927A-94BDD5671BB0}" presName="hierRoot2" presStyleCnt="0">
        <dgm:presLayoutVars>
          <dgm:hierBranch val="init"/>
        </dgm:presLayoutVars>
      </dgm:prSet>
      <dgm:spPr/>
    </dgm:pt>
    <dgm:pt modelId="{96BAC466-ED7C-4CE5-8C9C-FEE04700C69C}" type="pres">
      <dgm:prSet presAssocID="{7D24C253-9AB8-415D-927A-94BDD5671BB0}" presName="rootComposite" presStyleCnt="0"/>
      <dgm:spPr/>
    </dgm:pt>
    <dgm:pt modelId="{98715130-2B9C-4BAA-A260-E5212882E51B}" type="pres">
      <dgm:prSet presAssocID="{7D24C253-9AB8-415D-927A-94BDD5671BB0}" presName="rootText" presStyleLbl="node3" presStyleIdx="10" presStyleCnt="12" custScaleX="154887">
        <dgm:presLayoutVars>
          <dgm:chPref val="3"/>
        </dgm:presLayoutVars>
      </dgm:prSet>
      <dgm:spPr/>
    </dgm:pt>
    <dgm:pt modelId="{7BB4BF11-E2A8-400E-B3A9-CCC76756EA39}" type="pres">
      <dgm:prSet presAssocID="{7D24C253-9AB8-415D-927A-94BDD5671BB0}" presName="rootConnector" presStyleLbl="node3" presStyleIdx="10" presStyleCnt="12"/>
      <dgm:spPr/>
    </dgm:pt>
    <dgm:pt modelId="{0D83B22B-5769-4AB0-96A7-E26EEC132EDE}" type="pres">
      <dgm:prSet presAssocID="{7D24C253-9AB8-415D-927A-94BDD5671BB0}" presName="hierChild4" presStyleCnt="0"/>
      <dgm:spPr/>
    </dgm:pt>
    <dgm:pt modelId="{47629275-0F43-4C70-AEE4-D80F594676C3}" type="pres">
      <dgm:prSet presAssocID="{7D24C253-9AB8-415D-927A-94BDD5671BB0}" presName="hierChild5" presStyleCnt="0"/>
      <dgm:spPr/>
    </dgm:pt>
    <dgm:pt modelId="{0EA66BCB-8AA9-4492-A533-8931C278DEE3}" type="pres">
      <dgm:prSet presAssocID="{74F36A57-1245-4773-BC71-16D6FE47CD41}" presName="Name37" presStyleLbl="parChTrans1D3" presStyleIdx="11" presStyleCnt="12"/>
      <dgm:spPr/>
    </dgm:pt>
    <dgm:pt modelId="{6D0639EC-EA8B-43E8-9B05-573609BAECDF}" type="pres">
      <dgm:prSet presAssocID="{D9F0739A-A53C-4021-9EDC-35B7439B12D4}" presName="hierRoot2" presStyleCnt="0">
        <dgm:presLayoutVars>
          <dgm:hierBranch val="init"/>
        </dgm:presLayoutVars>
      </dgm:prSet>
      <dgm:spPr/>
    </dgm:pt>
    <dgm:pt modelId="{54FE8C11-59E3-4ED7-BC0A-EE1B799FA5B6}" type="pres">
      <dgm:prSet presAssocID="{D9F0739A-A53C-4021-9EDC-35B7439B12D4}" presName="rootComposite" presStyleCnt="0"/>
      <dgm:spPr/>
    </dgm:pt>
    <dgm:pt modelId="{8EEF6A13-880F-4221-A4F7-EEE7E8540B00}" type="pres">
      <dgm:prSet presAssocID="{D9F0739A-A53C-4021-9EDC-35B7439B12D4}" presName="rootText" presStyleLbl="node3" presStyleIdx="11" presStyleCnt="12" custScaleX="149412">
        <dgm:presLayoutVars>
          <dgm:chPref val="3"/>
        </dgm:presLayoutVars>
      </dgm:prSet>
      <dgm:spPr/>
    </dgm:pt>
    <dgm:pt modelId="{DDD03FC1-6A02-4AFD-AA8E-19E082E3C2CE}" type="pres">
      <dgm:prSet presAssocID="{D9F0739A-A53C-4021-9EDC-35B7439B12D4}" presName="rootConnector" presStyleLbl="node3" presStyleIdx="11" presStyleCnt="12"/>
      <dgm:spPr/>
    </dgm:pt>
    <dgm:pt modelId="{3797FF5A-EB0D-4E40-8ED2-CCD52CDF73E2}" type="pres">
      <dgm:prSet presAssocID="{D9F0739A-A53C-4021-9EDC-35B7439B12D4}" presName="hierChild4" presStyleCnt="0"/>
      <dgm:spPr/>
    </dgm:pt>
    <dgm:pt modelId="{06D719B2-317A-4FFD-87D3-3ABBE37E2B6C}" type="pres">
      <dgm:prSet presAssocID="{D9F0739A-A53C-4021-9EDC-35B7439B12D4}" presName="hierChild5" presStyleCnt="0"/>
      <dgm:spPr/>
    </dgm:pt>
    <dgm:pt modelId="{8989E8CE-207F-45ED-AFB2-A6E1A4CAC02E}" type="pres">
      <dgm:prSet presAssocID="{3AFC7CA7-B979-4CAF-B1AB-545D92BD7785}" presName="hierChild5" presStyleCnt="0"/>
      <dgm:spPr/>
    </dgm:pt>
    <dgm:pt modelId="{2F6D40DD-7063-43C4-8993-D1327F508C39}" type="pres">
      <dgm:prSet presAssocID="{79F15550-8611-45B2-BD4E-69E30451F3BF}" presName="hierChild3" presStyleCnt="0"/>
      <dgm:spPr/>
    </dgm:pt>
  </dgm:ptLst>
  <dgm:cxnLst>
    <dgm:cxn modelId="{72C5E201-159D-4222-9C71-E1F93BE9EA05}" type="presOf" srcId="{251647A5-DE94-4058-A7B1-3209511C25B3}" destId="{DFBED60A-465B-448B-8EA0-9C3F360F7579}" srcOrd="0" destOrd="0" presId="urn:microsoft.com/office/officeart/2005/8/layout/orgChart1"/>
    <dgm:cxn modelId="{7A5B9803-4986-4696-89CD-5D674C0697E3}" type="presOf" srcId="{74F36A57-1245-4773-BC71-16D6FE47CD41}" destId="{0EA66BCB-8AA9-4492-A533-8931C278DEE3}" srcOrd="0" destOrd="0" presId="urn:microsoft.com/office/officeart/2005/8/layout/orgChart1"/>
    <dgm:cxn modelId="{6C906B08-E4F0-4B00-A804-10A3811F6A78}" type="presOf" srcId="{DC86C43A-3B10-4D0F-A4E7-3D2EAC6DEABF}" destId="{1123643A-1228-405C-9588-85A396906184}" srcOrd="0" destOrd="0" presId="urn:microsoft.com/office/officeart/2005/8/layout/orgChart1"/>
    <dgm:cxn modelId="{1D3EF00B-8490-46E8-B8C8-115252E715FE}" type="presOf" srcId="{73FD8B00-DFEF-4A7E-96FC-F48023FD73EC}" destId="{1C7429BC-F710-40E6-84BE-63BC0A1AB4B0}" srcOrd="0" destOrd="0" presId="urn:microsoft.com/office/officeart/2005/8/layout/orgChart1"/>
    <dgm:cxn modelId="{F708E50E-F31F-4C83-892C-BB25540FC0C3}" type="presOf" srcId="{1EDD388A-CA8A-4036-B181-371E7BB35805}" destId="{89FAED14-A2DD-415D-B6AD-C4943E9F5E41}" srcOrd="0" destOrd="0" presId="urn:microsoft.com/office/officeart/2005/8/layout/orgChart1"/>
    <dgm:cxn modelId="{53F4FF0F-0BD5-42FA-B696-DD2E8952A2E8}" type="presOf" srcId="{2811DF9D-F130-4587-AC78-9FF026923BCB}" destId="{827FF7B9-2E49-4ECB-9C79-B3234ECBB9AB}" srcOrd="0" destOrd="0" presId="urn:microsoft.com/office/officeart/2005/8/layout/orgChart1"/>
    <dgm:cxn modelId="{76127E19-7639-464A-AE8F-36834F324B52}" type="presOf" srcId="{AF00B546-EEE7-4C78-A134-6E27714D2DEF}" destId="{0F08DE00-295D-4141-AD91-F45F8C73418A}" srcOrd="0" destOrd="0" presId="urn:microsoft.com/office/officeart/2005/8/layout/orgChart1"/>
    <dgm:cxn modelId="{13F8C11B-B8A6-4EDD-9ABF-9E4441D1E784}" type="presOf" srcId="{34FC580F-5955-4A19-B6A7-8D854BB9B6CC}" destId="{DCB07416-8647-4937-9635-E97151FC00D1}" srcOrd="0" destOrd="0" presId="urn:microsoft.com/office/officeart/2005/8/layout/orgChart1"/>
    <dgm:cxn modelId="{348B571D-3A66-4713-B577-C02CCAE9018A}" srcId="{E0C37CB0-2069-4CF0-95FC-2BD9EF77D0C4}" destId="{6AC67ADB-6D4C-4702-ACE7-2A44EAA82D46}" srcOrd="0" destOrd="0" parTransId="{2811DF9D-F130-4587-AC78-9FF026923BCB}" sibTransId="{4F7CDFCB-B923-4E3B-88ED-0593920C17B8}"/>
    <dgm:cxn modelId="{77EF0F1F-3037-4025-B48A-E03B8B0FB918}" type="presOf" srcId="{6AC67ADB-6D4C-4702-ACE7-2A44EAA82D46}" destId="{69295772-7E4E-4881-B191-2D14A1D04BFD}" srcOrd="1" destOrd="0" presId="urn:microsoft.com/office/officeart/2005/8/layout/orgChart1"/>
    <dgm:cxn modelId="{544E4422-B185-4DD1-B5A6-C9FE74151EAE}" type="presOf" srcId="{79F15550-8611-45B2-BD4E-69E30451F3BF}" destId="{28998323-4DE2-4F27-B5B1-1DDBB075FB02}" srcOrd="0" destOrd="0" presId="urn:microsoft.com/office/officeart/2005/8/layout/orgChart1"/>
    <dgm:cxn modelId="{66FD6B2F-FB63-4736-B959-8C36CA646D1F}" type="presOf" srcId="{1146CBF6-4A89-46FF-8E4A-B6EDC4668375}" destId="{545E7176-116B-4821-845B-A0F914E358C5}" srcOrd="0" destOrd="0" presId="urn:microsoft.com/office/officeart/2005/8/layout/orgChart1"/>
    <dgm:cxn modelId="{65BB5C32-67FB-4A43-9BDA-215993B888E7}" srcId="{E0C37CB0-2069-4CF0-95FC-2BD9EF77D0C4}" destId="{288A8375-7814-41FD-82C8-2AEB4DB5F19F}" srcOrd="5" destOrd="0" parTransId="{EE42AE48-54EF-4915-ACFD-83422BEAC704}" sibTransId="{5FF55F97-B4A2-421B-ACC0-ABFD90865A3D}"/>
    <dgm:cxn modelId="{4AD7CD33-4E38-4536-8411-805569208950}" type="presOf" srcId="{F0033C14-9B52-460E-8438-2B10B23F05A3}" destId="{A0EC29F2-19B0-467E-9F85-EAD5ED48408E}" srcOrd="0" destOrd="0" presId="urn:microsoft.com/office/officeart/2005/8/layout/orgChart1"/>
    <dgm:cxn modelId="{BB7CFB33-0ECC-4059-827A-397E26CE5CBD}" srcId="{3AFC7CA7-B979-4CAF-B1AB-545D92BD7785}" destId="{92FDBCCB-E6E0-4919-B207-1112C3EF9E1A}" srcOrd="3" destOrd="0" parTransId="{5448CBFA-AF1B-45D1-B5E3-BCDB41965BBE}" sibTransId="{B86C8228-CCF4-4ADF-97C7-7F243131FECE}"/>
    <dgm:cxn modelId="{87106A35-779A-4FEF-A9DF-9982F84FE5F0}" type="presOf" srcId="{73FD8B00-DFEF-4A7E-96FC-F48023FD73EC}" destId="{5CEFEE24-27C0-42AA-A1CE-ADA6A828BB29}" srcOrd="1" destOrd="0" presId="urn:microsoft.com/office/officeart/2005/8/layout/orgChart1"/>
    <dgm:cxn modelId="{378ACB36-487B-4F00-ADD0-6A9CE2F00F36}" type="presOf" srcId="{288A8375-7814-41FD-82C8-2AEB4DB5F19F}" destId="{13B3BE25-B3F1-4901-B1BA-3B266D19A8E4}" srcOrd="1" destOrd="0" presId="urn:microsoft.com/office/officeart/2005/8/layout/orgChart1"/>
    <dgm:cxn modelId="{9D5AD138-2987-43E5-AA2E-B31A06A4C737}" type="presOf" srcId="{7D24C253-9AB8-415D-927A-94BDD5671BB0}" destId="{7BB4BF11-E2A8-400E-B3A9-CCC76756EA39}" srcOrd="1" destOrd="0" presId="urn:microsoft.com/office/officeart/2005/8/layout/orgChart1"/>
    <dgm:cxn modelId="{72206C3F-5D1F-4D16-9B78-3677E7DF7E50}" type="presOf" srcId="{D9F0739A-A53C-4021-9EDC-35B7439B12D4}" destId="{DDD03FC1-6A02-4AFD-AA8E-19E082E3C2CE}" srcOrd="1" destOrd="0" presId="urn:microsoft.com/office/officeart/2005/8/layout/orgChart1"/>
    <dgm:cxn modelId="{8594E13F-AC97-475C-8B32-C33826212DF8}" type="presOf" srcId="{AF00B546-EEE7-4C78-A134-6E27714D2DEF}" destId="{1332B221-FA0A-4B84-978E-D29761D17D4A}" srcOrd="1" destOrd="0" presId="urn:microsoft.com/office/officeart/2005/8/layout/orgChart1"/>
    <dgm:cxn modelId="{D5A5FA5B-357A-4635-9E84-B04B94C1778F}" type="presOf" srcId="{68AF7A08-F6CD-4B67-857A-09E6DA1A4E88}" destId="{C047959D-035E-44B8-9F2C-9F7431AA454B}" srcOrd="0" destOrd="0" presId="urn:microsoft.com/office/officeart/2005/8/layout/orgChart1"/>
    <dgm:cxn modelId="{2AA0645C-6491-4174-BBC9-9154D0707B28}" type="presOf" srcId="{3AFC7CA7-B979-4CAF-B1AB-545D92BD7785}" destId="{9B31D29C-5ED0-4F03-8410-1DA4920DD36D}" srcOrd="0" destOrd="0" presId="urn:microsoft.com/office/officeart/2005/8/layout/orgChart1"/>
    <dgm:cxn modelId="{0A923B5E-F371-43E5-8C10-8936A56A7D4D}" srcId="{E0C37CB0-2069-4CF0-95FC-2BD9EF77D0C4}" destId="{DBF47317-4F22-4851-97C4-FBC1798050AE}" srcOrd="3" destOrd="0" parTransId="{DC86C43A-3B10-4D0F-A4E7-3D2EAC6DEABF}" sibTransId="{BB4341E3-0AA7-401E-8BA8-E3DBE69D2F88}"/>
    <dgm:cxn modelId="{5BD73660-04D1-4ED4-AF42-0B0043F47552}" type="presOf" srcId="{1EDD388A-CA8A-4036-B181-371E7BB35805}" destId="{1852AE63-110D-4A66-A541-9BD1997CD7C9}" srcOrd="1" destOrd="0" presId="urn:microsoft.com/office/officeart/2005/8/layout/orgChart1"/>
    <dgm:cxn modelId="{65507B42-C621-459F-89FB-69E601C703A3}" srcId="{3AFC7CA7-B979-4CAF-B1AB-545D92BD7785}" destId="{73FD8B00-DFEF-4A7E-96FC-F48023FD73EC}" srcOrd="2" destOrd="0" parTransId="{2CA85C91-1C71-4176-8895-4F5E4786F770}" sibTransId="{24789362-EAC3-46DC-9B10-0291523190E8}"/>
    <dgm:cxn modelId="{DC54B447-A69F-44A8-9587-6D2A32A1DA72}" srcId="{E0C37CB0-2069-4CF0-95FC-2BD9EF77D0C4}" destId="{AF00B546-EEE7-4C78-A134-6E27714D2DEF}" srcOrd="1" destOrd="0" parTransId="{68AF7A08-F6CD-4B67-857A-09E6DA1A4E88}" sibTransId="{49880F45-A6B1-44B2-80C4-35DC66048631}"/>
    <dgm:cxn modelId="{248D714F-DA23-4CD3-9BF6-0163E703C700}" type="presOf" srcId="{EDBB356A-C981-4AD7-97B3-E0BF9CB59E63}" destId="{058CCBE8-118B-4D97-9ECE-9D92EEFA04BA}" srcOrd="0" destOrd="0" presId="urn:microsoft.com/office/officeart/2005/8/layout/orgChart1"/>
    <dgm:cxn modelId="{B4857055-891A-4731-A180-9EEBB192AC10}" type="presOf" srcId="{D9F0739A-A53C-4021-9EDC-35B7439B12D4}" destId="{8EEF6A13-880F-4221-A4F7-EEE7E8540B00}" srcOrd="0" destOrd="0" presId="urn:microsoft.com/office/officeart/2005/8/layout/orgChart1"/>
    <dgm:cxn modelId="{DA4A7375-4718-4281-A6BA-263C477B304F}" type="presOf" srcId="{DBF47317-4F22-4851-97C4-FBC1798050AE}" destId="{670AC368-4227-4D87-8125-404EB35F2A21}" srcOrd="0" destOrd="0" presId="urn:microsoft.com/office/officeart/2005/8/layout/orgChart1"/>
    <dgm:cxn modelId="{808E7076-A709-4692-B4EE-DCE7B0E8E9F8}" type="presOf" srcId="{5448CBFA-AF1B-45D1-B5E3-BCDB41965BBE}" destId="{5C72B6F3-D770-4B73-AE7E-F33BB0ACE599}" srcOrd="0" destOrd="0" presId="urn:microsoft.com/office/officeart/2005/8/layout/orgChart1"/>
    <dgm:cxn modelId="{F203CA80-62CD-456F-A382-2B5350961982}" type="presOf" srcId="{79F15550-8611-45B2-BD4E-69E30451F3BF}" destId="{672C29A3-5C94-4D24-8FBF-9A115EDD407D}" srcOrd="1" destOrd="0" presId="urn:microsoft.com/office/officeart/2005/8/layout/orgChart1"/>
    <dgm:cxn modelId="{E25D8C82-0591-477D-8A12-60B356667F8E}" type="presOf" srcId="{6AC67ADB-6D4C-4702-ACE7-2A44EAA82D46}" destId="{DD14A994-FDDF-4237-8E7A-F256410EEE26}" srcOrd="0" destOrd="0" presId="urn:microsoft.com/office/officeart/2005/8/layout/orgChart1"/>
    <dgm:cxn modelId="{27782E91-5AA6-41D0-85D1-C2CD10D82369}" type="presOf" srcId="{3AFC7CA7-B979-4CAF-B1AB-545D92BD7785}" destId="{59252867-C0AB-435E-91B0-2C233E430C37}" srcOrd="1" destOrd="0" presId="urn:microsoft.com/office/officeart/2005/8/layout/orgChart1"/>
    <dgm:cxn modelId="{737E2A9D-0829-47C5-89B4-A6ACAEACCF44}" srcId="{3AFC7CA7-B979-4CAF-B1AB-545D92BD7785}" destId="{34EECA2C-7EF0-45CC-80D6-F55388397DE8}" srcOrd="1" destOrd="0" parTransId="{EDBB356A-C981-4AD7-97B3-E0BF9CB59E63}" sibTransId="{E30D74DC-584D-466C-B99F-5674845D12DA}"/>
    <dgm:cxn modelId="{E0E1309D-C0F5-4CE5-BE43-B07FF12F6CCC}" type="presOf" srcId="{34EECA2C-7EF0-45CC-80D6-F55388397DE8}" destId="{016A6AD7-09A2-412A-B65E-D29712A67565}" srcOrd="1" destOrd="0" presId="urn:microsoft.com/office/officeart/2005/8/layout/orgChart1"/>
    <dgm:cxn modelId="{C29107A4-59D1-452C-BE50-030CE6608527}" type="presOf" srcId="{288A8375-7814-41FD-82C8-2AEB4DB5F19F}" destId="{A2EFCE91-27D3-4871-8133-073DA514EB3D}" srcOrd="0" destOrd="0" presId="urn:microsoft.com/office/officeart/2005/8/layout/orgChart1"/>
    <dgm:cxn modelId="{3E7185AF-AF5E-49B5-AAAC-5AA450452432}" type="presOf" srcId="{2CA85C91-1C71-4176-8895-4F5E4786F770}" destId="{D680198A-AA34-4D92-831D-8B669C61641C}" srcOrd="0" destOrd="0" presId="urn:microsoft.com/office/officeart/2005/8/layout/orgChart1"/>
    <dgm:cxn modelId="{38DA32B3-6181-4C92-B93E-5C527A38D482}" type="presOf" srcId="{E0C37CB0-2069-4CF0-95FC-2BD9EF77D0C4}" destId="{EE4499E8-10A2-4D6B-8C8E-23AC644891D4}" srcOrd="1" destOrd="0" presId="urn:microsoft.com/office/officeart/2005/8/layout/orgChart1"/>
    <dgm:cxn modelId="{96E6CFB6-A91D-4DB2-8099-9EFF612A9605}" srcId="{3AFC7CA7-B979-4CAF-B1AB-545D92BD7785}" destId="{D9F0739A-A53C-4021-9EDC-35B7439B12D4}" srcOrd="5" destOrd="0" parTransId="{74F36A57-1245-4773-BC71-16D6FE47CD41}" sibTransId="{8389701F-A6F8-4AEA-B66A-23718BCD8772}"/>
    <dgm:cxn modelId="{74EE7CB7-6E2C-4400-A732-017AC6AE1497}" srcId="{E0C37CB0-2069-4CF0-95FC-2BD9EF77D0C4}" destId="{70DBF881-43FD-4FD4-B1D6-1B19E1B8CD59}" srcOrd="4" destOrd="0" parTransId="{8B21777F-EA1F-4801-BF25-6909A69765FF}" sibTransId="{B26020AA-22BC-44F9-80D0-A339CAD4FF77}"/>
    <dgm:cxn modelId="{0D7519BC-A673-4839-85C7-7E1A5A8F571E}" type="presOf" srcId="{70DBF881-43FD-4FD4-B1D6-1B19E1B8CD59}" destId="{659B0477-B14F-4224-94D6-69294CC72DE9}" srcOrd="0" destOrd="0" presId="urn:microsoft.com/office/officeart/2005/8/layout/orgChart1"/>
    <dgm:cxn modelId="{5F2A77BC-6863-4A23-B4F1-D21069BE8D99}" type="presOf" srcId="{6F13BEBB-C4B7-40D4-91C7-D836BFD02AB7}" destId="{340AFD6B-6CD3-40B6-ADBC-823211963DD6}" srcOrd="0" destOrd="0" presId="urn:microsoft.com/office/officeart/2005/8/layout/orgChart1"/>
    <dgm:cxn modelId="{BA8EE6BD-EA5A-4B5F-9AD3-99A036E31ABD}" srcId="{79F15550-8611-45B2-BD4E-69E30451F3BF}" destId="{E0C37CB0-2069-4CF0-95FC-2BD9EF77D0C4}" srcOrd="0" destOrd="0" parTransId="{B4C9C324-6F85-42C9-8572-B6F548402365}" sibTransId="{8C81CE25-1DFD-4C1B-817E-6C96C99FC414}"/>
    <dgm:cxn modelId="{ACF173C2-6DD9-4FF9-8DE7-07282D42E3AD}" srcId="{79F15550-8611-45B2-BD4E-69E30451F3BF}" destId="{3AFC7CA7-B979-4CAF-B1AB-545D92BD7785}" srcOrd="1" destOrd="0" parTransId="{6F13BEBB-C4B7-40D4-91C7-D836BFD02AB7}" sibTransId="{923EB9E5-0A63-4796-B5E7-3893F5DDEAD6}"/>
    <dgm:cxn modelId="{9B9867C9-9F9D-430D-BBD0-AF00B93F9682}" type="presOf" srcId="{EE42AE48-54EF-4915-ACFD-83422BEAC704}" destId="{546DC81E-84BE-4353-9608-D645A8994567}" srcOrd="0" destOrd="0" presId="urn:microsoft.com/office/officeart/2005/8/layout/orgChart1"/>
    <dgm:cxn modelId="{4E339CCB-FA68-4F94-B8C0-7CC1469B2540}" srcId="{3AFC7CA7-B979-4CAF-B1AB-545D92BD7785}" destId="{7D24C253-9AB8-415D-927A-94BDD5671BB0}" srcOrd="4" destOrd="0" parTransId="{62E1D07B-3CAB-414F-A21D-546DB6259407}" sibTransId="{77A7B959-325B-481A-B546-783AFD4C6A3F}"/>
    <dgm:cxn modelId="{18A754CC-4E0F-4FD7-B412-E657EAAE5F12}" srcId="{3AFC7CA7-B979-4CAF-B1AB-545D92BD7785}" destId="{34FC580F-5955-4A19-B6A7-8D854BB9B6CC}" srcOrd="0" destOrd="0" parTransId="{1146CBF6-4A89-46FF-8E4A-B6EDC4668375}" sibTransId="{06747AAF-BA39-48FF-88D4-1334A61122D7}"/>
    <dgm:cxn modelId="{CC0CC6D7-E925-4E7A-9599-DAEE072759EB}" type="presOf" srcId="{92FDBCCB-E6E0-4919-B207-1112C3EF9E1A}" destId="{0E7117D4-BE64-4557-B26A-CD34F27B9E3F}" srcOrd="0" destOrd="0" presId="urn:microsoft.com/office/officeart/2005/8/layout/orgChart1"/>
    <dgm:cxn modelId="{A508BDDD-DD46-4FF0-913D-2EA7790F90EA}" type="presOf" srcId="{7D24C253-9AB8-415D-927A-94BDD5671BB0}" destId="{98715130-2B9C-4BAA-A260-E5212882E51B}" srcOrd="0" destOrd="0" presId="urn:microsoft.com/office/officeart/2005/8/layout/orgChart1"/>
    <dgm:cxn modelId="{0753D5E1-C237-4AD8-AF40-2C34FBB2F204}" type="presOf" srcId="{62E1D07B-3CAB-414F-A21D-546DB6259407}" destId="{255F3306-E763-48A7-9783-5D1BBE220267}" srcOrd="0" destOrd="0" presId="urn:microsoft.com/office/officeart/2005/8/layout/orgChart1"/>
    <dgm:cxn modelId="{B9D720E3-3628-4B49-A4A6-C361A2AC1110}" type="presOf" srcId="{34FC580F-5955-4A19-B6A7-8D854BB9B6CC}" destId="{98F359F7-C687-4286-A6D9-F2748D4AAA66}" srcOrd="1" destOrd="0" presId="urn:microsoft.com/office/officeart/2005/8/layout/orgChart1"/>
    <dgm:cxn modelId="{806178E3-D9BE-4A95-B3EC-D5BAC26D38C5}" srcId="{E0C37CB0-2069-4CF0-95FC-2BD9EF77D0C4}" destId="{1EDD388A-CA8A-4036-B181-371E7BB35805}" srcOrd="2" destOrd="0" parTransId="{F0033C14-9B52-460E-8438-2B10B23F05A3}" sibTransId="{A2040044-B649-4E3A-9439-F30FE55E2545}"/>
    <dgm:cxn modelId="{4C8E6AE4-46F9-4208-BF6B-10D64451FBB3}" type="presOf" srcId="{E0C37CB0-2069-4CF0-95FC-2BD9EF77D0C4}" destId="{2AB04048-BAA8-4CAF-BE64-430D24FFEA4B}" srcOrd="0" destOrd="0" presId="urn:microsoft.com/office/officeart/2005/8/layout/orgChart1"/>
    <dgm:cxn modelId="{66FEA4E7-382D-4974-9053-25F5960739BA}" srcId="{251647A5-DE94-4058-A7B1-3209511C25B3}" destId="{79F15550-8611-45B2-BD4E-69E30451F3BF}" srcOrd="0" destOrd="0" parTransId="{DC4BA1AC-6077-434E-AF73-B63778D67943}" sibTransId="{5389D173-8317-43E1-B90C-1AE68AFF70D4}"/>
    <dgm:cxn modelId="{EDE1D2F4-41F2-41A0-AFEC-6CA8EC7D8529}" type="presOf" srcId="{92FDBCCB-E6E0-4919-B207-1112C3EF9E1A}" destId="{2F28DFA5-98C1-4314-930C-5D8A978AB2B0}" srcOrd="1" destOrd="0" presId="urn:microsoft.com/office/officeart/2005/8/layout/orgChart1"/>
    <dgm:cxn modelId="{0893B4F6-DD30-4AFE-B55D-A75E475BFAFF}" type="presOf" srcId="{8B21777F-EA1F-4801-BF25-6909A69765FF}" destId="{BFBE3493-CF4E-4C90-BF5C-31FDB7BBB941}" srcOrd="0" destOrd="0" presId="urn:microsoft.com/office/officeart/2005/8/layout/orgChart1"/>
    <dgm:cxn modelId="{D2474CF9-A40A-468B-968E-AB216107E35A}" type="presOf" srcId="{34EECA2C-7EF0-45CC-80D6-F55388397DE8}" destId="{36B6869E-52D3-4FA6-86D1-D8B1D217E60A}" srcOrd="0" destOrd="0" presId="urn:microsoft.com/office/officeart/2005/8/layout/orgChart1"/>
    <dgm:cxn modelId="{FCD98CF9-387F-4AB6-99C3-59B0836A6DFF}" type="presOf" srcId="{70DBF881-43FD-4FD4-B1D6-1B19E1B8CD59}" destId="{8A70F2D9-C83C-4CD4-BEC7-5413A107A582}" srcOrd="1" destOrd="0" presId="urn:microsoft.com/office/officeart/2005/8/layout/orgChart1"/>
    <dgm:cxn modelId="{04E4CEFA-667B-40A0-9888-9538BE72F41E}" type="presOf" srcId="{DBF47317-4F22-4851-97C4-FBC1798050AE}" destId="{FA0D8E80-01A3-4B3D-94CE-5C6782BA11D4}" srcOrd="1" destOrd="0" presId="urn:microsoft.com/office/officeart/2005/8/layout/orgChart1"/>
    <dgm:cxn modelId="{2FC106FB-3DA6-4D13-9093-3BBCEE6A1866}" type="presOf" srcId="{B4C9C324-6F85-42C9-8572-B6F548402365}" destId="{5CEB44DB-C8B1-4F75-961F-6C2122C48399}" srcOrd="0" destOrd="0" presId="urn:microsoft.com/office/officeart/2005/8/layout/orgChart1"/>
    <dgm:cxn modelId="{7722C737-03D8-4C20-BA40-2A12AB79156F}" type="presParOf" srcId="{DFBED60A-465B-448B-8EA0-9C3F360F7579}" destId="{59BF4BA7-3A64-4D44-AB69-33D22C2ECEF3}" srcOrd="0" destOrd="0" presId="urn:microsoft.com/office/officeart/2005/8/layout/orgChart1"/>
    <dgm:cxn modelId="{F3E6055C-EA6E-4165-9BC7-FBCCDBD80CE8}" type="presParOf" srcId="{59BF4BA7-3A64-4D44-AB69-33D22C2ECEF3}" destId="{03C3D995-9FE5-4A9D-BCD5-519ABFA1DFEC}" srcOrd="0" destOrd="0" presId="urn:microsoft.com/office/officeart/2005/8/layout/orgChart1"/>
    <dgm:cxn modelId="{F6B2F354-441C-43F1-8211-6EB23602A21D}" type="presParOf" srcId="{03C3D995-9FE5-4A9D-BCD5-519ABFA1DFEC}" destId="{28998323-4DE2-4F27-B5B1-1DDBB075FB02}" srcOrd="0" destOrd="0" presId="urn:microsoft.com/office/officeart/2005/8/layout/orgChart1"/>
    <dgm:cxn modelId="{1447E129-BDD7-4FBA-AE0A-D0C2B72745A6}" type="presParOf" srcId="{03C3D995-9FE5-4A9D-BCD5-519ABFA1DFEC}" destId="{672C29A3-5C94-4D24-8FBF-9A115EDD407D}" srcOrd="1" destOrd="0" presId="urn:microsoft.com/office/officeart/2005/8/layout/orgChart1"/>
    <dgm:cxn modelId="{47F90E13-39BF-462B-A136-265F947629D2}" type="presParOf" srcId="{59BF4BA7-3A64-4D44-AB69-33D22C2ECEF3}" destId="{34617346-2367-4FC3-83C7-D68241EDA62A}" srcOrd="1" destOrd="0" presId="urn:microsoft.com/office/officeart/2005/8/layout/orgChart1"/>
    <dgm:cxn modelId="{9A05F4B7-A027-4F79-B08A-2E488FB26AB4}" type="presParOf" srcId="{34617346-2367-4FC3-83C7-D68241EDA62A}" destId="{5CEB44DB-C8B1-4F75-961F-6C2122C48399}" srcOrd="0" destOrd="0" presId="urn:microsoft.com/office/officeart/2005/8/layout/orgChart1"/>
    <dgm:cxn modelId="{F004703E-50C5-42CF-9A5B-2E0044BD158B}" type="presParOf" srcId="{34617346-2367-4FC3-83C7-D68241EDA62A}" destId="{3FAECDAD-F9DC-4C5F-9943-42A282E93C70}" srcOrd="1" destOrd="0" presId="urn:microsoft.com/office/officeart/2005/8/layout/orgChart1"/>
    <dgm:cxn modelId="{F8C5E515-14A1-4007-9855-84FFA2400A33}" type="presParOf" srcId="{3FAECDAD-F9DC-4C5F-9943-42A282E93C70}" destId="{D2D5AA77-8EA0-4902-BC1E-D2B456E8DF26}" srcOrd="0" destOrd="0" presId="urn:microsoft.com/office/officeart/2005/8/layout/orgChart1"/>
    <dgm:cxn modelId="{E49D2F72-4A27-44F3-A552-9F514DBC580D}" type="presParOf" srcId="{D2D5AA77-8EA0-4902-BC1E-D2B456E8DF26}" destId="{2AB04048-BAA8-4CAF-BE64-430D24FFEA4B}" srcOrd="0" destOrd="0" presId="urn:microsoft.com/office/officeart/2005/8/layout/orgChart1"/>
    <dgm:cxn modelId="{A7B08FCA-0CB1-40D6-B381-D97ED3DAF5D0}" type="presParOf" srcId="{D2D5AA77-8EA0-4902-BC1E-D2B456E8DF26}" destId="{EE4499E8-10A2-4D6B-8C8E-23AC644891D4}" srcOrd="1" destOrd="0" presId="urn:microsoft.com/office/officeart/2005/8/layout/orgChart1"/>
    <dgm:cxn modelId="{FABA9736-A7FD-4A4F-9854-A55C7F03F0AD}" type="presParOf" srcId="{3FAECDAD-F9DC-4C5F-9943-42A282E93C70}" destId="{BC4F0304-DE0A-4AD6-AF83-E1566C0023F2}" srcOrd="1" destOrd="0" presId="urn:microsoft.com/office/officeart/2005/8/layout/orgChart1"/>
    <dgm:cxn modelId="{990EB537-167B-4CA7-B584-EEB727836832}" type="presParOf" srcId="{BC4F0304-DE0A-4AD6-AF83-E1566C0023F2}" destId="{827FF7B9-2E49-4ECB-9C79-B3234ECBB9AB}" srcOrd="0" destOrd="0" presId="urn:microsoft.com/office/officeart/2005/8/layout/orgChart1"/>
    <dgm:cxn modelId="{631805B9-DD1F-4868-95CC-BC5FF9575B65}" type="presParOf" srcId="{BC4F0304-DE0A-4AD6-AF83-E1566C0023F2}" destId="{248B432F-729B-4832-8F31-08DFDCD298EC}" srcOrd="1" destOrd="0" presId="urn:microsoft.com/office/officeart/2005/8/layout/orgChart1"/>
    <dgm:cxn modelId="{460053DC-6928-4550-B4D0-F181EC6B7C3E}" type="presParOf" srcId="{248B432F-729B-4832-8F31-08DFDCD298EC}" destId="{5C19C14F-C8DA-4ECA-BDD4-9278A9BA3BE4}" srcOrd="0" destOrd="0" presId="urn:microsoft.com/office/officeart/2005/8/layout/orgChart1"/>
    <dgm:cxn modelId="{2F2A1E1C-6F1C-46DC-946D-5D3762E7EEC8}" type="presParOf" srcId="{5C19C14F-C8DA-4ECA-BDD4-9278A9BA3BE4}" destId="{DD14A994-FDDF-4237-8E7A-F256410EEE26}" srcOrd="0" destOrd="0" presId="urn:microsoft.com/office/officeart/2005/8/layout/orgChart1"/>
    <dgm:cxn modelId="{F426EB4B-6643-44CA-BAC8-EABD37C8BF16}" type="presParOf" srcId="{5C19C14F-C8DA-4ECA-BDD4-9278A9BA3BE4}" destId="{69295772-7E4E-4881-B191-2D14A1D04BFD}" srcOrd="1" destOrd="0" presId="urn:microsoft.com/office/officeart/2005/8/layout/orgChart1"/>
    <dgm:cxn modelId="{DEE299BA-ACD0-4180-A685-9EFCAE5FBC25}" type="presParOf" srcId="{248B432F-729B-4832-8F31-08DFDCD298EC}" destId="{FA7E2320-F57F-4150-A4FE-35C6C8A3B8CB}" srcOrd="1" destOrd="0" presId="urn:microsoft.com/office/officeart/2005/8/layout/orgChart1"/>
    <dgm:cxn modelId="{673E5172-D044-4EB9-AE71-764FFB02A90D}" type="presParOf" srcId="{248B432F-729B-4832-8F31-08DFDCD298EC}" destId="{2362A6BE-AEF3-4B15-944D-CEB488EA7293}" srcOrd="2" destOrd="0" presId="urn:microsoft.com/office/officeart/2005/8/layout/orgChart1"/>
    <dgm:cxn modelId="{E6D7AC91-5B03-4F92-8915-6CB762E4D17D}" type="presParOf" srcId="{BC4F0304-DE0A-4AD6-AF83-E1566C0023F2}" destId="{C047959D-035E-44B8-9F2C-9F7431AA454B}" srcOrd="2" destOrd="0" presId="urn:microsoft.com/office/officeart/2005/8/layout/orgChart1"/>
    <dgm:cxn modelId="{8F735A71-1CD2-4F3D-9F8E-02882B84EE81}" type="presParOf" srcId="{BC4F0304-DE0A-4AD6-AF83-E1566C0023F2}" destId="{30D22413-3B64-4729-8995-9DEC8AD61F1D}" srcOrd="3" destOrd="0" presId="urn:microsoft.com/office/officeart/2005/8/layout/orgChart1"/>
    <dgm:cxn modelId="{BDC54272-24B9-4D52-85F6-9BB96742A1B2}" type="presParOf" srcId="{30D22413-3B64-4729-8995-9DEC8AD61F1D}" destId="{C8B6DF32-AAE9-4D68-AF39-74B95860D780}" srcOrd="0" destOrd="0" presId="urn:microsoft.com/office/officeart/2005/8/layout/orgChart1"/>
    <dgm:cxn modelId="{343E4F9F-4CBF-4B6F-99C7-B4FE03040F0A}" type="presParOf" srcId="{C8B6DF32-AAE9-4D68-AF39-74B95860D780}" destId="{0F08DE00-295D-4141-AD91-F45F8C73418A}" srcOrd="0" destOrd="0" presId="urn:microsoft.com/office/officeart/2005/8/layout/orgChart1"/>
    <dgm:cxn modelId="{D16AE9F2-0482-42A6-B09B-43AC79ED1D0F}" type="presParOf" srcId="{C8B6DF32-AAE9-4D68-AF39-74B95860D780}" destId="{1332B221-FA0A-4B84-978E-D29761D17D4A}" srcOrd="1" destOrd="0" presId="urn:microsoft.com/office/officeart/2005/8/layout/orgChart1"/>
    <dgm:cxn modelId="{7C258255-4A60-46C6-9684-683F36651664}" type="presParOf" srcId="{30D22413-3B64-4729-8995-9DEC8AD61F1D}" destId="{BDB272C7-17C8-410C-8D4D-9368E44220B3}" srcOrd="1" destOrd="0" presId="urn:microsoft.com/office/officeart/2005/8/layout/orgChart1"/>
    <dgm:cxn modelId="{BB5BF8C6-2989-4530-BB6E-D85D79F15740}" type="presParOf" srcId="{30D22413-3B64-4729-8995-9DEC8AD61F1D}" destId="{11C90725-46CD-4B00-8ACF-751FE7D1360C}" srcOrd="2" destOrd="0" presId="urn:microsoft.com/office/officeart/2005/8/layout/orgChart1"/>
    <dgm:cxn modelId="{DB170E48-3733-441F-A14E-7B2D4317973A}" type="presParOf" srcId="{BC4F0304-DE0A-4AD6-AF83-E1566C0023F2}" destId="{A0EC29F2-19B0-467E-9F85-EAD5ED48408E}" srcOrd="4" destOrd="0" presId="urn:microsoft.com/office/officeart/2005/8/layout/orgChart1"/>
    <dgm:cxn modelId="{ED8B4B34-1C51-484A-A2B4-0492971B49DE}" type="presParOf" srcId="{BC4F0304-DE0A-4AD6-AF83-E1566C0023F2}" destId="{D24E5037-F777-4E22-B340-17E186A80700}" srcOrd="5" destOrd="0" presId="urn:microsoft.com/office/officeart/2005/8/layout/orgChart1"/>
    <dgm:cxn modelId="{36500CD2-8A41-4B68-A49C-5DEFD00D09A8}" type="presParOf" srcId="{D24E5037-F777-4E22-B340-17E186A80700}" destId="{E5EEB845-0687-49D5-960F-47E95084E819}" srcOrd="0" destOrd="0" presId="urn:microsoft.com/office/officeart/2005/8/layout/orgChart1"/>
    <dgm:cxn modelId="{F06EFBDA-ECCC-4A1E-B63D-067948B123EF}" type="presParOf" srcId="{E5EEB845-0687-49D5-960F-47E95084E819}" destId="{89FAED14-A2DD-415D-B6AD-C4943E9F5E41}" srcOrd="0" destOrd="0" presId="urn:microsoft.com/office/officeart/2005/8/layout/orgChart1"/>
    <dgm:cxn modelId="{37BD4A85-D47E-49EB-8392-99FD0CE355B5}" type="presParOf" srcId="{E5EEB845-0687-49D5-960F-47E95084E819}" destId="{1852AE63-110D-4A66-A541-9BD1997CD7C9}" srcOrd="1" destOrd="0" presId="urn:microsoft.com/office/officeart/2005/8/layout/orgChart1"/>
    <dgm:cxn modelId="{B1DB8A51-01F8-40F0-82C4-CBDBB58906A6}" type="presParOf" srcId="{D24E5037-F777-4E22-B340-17E186A80700}" destId="{29ACA666-D3CE-401D-B4D1-61E0DE1FA30E}" srcOrd="1" destOrd="0" presId="urn:microsoft.com/office/officeart/2005/8/layout/orgChart1"/>
    <dgm:cxn modelId="{3B4138EB-ECE6-4038-B8CD-AE116FBC6B80}" type="presParOf" srcId="{D24E5037-F777-4E22-B340-17E186A80700}" destId="{A4BB76D6-FC9D-4466-906E-358452C740EF}" srcOrd="2" destOrd="0" presId="urn:microsoft.com/office/officeart/2005/8/layout/orgChart1"/>
    <dgm:cxn modelId="{771C1CA4-F7B3-4595-9501-88673E456007}" type="presParOf" srcId="{BC4F0304-DE0A-4AD6-AF83-E1566C0023F2}" destId="{1123643A-1228-405C-9588-85A396906184}" srcOrd="6" destOrd="0" presId="urn:microsoft.com/office/officeart/2005/8/layout/orgChart1"/>
    <dgm:cxn modelId="{702E433F-2B4C-4E97-996D-381C910FAEA9}" type="presParOf" srcId="{BC4F0304-DE0A-4AD6-AF83-E1566C0023F2}" destId="{32FC0056-EFB7-44D3-B684-E3B30B6C66CE}" srcOrd="7" destOrd="0" presId="urn:microsoft.com/office/officeart/2005/8/layout/orgChart1"/>
    <dgm:cxn modelId="{149948C8-081B-4F16-B537-9682E243273B}" type="presParOf" srcId="{32FC0056-EFB7-44D3-B684-E3B30B6C66CE}" destId="{F28EB4F6-8482-45A3-AAC9-5B88A14785A8}" srcOrd="0" destOrd="0" presId="urn:microsoft.com/office/officeart/2005/8/layout/orgChart1"/>
    <dgm:cxn modelId="{AE227189-45C6-40B9-8DF7-9F376FB9D437}" type="presParOf" srcId="{F28EB4F6-8482-45A3-AAC9-5B88A14785A8}" destId="{670AC368-4227-4D87-8125-404EB35F2A21}" srcOrd="0" destOrd="0" presId="urn:microsoft.com/office/officeart/2005/8/layout/orgChart1"/>
    <dgm:cxn modelId="{456AE86C-BB74-43B4-8255-B886D627299F}" type="presParOf" srcId="{F28EB4F6-8482-45A3-AAC9-5B88A14785A8}" destId="{FA0D8E80-01A3-4B3D-94CE-5C6782BA11D4}" srcOrd="1" destOrd="0" presId="urn:microsoft.com/office/officeart/2005/8/layout/orgChart1"/>
    <dgm:cxn modelId="{87F36076-EDAB-4180-A07D-C68957297CA1}" type="presParOf" srcId="{32FC0056-EFB7-44D3-B684-E3B30B6C66CE}" destId="{893A2E20-AB6E-46C6-B92B-143547A7DE5E}" srcOrd="1" destOrd="0" presId="urn:microsoft.com/office/officeart/2005/8/layout/orgChart1"/>
    <dgm:cxn modelId="{10D99FD0-FF21-468F-BD44-3BB50AC4507A}" type="presParOf" srcId="{32FC0056-EFB7-44D3-B684-E3B30B6C66CE}" destId="{B66B3664-C9CA-4068-8029-6437722A91EF}" srcOrd="2" destOrd="0" presId="urn:microsoft.com/office/officeart/2005/8/layout/orgChart1"/>
    <dgm:cxn modelId="{642BE3E9-CD08-4773-8E70-A1597143B485}" type="presParOf" srcId="{BC4F0304-DE0A-4AD6-AF83-E1566C0023F2}" destId="{BFBE3493-CF4E-4C90-BF5C-31FDB7BBB941}" srcOrd="8" destOrd="0" presId="urn:microsoft.com/office/officeart/2005/8/layout/orgChart1"/>
    <dgm:cxn modelId="{7D6F05E5-4835-4EF1-AF80-52F6D58DF956}" type="presParOf" srcId="{BC4F0304-DE0A-4AD6-AF83-E1566C0023F2}" destId="{24A6855F-30CB-4A2C-B598-072D24BFB8CB}" srcOrd="9" destOrd="0" presId="urn:microsoft.com/office/officeart/2005/8/layout/orgChart1"/>
    <dgm:cxn modelId="{530EC2C1-0F9C-4F45-84CE-E08F32B0E187}" type="presParOf" srcId="{24A6855F-30CB-4A2C-B598-072D24BFB8CB}" destId="{2DB1C9C0-20A2-4591-9E41-54B529879C3E}" srcOrd="0" destOrd="0" presId="urn:microsoft.com/office/officeart/2005/8/layout/orgChart1"/>
    <dgm:cxn modelId="{3D8CF150-7A60-4E7B-9C3D-E6E9BCE0A3BC}" type="presParOf" srcId="{2DB1C9C0-20A2-4591-9E41-54B529879C3E}" destId="{659B0477-B14F-4224-94D6-69294CC72DE9}" srcOrd="0" destOrd="0" presId="urn:microsoft.com/office/officeart/2005/8/layout/orgChart1"/>
    <dgm:cxn modelId="{F4E16975-1008-4E49-B00A-9C28C46800A4}" type="presParOf" srcId="{2DB1C9C0-20A2-4591-9E41-54B529879C3E}" destId="{8A70F2D9-C83C-4CD4-BEC7-5413A107A582}" srcOrd="1" destOrd="0" presId="urn:microsoft.com/office/officeart/2005/8/layout/orgChart1"/>
    <dgm:cxn modelId="{71A69B44-A4C6-4E90-879E-52342982ABB5}" type="presParOf" srcId="{24A6855F-30CB-4A2C-B598-072D24BFB8CB}" destId="{A6CD3718-4369-47FA-BD10-A562BB0F9AC1}" srcOrd="1" destOrd="0" presId="urn:microsoft.com/office/officeart/2005/8/layout/orgChart1"/>
    <dgm:cxn modelId="{56989B87-8680-4922-97BD-484AB47859FF}" type="presParOf" srcId="{24A6855F-30CB-4A2C-B598-072D24BFB8CB}" destId="{BAEF11E5-C0E6-4688-B10D-D0BE48BCB236}" srcOrd="2" destOrd="0" presId="urn:microsoft.com/office/officeart/2005/8/layout/orgChart1"/>
    <dgm:cxn modelId="{CB674C02-58B0-4B5E-B080-A07426548B4D}" type="presParOf" srcId="{BC4F0304-DE0A-4AD6-AF83-E1566C0023F2}" destId="{546DC81E-84BE-4353-9608-D645A8994567}" srcOrd="10" destOrd="0" presId="urn:microsoft.com/office/officeart/2005/8/layout/orgChart1"/>
    <dgm:cxn modelId="{1D864737-4F81-4373-B562-77FC4993DAE0}" type="presParOf" srcId="{BC4F0304-DE0A-4AD6-AF83-E1566C0023F2}" destId="{D6B50093-FA40-47EF-AE4F-EA875C3F12CA}" srcOrd="11" destOrd="0" presId="urn:microsoft.com/office/officeart/2005/8/layout/orgChart1"/>
    <dgm:cxn modelId="{9ECC8F93-5D7A-43B7-BD83-2E514B063A54}" type="presParOf" srcId="{D6B50093-FA40-47EF-AE4F-EA875C3F12CA}" destId="{8C141D79-8B30-4B36-9988-10D729FA430B}" srcOrd="0" destOrd="0" presId="urn:microsoft.com/office/officeart/2005/8/layout/orgChart1"/>
    <dgm:cxn modelId="{F5283666-FB3C-4D6E-A079-DE8247E6EA6D}" type="presParOf" srcId="{8C141D79-8B30-4B36-9988-10D729FA430B}" destId="{A2EFCE91-27D3-4871-8133-073DA514EB3D}" srcOrd="0" destOrd="0" presId="urn:microsoft.com/office/officeart/2005/8/layout/orgChart1"/>
    <dgm:cxn modelId="{E42C1010-FB33-4D85-A25F-93CFAE39362B}" type="presParOf" srcId="{8C141D79-8B30-4B36-9988-10D729FA430B}" destId="{13B3BE25-B3F1-4901-B1BA-3B266D19A8E4}" srcOrd="1" destOrd="0" presId="urn:microsoft.com/office/officeart/2005/8/layout/orgChart1"/>
    <dgm:cxn modelId="{FF728572-15BF-4016-9D4E-90B3D6042DE0}" type="presParOf" srcId="{D6B50093-FA40-47EF-AE4F-EA875C3F12CA}" destId="{5DD5C74B-A2FD-4129-97AA-73DB5D082D1F}" srcOrd="1" destOrd="0" presId="urn:microsoft.com/office/officeart/2005/8/layout/orgChart1"/>
    <dgm:cxn modelId="{C40AF36E-F80A-49FF-9181-BA90955089EF}" type="presParOf" srcId="{D6B50093-FA40-47EF-AE4F-EA875C3F12CA}" destId="{558A72F7-259F-4441-93FD-E8D47DCD3708}" srcOrd="2" destOrd="0" presId="urn:microsoft.com/office/officeart/2005/8/layout/orgChart1"/>
    <dgm:cxn modelId="{300109AC-7924-44DC-88BA-DACEDCC9C081}" type="presParOf" srcId="{3FAECDAD-F9DC-4C5F-9943-42A282E93C70}" destId="{3B2A2660-8082-48FF-9029-130536ABD9CE}" srcOrd="2" destOrd="0" presId="urn:microsoft.com/office/officeart/2005/8/layout/orgChart1"/>
    <dgm:cxn modelId="{7D36B99D-D9F0-41E7-B688-15743F7FCCEB}" type="presParOf" srcId="{34617346-2367-4FC3-83C7-D68241EDA62A}" destId="{340AFD6B-6CD3-40B6-ADBC-823211963DD6}" srcOrd="2" destOrd="0" presId="urn:microsoft.com/office/officeart/2005/8/layout/orgChart1"/>
    <dgm:cxn modelId="{A2485F99-0A3B-4D5E-85A8-FF796B87D053}" type="presParOf" srcId="{34617346-2367-4FC3-83C7-D68241EDA62A}" destId="{BCCF4743-CBC5-4A82-9498-1B520D4248E2}" srcOrd="3" destOrd="0" presId="urn:microsoft.com/office/officeart/2005/8/layout/orgChart1"/>
    <dgm:cxn modelId="{DBD10B53-D068-4B73-BD8E-FFD75748AEBE}" type="presParOf" srcId="{BCCF4743-CBC5-4A82-9498-1B520D4248E2}" destId="{733A3A35-F293-49C0-ABF3-7399A749F569}" srcOrd="0" destOrd="0" presId="urn:microsoft.com/office/officeart/2005/8/layout/orgChart1"/>
    <dgm:cxn modelId="{682707C2-6A2A-45FA-AEF0-D7A8989335D8}" type="presParOf" srcId="{733A3A35-F293-49C0-ABF3-7399A749F569}" destId="{9B31D29C-5ED0-4F03-8410-1DA4920DD36D}" srcOrd="0" destOrd="0" presId="urn:microsoft.com/office/officeart/2005/8/layout/orgChart1"/>
    <dgm:cxn modelId="{99E46CA7-5C4C-439F-BA20-1D9C016B791B}" type="presParOf" srcId="{733A3A35-F293-49C0-ABF3-7399A749F569}" destId="{59252867-C0AB-435E-91B0-2C233E430C37}" srcOrd="1" destOrd="0" presId="urn:microsoft.com/office/officeart/2005/8/layout/orgChart1"/>
    <dgm:cxn modelId="{B1DF1500-AF5B-4A88-9D9A-C2BFA5BA134C}" type="presParOf" srcId="{BCCF4743-CBC5-4A82-9498-1B520D4248E2}" destId="{0EA2EE43-4D1F-437D-B990-79A3F73C5EA7}" srcOrd="1" destOrd="0" presId="urn:microsoft.com/office/officeart/2005/8/layout/orgChart1"/>
    <dgm:cxn modelId="{ACCF6618-EAA7-4B2A-8B29-41BF0C22DFDF}" type="presParOf" srcId="{0EA2EE43-4D1F-437D-B990-79A3F73C5EA7}" destId="{545E7176-116B-4821-845B-A0F914E358C5}" srcOrd="0" destOrd="0" presId="urn:microsoft.com/office/officeart/2005/8/layout/orgChart1"/>
    <dgm:cxn modelId="{BE9A0A06-8AD5-4921-84CA-FDC976ABD97A}" type="presParOf" srcId="{0EA2EE43-4D1F-437D-B990-79A3F73C5EA7}" destId="{D773480E-2DEA-45F6-93DE-57816EB3D603}" srcOrd="1" destOrd="0" presId="urn:microsoft.com/office/officeart/2005/8/layout/orgChart1"/>
    <dgm:cxn modelId="{31099A2A-9B95-4C20-88D1-7D66E347F96F}" type="presParOf" srcId="{D773480E-2DEA-45F6-93DE-57816EB3D603}" destId="{5215476D-F19C-4380-9972-C0143AE540FD}" srcOrd="0" destOrd="0" presId="urn:microsoft.com/office/officeart/2005/8/layout/orgChart1"/>
    <dgm:cxn modelId="{A24B5FE7-731A-4DAC-8594-6DE7E15F0491}" type="presParOf" srcId="{5215476D-F19C-4380-9972-C0143AE540FD}" destId="{DCB07416-8647-4937-9635-E97151FC00D1}" srcOrd="0" destOrd="0" presId="urn:microsoft.com/office/officeart/2005/8/layout/orgChart1"/>
    <dgm:cxn modelId="{5F854ACD-FFF9-484D-9672-CCF1E3CECEEA}" type="presParOf" srcId="{5215476D-F19C-4380-9972-C0143AE540FD}" destId="{98F359F7-C687-4286-A6D9-F2748D4AAA66}" srcOrd="1" destOrd="0" presId="urn:microsoft.com/office/officeart/2005/8/layout/orgChart1"/>
    <dgm:cxn modelId="{DB509B38-050C-4FFA-B7DD-79AF37AE530D}" type="presParOf" srcId="{D773480E-2DEA-45F6-93DE-57816EB3D603}" destId="{543AEF02-D31A-44F4-A432-77BD3D08C134}" srcOrd="1" destOrd="0" presId="urn:microsoft.com/office/officeart/2005/8/layout/orgChart1"/>
    <dgm:cxn modelId="{F808B2E6-AE44-4EF9-968E-50D9CCE4E999}" type="presParOf" srcId="{D773480E-2DEA-45F6-93DE-57816EB3D603}" destId="{BEC0FFDB-8C15-4436-A5BD-AC447883F354}" srcOrd="2" destOrd="0" presId="urn:microsoft.com/office/officeart/2005/8/layout/orgChart1"/>
    <dgm:cxn modelId="{F58EC902-C62A-4DC5-90FF-A16B2EB75BE8}" type="presParOf" srcId="{0EA2EE43-4D1F-437D-B990-79A3F73C5EA7}" destId="{058CCBE8-118B-4D97-9ECE-9D92EEFA04BA}" srcOrd="2" destOrd="0" presId="urn:microsoft.com/office/officeart/2005/8/layout/orgChart1"/>
    <dgm:cxn modelId="{02809A5E-43CD-489F-9A26-B4818E92D360}" type="presParOf" srcId="{0EA2EE43-4D1F-437D-B990-79A3F73C5EA7}" destId="{AC6D4528-6840-4252-AC54-DDE026FDEC51}" srcOrd="3" destOrd="0" presId="urn:microsoft.com/office/officeart/2005/8/layout/orgChart1"/>
    <dgm:cxn modelId="{45C103CD-7768-4529-A32A-B75B6E89B7D9}" type="presParOf" srcId="{AC6D4528-6840-4252-AC54-DDE026FDEC51}" destId="{7A35C9F7-B49B-494A-BF69-8BAAD7FF7DF7}" srcOrd="0" destOrd="0" presId="urn:microsoft.com/office/officeart/2005/8/layout/orgChart1"/>
    <dgm:cxn modelId="{7FDBE9FB-CEAE-4EC8-8F64-7DAAE09AC912}" type="presParOf" srcId="{7A35C9F7-B49B-494A-BF69-8BAAD7FF7DF7}" destId="{36B6869E-52D3-4FA6-86D1-D8B1D217E60A}" srcOrd="0" destOrd="0" presId="urn:microsoft.com/office/officeart/2005/8/layout/orgChart1"/>
    <dgm:cxn modelId="{81B1A435-12EB-444B-B49C-C935A418A384}" type="presParOf" srcId="{7A35C9F7-B49B-494A-BF69-8BAAD7FF7DF7}" destId="{016A6AD7-09A2-412A-B65E-D29712A67565}" srcOrd="1" destOrd="0" presId="urn:microsoft.com/office/officeart/2005/8/layout/orgChart1"/>
    <dgm:cxn modelId="{DC6AD5F4-8709-485E-944B-AC94533008D9}" type="presParOf" srcId="{AC6D4528-6840-4252-AC54-DDE026FDEC51}" destId="{4A3552B9-39F2-4C52-8AF4-BB34F493660D}" srcOrd="1" destOrd="0" presId="urn:microsoft.com/office/officeart/2005/8/layout/orgChart1"/>
    <dgm:cxn modelId="{5AEB9E43-044C-44A9-9047-B7BA4D4BBFFB}" type="presParOf" srcId="{AC6D4528-6840-4252-AC54-DDE026FDEC51}" destId="{C3154048-4A41-4FBA-93C6-AA8741C46924}" srcOrd="2" destOrd="0" presId="urn:microsoft.com/office/officeart/2005/8/layout/orgChart1"/>
    <dgm:cxn modelId="{C294F6D6-7747-4461-A09E-064C0E7618D9}" type="presParOf" srcId="{0EA2EE43-4D1F-437D-B990-79A3F73C5EA7}" destId="{D680198A-AA34-4D92-831D-8B669C61641C}" srcOrd="4" destOrd="0" presId="urn:microsoft.com/office/officeart/2005/8/layout/orgChart1"/>
    <dgm:cxn modelId="{8A57F095-4D7B-4C93-8C78-101879C048C5}" type="presParOf" srcId="{0EA2EE43-4D1F-437D-B990-79A3F73C5EA7}" destId="{68960CA4-EFBC-47BF-90B5-BD18041421E3}" srcOrd="5" destOrd="0" presId="urn:microsoft.com/office/officeart/2005/8/layout/orgChart1"/>
    <dgm:cxn modelId="{8B5707B2-11D8-475F-BEEB-AFB0BD86FDD3}" type="presParOf" srcId="{68960CA4-EFBC-47BF-90B5-BD18041421E3}" destId="{F41CF254-F1FC-44B2-BAB3-CB976570C604}" srcOrd="0" destOrd="0" presId="urn:microsoft.com/office/officeart/2005/8/layout/orgChart1"/>
    <dgm:cxn modelId="{8C198552-BF80-4C56-B6E3-0FD09A5BCC64}" type="presParOf" srcId="{F41CF254-F1FC-44B2-BAB3-CB976570C604}" destId="{1C7429BC-F710-40E6-84BE-63BC0A1AB4B0}" srcOrd="0" destOrd="0" presId="urn:microsoft.com/office/officeart/2005/8/layout/orgChart1"/>
    <dgm:cxn modelId="{563B857C-23C1-41D0-A141-1A07D7143C33}" type="presParOf" srcId="{F41CF254-F1FC-44B2-BAB3-CB976570C604}" destId="{5CEFEE24-27C0-42AA-A1CE-ADA6A828BB29}" srcOrd="1" destOrd="0" presId="urn:microsoft.com/office/officeart/2005/8/layout/orgChart1"/>
    <dgm:cxn modelId="{968263CC-06E8-4062-8E9D-4FCC27E45290}" type="presParOf" srcId="{68960CA4-EFBC-47BF-90B5-BD18041421E3}" destId="{5E042C6C-1CA3-43B4-9E31-61EA7FF57003}" srcOrd="1" destOrd="0" presId="urn:microsoft.com/office/officeart/2005/8/layout/orgChart1"/>
    <dgm:cxn modelId="{63615FBB-5FFC-4345-9E41-3DEAF37DED95}" type="presParOf" srcId="{68960CA4-EFBC-47BF-90B5-BD18041421E3}" destId="{5767AD01-7064-4651-B78B-2B2546ED788F}" srcOrd="2" destOrd="0" presId="urn:microsoft.com/office/officeart/2005/8/layout/orgChart1"/>
    <dgm:cxn modelId="{72C671C7-C512-4086-8326-932E85D1922F}" type="presParOf" srcId="{0EA2EE43-4D1F-437D-B990-79A3F73C5EA7}" destId="{5C72B6F3-D770-4B73-AE7E-F33BB0ACE599}" srcOrd="6" destOrd="0" presId="urn:microsoft.com/office/officeart/2005/8/layout/orgChart1"/>
    <dgm:cxn modelId="{B048B6B5-12B4-4C9D-B2A7-CD69A540FB10}" type="presParOf" srcId="{0EA2EE43-4D1F-437D-B990-79A3F73C5EA7}" destId="{8C7BB4C4-964D-448D-93FD-D67319AF0DE6}" srcOrd="7" destOrd="0" presId="urn:microsoft.com/office/officeart/2005/8/layout/orgChart1"/>
    <dgm:cxn modelId="{A454353C-D14B-43BF-A9E5-BF51B0F80D5C}" type="presParOf" srcId="{8C7BB4C4-964D-448D-93FD-D67319AF0DE6}" destId="{5BA4B3AB-5575-4509-AABE-D6609CE47FBE}" srcOrd="0" destOrd="0" presId="urn:microsoft.com/office/officeart/2005/8/layout/orgChart1"/>
    <dgm:cxn modelId="{95B208FA-6439-4027-BCDF-27EAFFB27D3E}" type="presParOf" srcId="{5BA4B3AB-5575-4509-AABE-D6609CE47FBE}" destId="{0E7117D4-BE64-4557-B26A-CD34F27B9E3F}" srcOrd="0" destOrd="0" presId="urn:microsoft.com/office/officeart/2005/8/layout/orgChart1"/>
    <dgm:cxn modelId="{82ED8679-35EC-42DB-BB71-AE8CD4580501}" type="presParOf" srcId="{5BA4B3AB-5575-4509-AABE-D6609CE47FBE}" destId="{2F28DFA5-98C1-4314-930C-5D8A978AB2B0}" srcOrd="1" destOrd="0" presId="urn:microsoft.com/office/officeart/2005/8/layout/orgChart1"/>
    <dgm:cxn modelId="{6840999C-8198-441F-9BBB-AA2745644307}" type="presParOf" srcId="{8C7BB4C4-964D-448D-93FD-D67319AF0DE6}" destId="{9CEA07C0-AB33-4574-8D1B-D6E4F9FB4950}" srcOrd="1" destOrd="0" presId="urn:microsoft.com/office/officeart/2005/8/layout/orgChart1"/>
    <dgm:cxn modelId="{49C14812-730E-4B8D-9367-1D60671B90A4}" type="presParOf" srcId="{8C7BB4C4-964D-448D-93FD-D67319AF0DE6}" destId="{29E57524-5741-4A64-A47A-3933F370DB10}" srcOrd="2" destOrd="0" presId="urn:microsoft.com/office/officeart/2005/8/layout/orgChart1"/>
    <dgm:cxn modelId="{0152C19E-D88F-47F5-AD11-A76F24903AF6}" type="presParOf" srcId="{0EA2EE43-4D1F-437D-B990-79A3F73C5EA7}" destId="{255F3306-E763-48A7-9783-5D1BBE220267}" srcOrd="8" destOrd="0" presId="urn:microsoft.com/office/officeart/2005/8/layout/orgChart1"/>
    <dgm:cxn modelId="{8CBA55FF-6369-410F-873E-5CE68193DA48}" type="presParOf" srcId="{0EA2EE43-4D1F-437D-B990-79A3F73C5EA7}" destId="{2E3B99DB-E3DC-422F-8FB9-38B52A447520}" srcOrd="9" destOrd="0" presId="urn:microsoft.com/office/officeart/2005/8/layout/orgChart1"/>
    <dgm:cxn modelId="{9E1A5B16-B9B0-4CD7-86A1-A4C2E3B81342}" type="presParOf" srcId="{2E3B99DB-E3DC-422F-8FB9-38B52A447520}" destId="{96BAC466-ED7C-4CE5-8C9C-FEE04700C69C}" srcOrd="0" destOrd="0" presId="urn:microsoft.com/office/officeart/2005/8/layout/orgChart1"/>
    <dgm:cxn modelId="{EF30E25C-2D5E-4AE2-91BF-2105DA1632A8}" type="presParOf" srcId="{96BAC466-ED7C-4CE5-8C9C-FEE04700C69C}" destId="{98715130-2B9C-4BAA-A260-E5212882E51B}" srcOrd="0" destOrd="0" presId="urn:microsoft.com/office/officeart/2005/8/layout/orgChart1"/>
    <dgm:cxn modelId="{9B033C1F-8DBE-4306-8246-52E2A378180A}" type="presParOf" srcId="{96BAC466-ED7C-4CE5-8C9C-FEE04700C69C}" destId="{7BB4BF11-E2A8-400E-B3A9-CCC76756EA39}" srcOrd="1" destOrd="0" presId="urn:microsoft.com/office/officeart/2005/8/layout/orgChart1"/>
    <dgm:cxn modelId="{CD4BF326-5BA2-461F-A37C-8BA7BD5363EE}" type="presParOf" srcId="{2E3B99DB-E3DC-422F-8FB9-38B52A447520}" destId="{0D83B22B-5769-4AB0-96A7-E26EEC132EDE}" srcOrd="1" destOrd="0" presId="urn:microsoft.com/office/officeart/2005/8/layout/orgChart1"/>
    <dgm:cxn modelId="{68844111-3D6F-42E8-BD14-F47576D658E4}" type="presParOf" srcId="{2E3B99DB-E3DC-422F-8FB9-38B52A447520}" destId="{47629275-0F43-4C70-AEE4-D80F594676C3}" srcOrd="2" destOrd="0" presId="urn:microsoft.com/office/officeart/2005/8/layout/orgChart1"/>
    <dgm:cxn modelId="{49CFAE4E-19E2-4725-A825-12EFE4C874A6}" type="presParOf" srcId="{0EA2EE43-4D1F-437D-B990-79A3F73C5EA7}" destId="{0EA66BCB-8AA9-4492-A533-8931C278DEE3}" srcOrd="10" destOrd="0" presId="urn:microsoft.com/office/officeart/2005/8/layout/orgChart1"/>
    <dgm:cxn modelId="{2EB8EC6A-8D09-4AFD-98A0-0081FAF31BC5}" type="presParOf" srcId="{0EA2EE43-4D1F-437D-B990-79A3F73C5EA7}" destId="{6D0639EC-EA8B-43E8-9B05-573609BAECDF}" srcOrd="11" destOrd="0" presId="urn:microsoft.com/office/officeart/2005/8/layout/orgChart1"/>
    <dgm:cxn modelId="{47F38A4F-F041-47EB-B07B-408E479EB02E}" type="presParOf" srcId="{6D0639EC-EA8B-43E8-9B05-573609BAECDF}" destId="{54FE8C11-59E3-4ED7-BC0A-EE1B799FA5B6}" srcOrd="0" destOrd="0" presId="urn:microsoft.com/office/officeart/2005/8/layout/orgChart1"/>
    <dgm:cxn modelId="{CD0A7ADD-27D6-4318-896A-F598FCBCDE14}" type="presParOf" srcId="{54FE8C11-59E3-4ED7-BC0A-EE1B799FA5B6}" destId="{8EEF6A13-880F-4221-A4F7-EEE7E8540B00}" srcOrd="0" destOrd="0" presId="urn:microsoft.com/office/officeart/2005/8/layout/orgChart1"/>
    <dgm:cxn modelId="{E4DCB67E-9AAC-4021-8E82-EBE31C523DB1}" type="presParOf" srcId="{54FE8C11-59E3-4ED7-BC0A-EE1B799FA5B6}" destId="{DDD03FC1-6A02-4AFD-AA8E-19E082E3C2CE}" srcOrd="1" destOrd="0" presId="urn:microsoft.com/office/officeart/2005/8/layout/orgChart1"/>
    <dgm:cxn modelId="{184239F4-9BAB-4CD6-80D8-0589DBC2C5DE}" type="presParOf" srcId="{6D0639EC-EA8B-43E8-9B05-573609BAECDF}" destId="{3797FF5A-EB0D-4E40-8ED2-CCD52CDF73E2}" srcOrd="1" destOrd="0" presId="urn:microsoft.com/office/officeart/2005/8/layout/orgChart1"/>
    <dgm:cxn modelId="{94930CD8-F955-4C06-B5D0-E67E9C5B96FE}" type="presParOf" srcId="{6D0639EC-EA8B-43E8-9B05-573609BAECDF}" destId="{06D719B2-317A-4FFD-87D3-3ABBE37E2B6C}" srcOrd="2" destOrd="0" presId="urn:microsoft.com/office/officeart/2005/8/layout/orgChart1"/>
    <dgm:cxn modelId="{4FB02C64-EE63-44F8-8343-13AC54D43419}" type="presParOf" srcId="{BCCF4743-CBC5-4A82-9498-1B520D4248E2}" destId="{8989E8CE-207F-45ED-AFB2-A6E1A4CAC02E}" srcOrd="2" destOrd="0" presId="urn:microsoft.com/office/officeart/2005/8/layout/orgChart1"/>
    <dgm:cxn modelId="{C9F36B2E-4291-4F11-9669-F475A901DFFE}" type="presParOf" srcId="{59BF4BA7-3A64-4D44-AB69-33D22C2ECEF3}" destId="{2F6D40DD-7063-43C4-8993-D1327F508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AD794-BE6E-4315-8AD0-4CF2C01529E0}">
      <dsp:nvSpPr>
        <dsp:cNvPr id="0" name=""/>
        <dsp:cNvSpPr/>
      </dsp:nvSpPr>
      <dsp:spPr>
        <a:xfrm>
          <a:off x="7301742" y="1270189"/>
          <a:ext cx="813378" cy="6418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8433"/>
              </a:lnTo>
              <a:lnTo>
                <a:pt x="813378" y="641843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6410F-357C-4EDF-9DB1-DB39A7FACDAC}">
      <dsp:nvSpPr>
        <dsp:cNvPr id="0" name=""/>
        <dsp:cNvSpPr/>
      </dsp:nvSpPr>
      <dsp:spPr>
        <a:xfrm>
          <a:off x="7301742" y="1270189"/>
          <a:ext cx="813378" cy="5676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6237"/>
              </a:lnTo>
              <a:lnTo>
                <a:pt x="813378" y="567623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83761-2D9E-4783-B9BE-9CFF40B276E3}">
      <dsp:nvSpPr>
        <dsp:cNvPr id="0" name=""/>
        <dsp:cNvSpPr/>
      </dsp:nvSpPr>
      <dsp:spPr>
        <a:xfrm>
          <a:off x="7301742" y="1270189"/>
          <a:ext cx="813378" cy="4934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4040"/>
              </a:lnTo>
              <a:lnTo>
                <a:pt x="813378" y="493404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B574D-4476-46D2-8A9D-DD4B0D886598}">
      <dsp:nvSpPr>
        <dsp:cNvPr id="0" name=""/>
        <dsp:cNvSpPr/>
      </dsp:nvSpPr>
      <dsp:spPr>
        <a:xfrm>
          <a:off x="7301742" y="1270189"/>
          <a:ext cx="813378" cy="4191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1843"/>
              </a:lnTo>
              <a:lnTo>
                <a:pt x="813378" y="419184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37D38-50E7-43FD-ADB8-A83B6523DC54}">
      <dsp:nvSpPr>
        <dsp:cNvPr id="0" name=""/>
        <dsp:cNvSpPr/>
      </dsp:nvSpPr>
      <dsp:spPr>
        <a:xfrm>
          <a:off x="7301742" y="1270189"/>
          <a:ext cx="813378" cy="344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9646"/>
              </a:lnTo>
              <a:lnTo>
                <a:pt x="813378" y="34496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5DD33-30AC-44B4-AE77-2A2F35FBC802}">
      <dsp:nvSpPr>
        <dsp:cNvPr id="0" name=""/>
        <dsp:cNvSpPr/>
      </dsp:nvSpPr>
      <dsp:spPr>
        <a:xfrm>
          <a:off x="7301742" y="1270189"/>
          <a:ext cx="813378" cy="270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450"/>
              </a:lnTo>
              <a:lnTo>
                <a:pt x="813378" y="270745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0607A-FAA3-4CFB-B5F6-CAE82E9E443D}">
      <dsp:nvSpPr>
        <dsp:cNvPr id="0" name=""/>
        <dsp:cNvSpPr/>
      </dsp:nvSpPr>
      <dsp:spPr>
        <a:xfrm>
          <a:off x="7301742" y="1270189"/>
          <a:ext cx="813378" cy="196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253"/>
              </a:lnTo>
              <a:lnTo>
                <a:pt x="813378" y="196525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489D-A2F7-46E4-A07E-444E9A99A3CA}">
      <dsp:nvSpPr>
        <dsp:cNvPr id="0" name=""/>
        <dsp:cNvSpPr/>
      </dsp:nvSpPr>
      <dsp:spPr>
        <a:xfrm>
          <a:off x="7301742" y="1270189"/>
          <a:ext cx="813378" cy="1223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056"/>
              </a:lnTo>
              <a:lnTo>
                <a:pt x="813378" y="122305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24448-40CB-4FF2-8509-BBC893E4C7A8}">
      <dsp:nvSpPr>
        <dsp:cNvPr id="0" name=""/>
        <dsp:cNvSpPr/>
      </dsp:nvSpPr>
      <dsp:spPr>
        <a:xfrm>
          <a:off x="7301742" y="1270189"/>
          <a:ext cx="813378" cy="48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59"/>
              </a:lnTo>
              <a:lnTo>
                <a:pt x="813378" y="48085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C8B81-A21D-4648-B2C2-FB8CF4FC6B6F}">
      <dsp:nvSpPr>
        <dsp:cNvPr id="0" name=""/>
        <dsp:cNvSpPr/>
      </dsp:nvSpPr>
      <dsp:spPr>
        <a:xfrm>
          <a:off x="5288978" y="527993"/>
          <a:ext cx="2564075" cy="21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61"/>
              </a:lnTo>
              <a:lnTo>
                <a:pt x="2564075" y="109761"/>
              </a:lnTo>
              <a:lnTo>
                <a:pt x="2564075" y="2195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B5D86-7798-4BDB-BD6A-D12068BC1E75}">
      <dsp:nvSpPr>
        <dsp:cNvPr id="0" name=""/>
        <dsp:cNvSpPr/>
      </dsp:nvSpPr>
      <dsp:spPr>
        <a:xfrm>
          <a:off x="4341096" y="1270189"/>
          <a:ext cx="295755" cy="270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450"/>
              </a:lnTo>
              <a:lnTo>
                <a:pt x="295755" y="270745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DE9EA-6E35-439D-9D0D-8B0AAD154258}">
      <dsp:nvSpPr>
        <dsp:cNvPr id="0" name=""/>
        <dsp:cNvSpPr/>
      </dsp:nvSpPr>
      <dsp:spPr>
        <a:xfrm>
          <a:off x="4341096" y="1270189"/>
          <a:ext cx="295755" cy="196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253"/>
              </a:lnTo>
              <a:lnTo>
                <a:pt x="295755" y="196525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CD372-279D-4634-95CF-C662099CF7BB}">
      <dsp:nvSpPr>
        <dsp:cNvPr id="0" name=""/>
        <dsp:cNvSpPr/>
      </dsp:nvSpPr>
      <dsp:spPr>
        <a:xfrm>
          <a:off x="4341096" y="1270189"/>
          <a:ext cx="295755" cy="1223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056"/>
              </a:lnTo>
              <a:lnTo>
                <a:pt x="295755" y="122305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973A9-1945-4AD7-B1A2-BB483A6DDFC6}">
      <dsp:nvSpPr>
        <dsp:cNvPr id="0" name=""/>
        <dsp:cNvSpPr/>
      </dsp:nvSpPr>
      <dsp:spPr>
        <a:xfrm>
          <a:off x="4341096" y="1270189"/>
          <a:ext cx="295755" cy="48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59"/>
              </a:lnTo>
              <a:lnTo>
                <a:pt x="295755" y="48085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AFD6B-6CD3-40B6-ADBC-823211963DD6}">
      <dsp:nvSpPr>
        <dsp:cNvPr id="0" name=""/>
        <dsp:cNvSpPr/>
      </dsp:nvSpPr>
      <dsp:spPr>
        <a:xfrm>
          <a:off x="5129777" y="527993"/>
          <a:ext cx="159201" cy="219522"/>
        </a:xfrm>
        <a:custGeom>
          <a:avLst/>
          <a:gdLst/>
          <a:ahLst/>
          <a:cxnLst/>
          <a:rect l="0" t="0" r="0" b="0"/>
          <a:pathLst>
            <a:path>
              <a:moveTo>
                <a:pt x="159201" y="0"/>
              </a:moveTo>
              <a:lnTo>
                <a:pt x="159201" y="109761"/>
              </a:lnTo>
              <a:lnTo>
                <a:pt x="0" y="109761"/>
              </a:lnTo>
              <a:lnTo>
                <a:pt x="0" y="2195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F03C9-51E1-44DE-8B5F-477A7EB103EA}">
      <dsp:nvSpPr>
        <dsp:cNvPr id="0" name=""/>
        <dsp:cNvSpPr/>
      </dsp:nvSpPr>
      <dsp:spPr>
        <a:xfrm>
          <a:off x="1812318" y="1270184"/>
          <a:ext cx="229565" cy="1223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061"/>
              </a:lnTo>
              <a:lnTo>
                <a:pt x="229565" y="122306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034DE-5437-4A78-ADAB-1B255BAA70CD}">
      <dsp:nvSpPr>
        <dsp:cNvPr id="0" name=""/>
        <dsp:cNvSpPr/>
      </dsp:nvSpPr>
      <dsp:spPr>
        <a:xfrm>
          <a:off x="1812318" y="1270184"/>
          <a:ext cx="229565" cy="480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65"/>
              </a:lnTo>
              <a:lnTo>
                <a:pt x="229565" y="48086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44DB-C8B1-4F75-961F-6C2122C48399}">
      <dsp:nvSpPr>
        <dsp:cNvPr id="0" name=""/>
        <dsp:cNvSpPr/>
      </dsp:nvSpPr>
      <dsp:spPr>
        <a:xfrm>
          <a:off x="2579678" y="527993"/>
          <a:ext cx="2709300" cy="219517"/>
        </a:xfrm>
        <a:custGeom>
          <a:avLst/>
          <a:gdLst/>
          <a:ahLst/>
          <a:cxnLst/>
          <a:rect l="0" t="0" r="0" b="0"/>
          <a:pathLst>
            <a:path>
              <a:moveTo>
                <a:pt x="2709300" y="0"/>
              </a:moveTo>
              <a:lnTo>
                <a:pt x="2709300" y="109756"/>
              </a:lnTo>
              <a:lnTo>
                <a:pt x="0" y="109756"/>
              </a:lnTo>
              <a:lnTo>
                <a:pt x="0" y="21951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98323-4DE2-4F27-B5B1-1DDBB075FB02}">
      <dsp:nvSpPr>
        <dsp:cNvPr id="0" name=""/>
        <dsp:cNvSpPr/>
      </dsp:nvSpPr>
      <dsp:spPr>
        <a:xfrm>
          <a:off x="4290719" y="5319"/>
          <a:ext cx="1996519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Modifiability Tactics</a:t>
          </a:r>
        </a:p>
      </dsp:txBody>
      <dsp:txXfrm>
        <a:off x="4290719" y="5319"/>
        <a:ext cx="1996519" cy="522673"/>
      </dsp:txXfrm>
    </dsp:sp>
    <dsp:sp modelId="{2AB04048-BAA8-4CAF-BE64-430D24FFEA4B}">
      <dsp:nvSpPr>
        <dsp:cNvPr id="0" name=""/>
        <dsp:cNvSpPr/>
      </dsp:nvSpPr>
      <dsp:spPr>
        <a:xfrm>
          <a:off x="1620478" y="747510"/>
          <a:ext cx="1918400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Increase Cohesion</a:t>
          </a:r>
        </a:p>
      </dsp:txBody>
      <dsp:txXfrm>
        <a:off x="1620478" y="747510"/>
        <a:ext cx="1918400" cy="522673"/>
      </dsp:txXfrm>
    </dsp:sp>
    <dsp:sp modelId="{621B721E-8922-4ED7-A419-54006F2FFD67}">
      <dsp:nvSpPr>
        <dsp:cNvPr id="0" name=""/>
        <dsp:cNvSpPr/>
      </dsp:nvSpPr>
      <dsp:spPr>
        <a:xfrm>
          <a:off x="2041883" y="1489712"/>
          <a:ext cx="1589565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Module</a:t>
          </a:r>
        </a:p>
      </dsp:txBody>
      <dsp:txXfrm>
        <a:off x="2041883" y="1489712"/>
        <a:ext cx="1589565" cy="522673"/>
      </dsp:txXfrm>
    </dsp:sp>
    <dsp:sp modelId="{F0C09209-A946-46B7-9EA1-2B2AEFA6B80E}">
      <dsp:nvSpPr>
        <dsp:cNvPr id="0" name=""/>
        <dsp:cNvSpPr/>
      </dsp:nvSpPr>
      <dsp:spPr>
        <a:xfrm>
          <a:off x="2041883" y="2231909"/>
          <a:ext cx="1589565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Redistribute Responsibilities</a:t>
          </a:r>
        </a:p>
      </dsp:txBody>
      <dsp:txXfrm>
        <a:off x="2041883" y="2231909"/>
        <a:ext cx="1589565" cy="522673"/>
      </dsp:txXfrm>
    </dsp:sp>
    <dsp:sp modelId="{9B31D29C-5ED0-4F03-8410-1DA4920DD36D}">
      <dsp:nvSpPr>
        <dsp:cNvPr id="0" name=""/>
        <dsp:cNvSpPr/>
      </dsp:nvSpPr>
      <dsp:spPr>
        <a:xfrm>
          <a:off x="4143926" y="747516"/>
          <a:ext cx="1971703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Reduce Coupling</a:t>
          </a:r>
        </a:p>
      </dsp:txBody>
      <dsp:txXfrm>
        <a:off x="4143926" y="747516"/>
        <a:ext cx="1971703" cy="522673"/>
      </dsp:txXfrm>
    </dsp:sp>
    <dsp:sp modelId="{418CE5E2-0BB8-49B5-972E-7ACFE2326C71}">
      <dsp:nvSpPr>
        <dsp:cNvPr id="0" name=""/>
        <dsp:cNvSpPr/>
      </dsp:nvSpPr>
      <dsp:spPr>
        <a:xfrm>
          <a:off x="4636852" y="1489712"/>
          <a:ext cx="1707794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Encapsulate</a:t>
          </a:r>
        </a:p>
      </dsp:txBody>
      <dsp:txXfrm>
        <a:off x="4636852" y="1489712"/>
        <a:ext cx="1707794" cy="522673"/>
      </dsp:txXfrm>
    </dsp:sp>
    <dsp:sp modelId="{0C618E78-BF26-46AD-807F-E4BA161A6153}">
      <dsp:nvSpPr>
        <dsp:cNvPr id="0" name=""/>
        <dsp:cNvSpPr/>
      </dsp:nvSpPr>
      <dsp:spPr>
        <a:xfrm>
          <a:off x="4636852" y="2231909"/>
          <a:ext cx="1770337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Use an Intermediary</a:t>
          </a:r>
        </a:p>
      </dsp:txBody>
      <dsp:txXfrm>
        <a:off x="4636852" y="2231909"/>
        <a:ext cx="1770337" cy="522673"/>
      </dsp:txXfrm>
    </dsp:sp>
    <dsp:sp modelId="{6056B354-6C21-497B-9DBB-A8E11342810D}">
      <dsp:nvSpPr>
        <dsp:cNvPr id="0" name=""/>
        <dsp:cNvSpPr/>
      </dsp:nvSpPr>
      <dsp:spPr>
        <a:xfrm>
          <a:off x="4636852" y="2974106"/>
          <a:ext cx="1770337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Abstract Common Services</a:t>
          </a:r>
        </a:p>
      </dsp:txBody>
      <dsp:txXfrm>
        <a:off x="4636852" y="2974106"/>
        <a:ext cx="1770337" cy="522673"/>
      </dsp:txXfrm>
    </dsp:sp>
    <dsp:sp modelId="{A22FAE82-EE40-4B2D-A2E9-185DAB046B97}">
      <dsp:nvSpPr>
        <dsp:cNvPr id="0" name=""/>
        <dsp:cNvSpPr/>
      </dsp:nvSpPr>
      <dsp:spPr>
        <a:xfrm>
          <a:off x="4636852" y="3716303"/>
          <a:ext cx="1770337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Restrict Dependencies</a:t>
          </a:r>
        </a:p>
      </dsp:txBody>
      <dsp:txXfrm>
        <a:off x="4636852" y="3716303"/>
        <a:ext cx="1770337" cy="522673"/>
      </dsp:txXfrm>
    </dsp:sp>
    <dsp:sp modelId="{E19EB3F0-4C68-43E7-BA69-5BE43DCB84A1}">
      <dsp:nvSpPr>
        <dsp:cNvPr id="0" name=""/>
        <dsp:cNvSpPr/>
      </dsp:nvSpPr>
      <dsp:spPr>
        <a:xfrm>
          <a:off x="7163914" y="747516"/>
          <a:ext cx="1378280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Defer Binding</a:t>
          </a:r>
        </a:p>
      </dsp:txBody>
      <dsp:txXfrm>
        <a:off x="7163914" y="747516"/>
        <a:ext cx="1378280" cy="522673"/>
      </dsp:txXfrm>
    </dsp:sp>
    <dsp:sp modelId="{7DD86A20-7738-48DE-84C2-1D5833FD9F10}">
      <dsp:nvSpPr>
        <dsp:cNvPr id="0" name=""/>
        <dsp:cNvSpPr/>
      </dsp:nvSpPr>
      <dsp:spPr>
        <a:xfrm>
          <a:off x="8115120" y="1489712"/>
          <a:ext cx="1742061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Component Replacement</a:t>
          </a:r>
        </a:p>
      </dsp:txBody>
      <dsp:txXfrm>
        <a:off x="8115120" y="1489712"/>
        <a:ext cx="1742061" cy="522673"/>
      </dsp:txXfrm>
    </dsp:sp>
    <dsp:sp modelId="{D7D773E7-F98B-456C-BBC2-A9085FDFF281}">
      <dsp:nvSpPr>
        <dsp:cNvPr id="0" name=""/>
        <dsp:cNvSpPr/>
      </dsp:nvSpPr>
      <dsp:spPr>
        <a:xfrm>
          <a:off x="8115120" y="2231909"/>
          <a:ext cx="1742061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Couple-time Parameterization</a:t>
          </a:r>
        </a:p>
      </dsp:txBody>
      <dsp:txXfrm>
        <a:off x="8115120" y="2231909"/>
        <a:ext cx="1742061" cy="522673"/>
      </dsp:txXfrm>
    </dsp:sp>
    <dsp:sp modelId="{16D922DB-8EB5-4945-A0DB-2AFE22FD3605}">
      <dsp:nvSpPr>
        <dsp:cNvPr id="0" name=""/>
        <dsp:cNvSpPr/>
      </dsp:nvSpPr>
      <dsp:spPr>
        <a:xfrm>
          <a:off x="8115120" y="2974106"/>
          <a:ext cx="1742061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Aspects</a:t>
          </a:r>
        </a:p>
      </dsp:txBody>
      <dsp:txXfrm>
        <a:off x="8115120" y="2974106"/>
        <a:ext cx="1742061" cy="522673"/>
      </dsp:txXfrm>
    </dsp:sp>
    <dsp:sp modelId="{B8C217F9-D840-4FBC-B8AB-58FA5A4E2C2D}">
      <dsp:nvSpPr>
        <dsp:cNvPr id="0" name=""/>
        <dsp:cNvSpPr/>
      </dsp:nvSpPr>
      <dsp:spPr>
        <a:xfrm>
          <a:off x="8115120" y="3716303"/>
          <a:ext cx="1742061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Configuration Time Binding</a:t>
          </a:r>
        </a:p>
      </dsp:txBody>
      <dsp:txXfrm>
        <a:off x="8115120" y="3716303"/>
        <a:ext cx="1742061" cy="522673"/>
      </dsp:txXfrm>
    </dsp:sp>
    <dsp:sp modelId="{803E64B3-CDDE-4FF8-8D79-CFA1B4F00DEC}">
      <dsp:nvSpPr>
        <dsp:cNvPr id="0" name=""/>
        <dsp:cNvSpPr/>
      </dsp:nvSpPr>
      <dsp:spPr>
        <a:xfrm>
          <a:off x="8115120" y="4458499"/>
          <a:ext cx="1742061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Resource Files</a:t>
          </a:r>
        </a:p>
      </dsp:txBody>
      <dsp:txXfrm>
        <a:off x="8115120" y="4458499"/>
        <a:ext cx="1742061" cy="522673"/>
      </dsp:txXfrm>
    </dsp:sp>
    <dsp:sp modelId="{AF4E9E8A-A174-41F3-96CA-BE4023869E6A}">
      <dsp:nvSpPr>
        <dsp:cNvPr id="0" name=""/>
        <dsp:cNvSpPr/>
      </dsp:nvSpPr>
      <dsp:spPr>
        <a:xfrm>
          <a:off x="8115120" y="5200696"/>
          <a:ext cx="1742061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Discovery</a:t>
          </a:r>
        </a:p>
      </dsp:txBody>
      <dsp:txXfrm>
        <a:off x="8115120" y="5200696"/>
        <a:ext cx="1742061" cy="522673"/>
      </dsp:txXfrm>
    </dsp:sp>
    <dsp:sp modelId="{36C21141-2063-4597-8D4D-0CAA1CE432F9}">
      <dsp:nvSpPr>
        <dsp:cNvPr id="0" name=""/>
        <dsp:cNvSpPr/>
      </dsp:nvSpPr>
      <dsp:spPr>
        <a:xfrm>
          <a:off x="8115120" y="5942893"/>
          <a:ext cx="1742061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Interpret Parameters</a:t>
          </a:r>
        </a:p>
      </dsp:txBody>
      <dsp:txXfrm>
        <a:off x="8115120" y="5942893"/>
        <a:ext cx="1742061" cy="522673"/>
      </dsp:txXfrm>
    </dsp:sp>
    <dsp:sp modelId="{5482322E-78B5-4779-B504-09320F50DEB5}">
      <dsp:nvSpPr>
        <dsp:cNvPr id="0" name=""/>
        <dsp:cNvSpPr/>
      </dsp:nvSpPr>
      <dsp:spPr>
        <a:xfrm>
          <a:off x="8115120" y="6685090"/>
          <a:ext cx="1742061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Shared Repositories</a:t>
          </a:r>
        </a:p>
      </dsp:txBody>
      <dsp:txXfrm>
        <a:off x="8115120" y="6685090"/>
        <a:ext cx="1742061" cy="522673"/>
      </dsp:txXfrm>
    </dsp:sp>
    <dsp:sp modelId="{7F609BB9-9FFD-483F-8906-0C8CC33172E8}">
      <dsp:nvSpPr>
        <dsp:cNvPr id="0" name=""/>
        <dsp:cNvSpPr/>
      </dsp:nvSpPr>
      <dsp:spPr>
        <a:xfrm>
          <a:off x="8115120" y="7427286"/>
          <a:ext cx="1742061" cy="522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Polymorphism</a:t>
          </a:r>
        </a:p>
      </dsp:txBody>
      <dsp:txXfrm>
        <a:off x="8115120" y="7427286"/>
        <a:ext cx="1742061" cy="522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598BC-CC0D-44C3-8284-3200C65DBB1E}">
      <dsp:nvSpPr>
        <dsp:cNvPr id="0" name=""/>
        <dsp:cNvSpPr/>
      </dsp:nvSpPr>
      <dsp:spPr>
        <a:xfrm>
          <a:off x="7413009" y="1879080"/>
          <a:ext cx="232806" cy="1815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893"/>
              </a:lnTo>
              <a:lnTo>
                <a:pt x="232806" y="181589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0C36B-846C-4CBD-9CC9-C19189B09B73}">
      <dsp:nvSpPr>
        <dsp:cNvPr id="0" name=""/>
        <dsp:cNvSpPr/>
      </dsp:nvSpPr>
      <dsp:spPr>
        <a:xfrm>
          <a:off x="7413009" y="1879080"/>
          <a:ext cx="232806" cy="71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941"/>
              </a:lnTo>
              <a:lnTo>
                <a:pt x="232806" y="7139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73E89-09C1-4C31-B335-BD65C8FFDCB4}">
      <dsp:nvSpPr>
        <dsp:cNvPr id="0" name=""/>
        <dsp:cNvSpPr/>
      </dsp:nvSpPr>
      <dsp:spPr>
        <a:xfrm>
          <a:off x="5482047" y="777128"/>
          <a:ext cx="2551780" cy="325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64"/>
              </a:lnTo>
              <a:lnTo>
                <a:pt x="2551780" y="162964"/>
              </a:lnTo>
              <a:lnTo>
                <a:pt x="2551780" y="32592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7AA4B-F590-4CA9-9A93-D28BB7FEBF73}">
      <dsp:nvSpPr>
        <dsp:cNvPr id="0" name=""/>
        <dsp:cNvSpPr/>
      </dsp:nvSpPr>
      <dsp:spPr>
        <a:xfrm>
          <a:off x="4861228" y="1879080"/>
          <a:ext cx="232806" cy="2917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845"/>
              </a:lnTo>
              <a:lnTo>
                <a:pt x="232806" y="291784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14359-A1B0-4A03-9175-1ED614062E83}">
      <dsp:nvSpPr>
        <dsp:cNvPr id="0" name=""/>
        <dsp:cNvSpPr/>
      </dsp:nvSpPr>
      <dsp:spPr>
        <a:xfrm>
          <a:off x="4861228" y="1879080"/>
          <a:ext cx="232806" cy="1815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893"/>
              </a:lnTo>
              <a:lnTo>
                <a:pt x="232806" y="181589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9CEAC-CF99-4312-B712-9A3DEA5D0C79}">
      <dsp:nvSpPr>
        <dsp:cNvPr id="0" name=""/>
        <dsp:cNvSpPr/>
      </dsp:nvSpPr>
      <dsp:spPr>
        <a:xfrm>
          <a:off x="4861228" y="1879080"/>
          <a:ext cx="232806" cy="71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941"/>
              </a:lnTo>
              <a:lnTo>
                <a:pt x="232806" y="7139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953E7-C956-4761-851F-F4C38621F174}">
      <dsp:nvSpPr>
        <dsp:cNvPr id="0" name=""/>
        <dsp:cNvSpPr/>
      </dsp:nvSpPr>
      <dsp:spPr>
        <a:xfrm>
          <a:off x="5436327" y="777128"/>
          <a:ext cx="91440" cy="325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2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20D9F-3616-4ECE-8F82-64973E0A00D4}">
      <dsp:nvSpPr>
        <dsp:cNvPr id="0" name=""/>
        <dsp:cNvSpPr/>
      </dsp:nvSpPr>
      <dsp:spPr>
        <a:xfrm>
          <a:off x="1759403" y="1879080"/>
          <a:ext cx="232806" cy="5121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1750"/>
              </a:lnTo>
              <a:lnTo>
                <a:pt x="232806" y="512175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5AE2-874E-4FE7-B2E9-B8B94CB95CBF}">
      <dsp:nvSpPr>
        <dsp:cNvPr id="0" name=""/>
        <dsp:cNvSpPr/>
      </dsp:nvSpPr>
      <dsp:spPr>
        <a:xfrm>
          <a:off x="1759403" y="1879080"/>
          <a:ext cx="232806" cy="4019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9798"/>
              </a:lnTo>
              <a:lnTo>
                <a:pt x="232806" y="401979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DBE14-2A2D-4053-8267-952A942F92F3}">
      <dsp:nvSpPr>
        <dsp:cNvPr id="0" name=""/>
        <dsp:cNvSpPr/>
      </dsp:nvSpPr>
      <dsp:spPr>
        <a:xfrm>
          <a:off x="1759403" y="1879080"/>
          <a:ext cx="232806" cy="2917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845"/>
              </a:lnTo>
              <a:lnTo>
                <a:pt x="232806" y="291784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3BF6-D6D5-45A4-B163-972BC5D9CDC6}">
      <dsp:nvSpPr>
        <dsp:cNvPr id="0" name=""/>
        <dsp:cNvSpPr/>
      </dsp:nvSpPr>
      <dsp:spPr>
        <a:xfrm>
          <a:off x="1759403" y="1879080"/>
          <a:ext cx="232806" cy="1815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893"/>
              </a:lnTo>
              <a:lnTo>
                <a:pt x="232806" y="181589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FF7B9-2E49-4ECB-9C79-B3234ECBB9AB}">
      <dsp:nvSpPr>
        <dsp:cNvPr id="0" name=""/>
        <dsp:cNvSpPr/>
      </dsp:nvSpPr>
      <dsp:spPr>
        <a:xfrm>
          <a:off x="1759403" y="1879080"/>
          <a:ext cx="232806" cy="71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941"/>
              </a:lnTo>
              <a:lnTo>
                <a:pt x="232806" y="71394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44DB-C8B1-4F75-961F-6C2122C48399}">
      <dsp:nvSpPr>
        <dsp:cNvPr id="0" name=""/>
        <dsp:cNvSpPr/>
      </dsp:nvSpPr>
      <dsp:spPr>
        <a:xfrm>
          <a:off x="2380221" y="777128"/>
          <a:ext cx="3101825" cy="325929"/>
        </a:xfrm>
        <a:custGeom>
          <a:avLst/>
          <a:gdLst/>
          <a:ahLst/>
          <a:cxnLst/>
          <a:rect l="0" t="0" r="0" b="0"/>
          <a:pathLst>
            <a:path>
              <a:moveTo>
                <a:pt x="3101825" y="0"/>
              </a:moveTo>
              <a:lnTo>
                <a:pt x="3101825" y="162964"/>
              </a:lnTo>
              <a:lnTo>
                <a:pt x="0" y="162964"/>
              </a:lnTo>
              <a:lnTo>
                <a:pt x="0" y="32592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98323-4DE2-4F27-B5B1-1DDBB075FB02}">
      <dsp:nvSpPr>
        <dsp:cNvPr id="0" name=""/>
        <dsp:cNvSpPr/>
      </dsp:nvSpPr>
      <dsp:spPr>
        <a:xfrm>
          <a:off x="3999913" y="1105"/>
          <a:ext cx="2964267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Integrability Tactics</a:t>
          </a:r>
        </a:p>
      </dsp:txBody>
      <dsp:txXfrm>
        <a:off x="3999913" y="1105"/>
        <a:ext cx="2964267" cy="776022"/>
      </dsp:txXfrm>
    </dsp:sp>
    <dsp:sp modelId="{2AB04048-BAA8-4CAF-BE64-430D24FFEA4B}">
      <dsp:nvSpPr>
        <dsp:cNvPr id="0" name=""/>
        <dsp:cNvSpPr/>
      </dsp:nvSpPr>
      <dsp:spPr>
        <a:xfrm>
          <a:off x="1604198" y="1103058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Limit Dependencies</a:t>
          </a:r>
        </a:p>
      </dsp:txBody>
      <dsp:txXfrm>
        <a:off x="1604198" y="1103058"/>
        <a:ext cx="1552045" cy="776022"/>
      </dsp:txXfrm>
    </dsp:sp>
    <dsp:sp modelId="{DD14A994-FDDF-4237-8E7A-F256410EEE26}">
      <dsp:nvSpPr>
        <dsp:cNvPr id="0" name=""/>
        <dsp:cNvSpPr/>
      </dsp:nvSpPr>
      <dsp:spPr>
        <a:xfrm>
          <a:off x="1992210" y="2205010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Encapsulate</a:t>
          </a:r>
        </a:p>
      </dsp:txBody>
      <dsp:txXfrm>
        <a:off x="1992210" y="2205010"/>
        <a:ext cx="1552045" cy="776022"/>
      </dsp:txXfrm>
    </dsp:sp>
    <dsp:sp modelId="{6DF7F209-CBB3-4977-8349-328FE00DE58B}">
      <dsp:nvSpPr>
        <dsp:cNvPr id="0" name=""/>
        <dsp:cNvSpPr/>
      </dsp:nvSpPr>
      <dsp:spPr>
        <a:xfrm>
          <a:off x="1992210" y="3306963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an Intermediary</a:t>
          </a:r>
        </a:p>
      </dsp:txBody>
      <dsp:txXfrm>
        <a:off x="1992210" y="3306963"/>
        <a:ext cx="1552045" cy="776022"/>
      </dsp:txXfrm>
    </dsp:sp>
    <dsp:sp modelId="{0133EBFD-8177-43D9-ABB7-0DD04395A5BA}">
      <dsp:nvSpPr>
        <dsp:cNvPr id="0" name=""/>
        <dsp:cNvSpPr/>
      </dsp:nvSpPr>
      <dsp:spPr>
        <a:xfrm>
          <a:off x="1992210" y="4408915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Restrict Communication Paths</a:t>
          </a:r>
        </a:p>
      </dsp:txBody>
      <dsp:txXfrm>
        <a:off x="1992210" y="4408915"/>
        <a:ext cx="1552045" cy="776022"/>
      </dsp:txXfrm>
    </dsp:sp>
    <dsp:sp modelId="{E94DB9C5-0FAC-4411-9810-6F656DAAA6BC}">
      <dsp:nvSpPr>
        <dsp:cNvPr id="0" name=""/>
        <dsp:cNvSpPr/>
      </dsp:nvSpPr>
      <dsp:spPr>
        <a:xfrm>
          <a:off x="1992210" y="5510868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Adhere to Standards</a:t>
          </a:r>
        </a:p>
      </dsp:txBody>
      <dsp:txXfrm>
        <a:off x="1992210" y="5510868"/>
        <a:ext cx="1552045" cy="776022"/>
      </dsp:txXfrm>
    </dsp:sp>
    <dsp:sp modelId="{B327D029-1D5C-45E7-8A1C-14639D3D2924}">
      <dsp:nvSpPr>
        <dsp:cNvPr id="0" name=""/>
        <dsp:cNvSpPr/>
      </dsp:nvSpPr>
      <dsp:spPr>
        <a:xfrm>
          <a:off x="1992210" y="6612820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Abstract Common Services</a:t>
          </a:r>
        </a:p>
      </dsp:txBody>
      <dsp:txXfrm>
        <a:off x="1992210" y="6612820"/>
        <a:ext cx="1552045" cy="776022"/>
      </dsp:txXfrm>
    </dsp:sp>
    <dsp:sp modelId="{9F2662A6-EAA1-4B92-B910-97A5EDEC0718}">
      <dsp:nvSpPr>
        <dsp:cNvPr id="0" name=""/>
        <dsp:cNvSpPr/>
      </dsp:nvSpPr>
      <dsp:spPr>
        <a:xfrm>
          <a:off x="4706024" y="1103058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Adapt</a:t>
          </a:r>
        </a:p>
      </dsp:txBody>
      <dsp:txXfrm>
        <a:off x="4706024" y="1103058"/>
        <a:ext cx="1552045" cy="776022"/>
      </dsp:txXfrm>
    </dsp:sp>
    <dsp:sp modelId="{D3044214-A8B0-4D87-B27D-39305ACD92BD}">
      <dsp:nvSpPr>
        <dsp:cNvPr id="0" name=""/>
        <dsp:cNvSpPr/>
      </dsp:nvSpPr>
      <dsp:spPr>
        <a:xfrm>
          <a:off x="5094035" y="2205010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Discover</a:t>
          </a:r>
        </a:p>
      </dsp:txBody>
      <dsp:txXfrm>
        <a:off x="5094035" y="2205010"/>
        <a:ext cx="1552045" cy="776022"/>
      </dsp:txXfrm>
    </dsp:sp>
    <dsp:sp modelId="{218817B3-E5CC-4304-81FF-0E7F536F8348}">
      <dsp:nvSpPr>
        <dsp:cNvPr id="0" name=""/>
        <dsp:cNvSpPr/>
      </dsp:nvSpPr>
      <dsp:spPr>
        <a:xfrm>
          <a:off x="5094035" y="3306963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Tailor Interface</a:t>
          </a:r>
        </a:p>
      </dsp:txBody>
      <dsp:txXfrm>
        <a:off x="5094035" y="3306963"/>
        <a:ext cx="1552045" cy="776022"/>
      </dsp:txXfrm>
    </dsp:sp>
    <dsp:sp modelId="{DC1670E3-4D01-42F4-9ACF-1A69A72D69B7}">
      <dsp:nvSpPr>
        <dsp:cNvPr id="0" name=""/>
        <dsp:cNvSpPr/>
      </dsp:nvSpPr>
      <dsp:spPr>
        <a:xfrm>
          <a:off x="5094035" y="4408915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Configure Behavior</a:t>
          </a:r>
        </a:p>
      </dsp:txBody>
      <dsp:txXfrm>
        <a:off x="5094035" y="4408915"/>
        <a:ext cx="1552045" cy="776022"/>
      </dsp:txXfrm>
    </dsp:sp>
    <dsp:sp modelId="{33ADA9B7-7157-4E30-B56F-A5CE4296CFB8}">
      <dsp:nvSpPr>
        <dsp:cNvPr id="0" name=""/>
        <dsp:cNvSpPr/>
      </dsp:nvSpPr>
      <dsp:spPr>
        <a:xfrm>
          <a:off x="7257804" y="1103058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Coordinate</a:t>
          </a:r>
        </a:p>
      </dsp:txBody>
      <dsp:txXfrm>
        <a:off x="7257804" y="1103058"/>
        <a:ext cx="1552045" cy="776022"/>
      </dsp:txXfrm>
    </dsp:sp>
    <dsp:sp modelId="{942ABECC-A399-4415-9163-B705C07B86FD}">
      <dsp:nvSpPr>
        <dsp:cNvPr id="0" name=""/>
        <dsp:cNvSpPr/>
      </dsp:nvSpPr>
      <dsp:spPr>
        <a:xfrm>
          <a:off x="7645816" y="2205010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Orchestrate</a:t>
          </a:r>
        </a:p>
      </dsp:txBody>
      <dsp:txXfrm>
        <a:off x="7645816" y="2205010"/>
        <a:ext cx="1552045" cy="776022"/>
      </dsp:txXfrm>
    </dsp:sp>
    <dsp:sp modelId="{AE162CB4-FFB7-47A5-BC79-74086B5C56E4}">
      <dsp:nvSpPr>
        <dsp:cNvPr id="0" name=""/>
        <dsp:cNvSpPr/>
      </dsp:nvSpPr>
      <dsp:spPr>
        <a:xfrm>
          <a:off x="7645816" y="3306963"/>
          <a:ext cx="1552045" cy="77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Manage Resources</a:t>
          </a:r>
        </a:p>
      </dsp:txBody>
      <dsp:txXfrm>
        <a:off x="7645816" y="3306963"/>
        <a:ext cx="1552045" cy="776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DB1BB-257B-425B-9C28-BE602EBC66FD}">
      <dsp:nvSpPr>
        <dsp:cNvPr id="0" name=""/>
        <dsp:cNvSpPr/>
      </dsp:nvSpPr>
      <dsp:spPr>
        <a:xfrm>
          <a:off x="5765242" y="2633020"/>
          <a:ext cx="504125" cy="4089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9031"/>
              </a:lnTo>
              <a:lnTo>
                <a:pt x="504125" y="408903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2F5AD-71EF-4720-8940-DEF7CF4AAF02}">
      <dsp:nvSpPr>
        <dsp:cNvPr id="0" name=""/>
        <dsp:cNvSpPr/>
      </dsp:nvSpPr>
      <dsp:spPr>
        <a:xfrm>
          <a:off x="5765242" y="2633020"/>
          <a:ext cx="504125" cy="254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769"/>
              </a:lnTo>
              <a:lnTo>
                <a:pt x="504125" y="254476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E7176-116B-4821-845B-A0F914E358C5}">
      <dsp:nvSpPr>
        <dsp:cNvPr id="0" name=""/>
        <dsp:cNvSpPr/>
      </dsp:nvSpPr>
      <dsp:spPr>
        <a:xfrm>
          <a:off x="5765242" y="2633020"/>
          <a:ext cx="504125" cy="1000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507"/>
              </a:lnTo>
              <a:lnTo>
                <a:pt x="504125" y="100050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953E7-C956-4761-851F-F4C38621F174}">
      <dsp:nvSpPr>
        <dsp:cNvPr id="0" name=""/>
        <dsp:cNvSpPr/>
      </dsp:nvSpPr>
      <dsp:spPr>
        <a:xfrm>
          <a:off x="4949372" y="1088758"/>
          <a:ext cx="2160205" cy="456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76"/>
              </a:lnTo>
              <a:lnTo>
                <a:pt x="2160205" y="228376"/>
              </a:lnTo>
              <a:lnTo>
                <a:pt x="2160205" y="45675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DBE14-2A2D-4053-8267-952A942F92F3}">
      <dsp:nvSpPr>
        <dsp:cNvPr id="0" name=""/>
        <dsp:cNvSpPr/>
      </dsp:nvSpPr>
      <dsp:spPr>
        <a:xfrm>
          <a:off x="1570156" y="2633009"/>
          <a:ext cx="356180" cy="408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9336"/>
              </a:lnTo>
              <a:lnTo>
                <a:pt x="356180" y="408933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3BF6-D6D5-45A4-B163-972BC5D9CDC6}">
      <dsp:nvSpPr>
        <dsp:cNvPr id="0" name=""/>
        <dsp:cNvSpPr/>
      </dsp:nvSpPr>
      <dsp:spPr>
        <a:xfrm>
          <a:off x="1570156" y="2633009"/>
          <a:ext cx="399681" cy="2544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780"/>
              </a:lnTo>
              <a:lnTo>
                <a:pt x="399681" y="254478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FF7B9-2E49-4ECB-9C79-B3234ECBB9AB}">
      <dsp:nvSpPr>
        <dsp:cNvPr id="0" name=""/>
        <dsp:cNvSpPr/>
      </dsp:nvSpPr>
      <dsp:spPr>
        <a:xfrm>
          <a:off x="1570156" y="2633009"/>
          <a:ext cx="356180" cy="1000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518"/>
              </a:lnTo>
              <a:lnTo>
                <a:pt x="356180" y="100051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44DB-C8B1-4F75-961F-6C2122C48399}">
      <dsp:nvSpPr>
        <dsp:cNvPr id="0" name=""/>
        <dsp:cNvSpPr/>
      </dsp:nvSpPr>
      <dsp:spPr>
        <a:xfrm>
          <a:off x="2958861" y="1088758"/>
          <a:ext cx="1990510" cy="456742"/>
        </a:xfrm>
        <a:custGeom>
          <a:avLst/>
          <a:gdLst/>
          <a:ahLst/>
          <a:cxnLst/>
          <a:rect l="0" t="0" r="0" b="0"/>
          <a:pathLst>
            <a:path>
              <a:moveTo>
                <a:pt x="1990510" y="0"/>
              </a:moveTo>
              <a:lnTo>
                <a:pt x="1990510" y="228365"/>
              </a:lnTo>
              <a:lnTo>
                <a:pt x="0" y="228365"/>
              </a:lnTo>
              <a:lnTo>
                <a:pt x="0" y="4567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98323-4DE2-4F27-B5B1-1DDBB075FB02}">
      <dsp:nvSpPr>
        <dsp:cNvPr id="0" name=""/>
        <dsp:cNvSpPr/>
      </dsp:nvSpPr>
      <dsp:spPr>
        <a:xfrm>
          <a:off x="2872328" y="1250"/>
          <a:ext cx="4154086" cy="1087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Deployability</a:t>
          </a:r>
          <a:r>
            <a:rPr lang="en-US" sz="2000" b="1" kern="1200" dirty="0"/>
            <a:t> Tactics</a:t>
          </a:r>
        </a:p>
      </dsp:txBody>
      <dsp:txXfrm>
        <a:off x="2872328" y="1250"/>
        <a:ext cx="4154086" cy="1087508"/>
      </dsp:txXfrm>
    </dsp:sp>
    <dsp:sp modelId="{2AB04048-BAA8-4CAF-BE64-430D24FFEA4B}">
      <dsp:nvSpPr>
        <dsp:cNvPr id="0" name=""/>
        <dsp:cNvSpPr/>
      </dsp:nvSpPr>
      <dsp:spPr>
        <a:xfrm>
          <a:off x="1222980" y="1545501"/>
          <a:ext cx="3471762" cy="1087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Deployment Pipeline</a:t>
          </a:r>
        </a:p>
      </dsp:txBody>
      <dsp:txXfrm>
        <a:off x="1222980" y="1545501"/>
        <a:ext cx="3471762" cy="1087508"/>
      </dsp:txXfrm>
    </dsp:sp>
    <dsp:sp modelId="{DD14A994-FDDF-4237-8E7A-F256410EEE26}">
      <dsp:nvSpPr>
        <dsp:cNvPr id="0" name=""/>
        <dsp:cNvSpPr/>
      </dsp:nvSpPr>
      <dsp:spPr>
        <a:xfrm>
          <a:off x="1926337" y="3089774"/>
          <a:ext cx="2175016" cy="1087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Scale Rollouts</a:t>
          </a:r>
        </a:p>
      </dsp:txBody>
      <dsp:txXfrm>
        <a:off x="1926337" y="3089774"/>
        <a:ext cx="2175016" cy="1087508"/>
      </dsp:txXfrm>
    </dsp:sp>
    <dsp:sp modelId="{6DF7F209-CBB3-4977-8349-328FE00DE58B}">
      <dsp:nvSpPr>
        <dsp:cNvPr id="0" name=""/>
        <dsp:cNvSpPr/>
      </dsp:nvSpPr>
      <dsp:spPr>
        <a:xfrm>
          <a:off x="1969837" y="4634036"/>
          <a:ext cx="2175016" cy="1087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Script Deployment Commands</a:t>
          </a:r>
        </a:p>
      </dsp:txBody>
      <dsp:txXfrm>
        <a:off x="1969837" y="4634036"/>
        <a:ext cx="2175016" cy="1087508"/>
      </dsp:txXfrm>
    </dsp:sp>
    <dsp:sp modelId="{0133EBFD-8177-43D9-ABB7-0DD04395A5BA}">
      <dsp:nvSpPr>
        <dsp:cNvPr id="0" name=""/>
        <dsp:cNvSpPr/>
      </dsp:nvSpPr>
      <dsp:spPr>
        <a:xfrm>
          <a:off x="1926337" y="6178592"/>
          <a:ext cx="2175016" cy="1087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Rollback</a:t>
          </a:r>
        </a:p>
      </dsp:txBody>
      <dsp:txXfrm>
        <a:off x="1926337" y="6178592"/>
        <a:ext cx="2175016" cy="1087508"/>
      </dsp:txXfrm>
    </dsp:sp>
    <dsp:sp modelId="{9F2662A6-EAA1-4B92-B910-97A5EDEC0718}">
      <dsp:nvSpPr>
        <dsp:cNvPr id="0" name=""/>
        <dsp:cNvSpPr/>
      </dsp:nvSpPr>
      <dsp:spPr>
        <a:xfrm>
          <a:off x="5429158" y="1545512"/>
          <a:ext cx="3360836" cy="1087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Deployed System</a:t>
          </a:r>
        </a:p>
      </dsp:txBody>
      <dsp:txXfrm>
        <a:off x="5429158" y="1545512"/>
        <a:ext cx="3360836" cy="1087508"/>
      </dsp:txXfrm>
    </dsp:sp>
    <dsp:sp modelId="{DCB07416-8647-4937-9635-E97151FC00D1}">
      <dsp:nvSpPr>
        <dsp:cNvPr id="0" name=""/>
        <dsp:cNvSpPr/>
      </dsp:nvSpPr>
      <dsp:spPr>
        <a:xfrm>
          <a:off x="6269368" y="3089774"/>
          <a:ext cx="2175016" cy="1087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Service Interactions</a:t>
          </a:r>
        </a:p>
      </dsp:txBody>
      <dsp:txXfrm>
        <a:off x="6269368" y="3089774"/>
        <a:ext cx="2175016" cy="1087508"/>
      </dsp:txXfrm>
    </dsp:sp>
    <dsp:sp modelId="{088A3603-398F-4A2F-9101-49E972BEA346}">
      <dsp:nvSpPr>
        <dsp:cNvPr id="0" name=""/>
        <dsp:cNvSpPr/>
      </dsp:nvSpPr>
      <dsp:spPr>
        <a:xfrm>
          <a:off x="6269368" y="4634036"/>
          <a:ext cx="2175016" cy="1087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Package Dependencies</a:t>
          </a:r>
        </a:p>
      </dsp:txBody>
      <dsp:txXfrm>
        <a:off x="6269368" y="4634036"/>
        <a:ext cx="2175016" cy="1087508"/>
      </dsp:txXfrm>
    </dsp:sp>
    <dsp:sp modelId="{26FAF418-6DE6-4148-95B0-5072196ECF66}">
      <dsp:nvSpPr>
        <dsp:cNvPr id="0" name=""/>
        <dsp:cNvSpPr/>
      </dsp:nvSpPr>
      <dsp:spPr>
        <a:xfrm>
          <a:off x="6269368" y="6178298"/>
          <a:ext cx="2175016" cy="10875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Toggle</a:t>
          </a:r>
          <a:r>
            <a:rPr lang="en-US" sz="3200" kern="1200" dirty="0"/>
            <a:t> </a:t>
          </a: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Features</a:t>
          </a:r>
        </a:p>
      </dsp:txBody>
      <dsp:txXfrm>
        <a:off x="6269368" y="6178298"/>
        <a:ext cx="2175016" cy="10875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66BCB-8AA9-4492-A533-8931C278DEE3}">
      <dsp:nvSpPr>
        <dsp:cNvPr id="0" name=""/>
        <dsp:cNvSpPr/>
      </dsp:nvSpPr>
      <dsp:spPr>
        <a:xfrm>
          <a:off x="5630078" y="1642535"/>
          <a:ext cx="349602" cy="5442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2699"/>
              </a:lnTo>
              <a:lnTo>
                <a:pt x="349602" y="544269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F3306-E763-48A7-9783-5D1BBE220267}">
      <dsp:nvSpPr>
        <dsp:cNvPr id="0" name=""/>
        <dsp:cNvSpPr/>
      </dsp:nvSpPr>
      <dsp:spPr>
        <a:xfrm>
          <a:off x="5630078" y="1642535"/>
          <a:ext cx="349602" cy="4479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9029"/>
              </a:lnTo>
              <a:lnTo>
                <a:pt x="349602" y="447902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2B6F3-D770-4B73-AE7E-F33BB0ACE599}">
      <dsp:nvSpPr>
        <dsp:cNvPr id="0" name=""/>
        <dsp:cNvSpPr/>
      </dsp:nvSpPr>
      <dsp:spPr>
        <a:xfrm>
          <a:off x="5630078" y="1642535"/>
          <a:ext cx="349602" cy="351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359"/>
              </a:lnTo>
              <a:lnTo>
                <a:pt x="349602" y="351535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0198A-AA34-4D92-831D-8B669C61641C}">
      <dsp:nvSpPr>
        <dsp:cNvPr id="0" name=""/>
        <dsp:cNvSpPr/>
      </dsp:nvSpPr>
      <dsp:spPr>
        <a:xfrm>
          <a:off x="5630078" y="1642535"/>
          <a:ext cx="349602" cy="2551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689"/>
              </a:lnTo>
              <a:lnTo>
                <a:pt x="349602" y="255168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CBE8-118B-4D97-9ECE-9D92EEFA04BA}">
      <dsp:nvSpPr>
        <dsp:cNvPr id="0" name=""/>
        <dsp:cNvSpPr/>
      </dsp:nvSpPr>
      <dsp:spPr>
        <a:xfrm>
          <a:off x="5630078" y="1642535"/>
          <a:ext cx="349602" cy="1588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19"/>
              </a:lnTo>
              <a:lnTo>
                <a:pt x="349602" y="158801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E7176-116B-4821-845B-A0F914E358C5}">
      <dsp:nvSpPr>
        <dsp:cNvPr id="0" name=""/>
        <dsp:cNvSpPr/>
      </dsp:nvSpPr>
      <dsp:spPr>
        <a:xfrm>
          <a:off x="5630078" y="1642535"/>
          <a:ext cx="349602" cy="624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349"/>
              </a:lnTo>
              <a:lnTo>
                <a:pt x="349602" y="62434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AFD6B-6CD3-40B6-ADBC-823211963DD6}">
      <dsp:nvSpPr>
        <dsp:cNvPr id="0" name=""/>
        <dsp:cNvSpPr/>
      </dsp:nvSpPr>
      <dsp:spPr>
        <a:xfrm>
          <a:off x="4796120" y="678865"/>
          <a:ext cx="1766230" cy="285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14"/>
              </a:lnTo>
              <a:lnTo>
                <a:pt x="1766230" y="142514"/>
              </a:lnTo>
              <a:lnTo>
                <a:pt x="1766230" y="28502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DC81E-84BE-4353-9608-D645A8994567}">
      <dsp:nvSpPr>
        <dsp:cNvPr id="0" name=""/>
        <dsp:cNvSpPr/>
      </dsp:nvSpPr>
      <dsp:spPr>
        <a:xfrm>
          <a:off x="2264851" y="1642528"/>
          <a:ext cx="411554" cy="5442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2706"/>
              </a:lnTo>
              <a:lnTo>
                <a:pt x="411554" y="544270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E3493-CF4E-4C90-BF5C-31FDB7BBB941}">
      <dsp:nvSpPr>
        <dsp:cNvPr id="0" name=""/>
        <dsp:cNvSpPr/>
      </dsp:nvSpPr>
      <dsp:spPr>
        <a:xfrm>
          <a:off x="2264851" y="1642528"/>
          <a:ext cx="411554" cy="4479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9036"/>
              </a:lnTo>
              <a:lnTo>
                <a:pt x="411554" y="447903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3643A-1228-405C-9588-85A396906184}">
      <dsp:nvSpPr>
        <dsp:cNvPr id="0" name=""/>
        <dsp:cNvSpPr/>
      </dsp:nvSpPr>
      <dsp:spPr>
        <a:xfrm>
          <a:off x="2264851" y="1642528"/>
          <a:ext cx="411554" cy="3515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366"/>
              </a:lnTo>
              <a:lnTo>
                <a:pt x="411554" y="351536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C29F2-19B0-467E-9F85-EAD5ED48408E}">
      <dsp:nvSpPr>
        <dsp:cNvPr id="0" name=""/>
        <dsp:cNvSpPr/>
      </dsp:nvSpPr>
      <dsp:spPr>
        <a:xfrm>
          <a:off x="2264851" y="1642528"/>
          <a:ext cx="411554" cy="2551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696"/>
              </a:lnTo>
              <a:lnTo>
                <a:pt x="411554" y="255169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7959D-035E-44B8-9F2C-9F7431AA454B}">
      <dsp:nvSpPr>
        <dsp:cNvPr id="0" name=""/>
        <dsp:cNvSpPr/>
      </dsp:nvSpPr>
      <dsp:spPr>
        <a:xfrm>
          <a:off x="2264851" y="1642528"/>
          <a:ext cx="411554" cy="1588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26"/>
              </a:lnTo>
              <a:lnTo>
                <a:pt x="411554" y="158802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FF7B9-2E49-4ECB-9C79-B3234ECBB9AB}">
      <dsp:nvSpPr>
        <dsp:cNvPr id="0" name=""/>
        <dsp:cNvSpPr/>
      </dsp:nvSpPr>
      <dsp:spPr>
        <a:xfrm>
          <a:off x="2264851" y="1642528"/>
          <a:ext cx="384409" cy="624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356"/>
              </a:lnTo>
              <a:lnTo>
                <a:pt x="384409" y="62435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44DB-C8B1-4F75-961F-6C2122C48399}">
      <dsp:nvSpPr>
        <dsp:cNvPr id="0" name=""/>
        <dsp:cNvSpPr/>
      </dsp:nvSpPr>
      <dsp:spPr>
        <a:xfrm>
          <a:off x="3563824" y="678865"/>
          <a:ext cx="1232296" cy="285022"/>
        </a:xfrm>
        <a:custGeom>
          <a:avLst/>
          <a:gdLst/>
          <a:ahLst/>
          <a:cxnLst/>
          <a:rect l="0" t="0" r="0" b="0"/>
          <a:pathLst>
            <a:path>
              <a:moveTo>
                <a:pt x="1232296" y="0"/>
              </a:moveTo>
              <a:lnTo>
                <a:pt x="1232296" y="142507"/>
              </a:lnTo>
              <a:lnTo>
                <a:pt x="0" y="142507"/>
              </a:lnTo>
              <a:lnTo>
                <a:pt x="0" y="28502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98323-4DE2-4F27-B5B1-1DDBB075FB02}">
      <dsp:nvSpPr>
        <dsp:cNvPr id="0" name=""/>
        <dsp:cNvSpPr/>
      </dsp:nvSpPr>
      <dsp:spPr>
        <a:xfrm>
          <a:off x="3499978" y="224"/>
          <a:ext cx="2592285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Performance Tactics</a:t>
          </a:r>
        </a:p>
      </dsp:txBody>
      <dsp:txXfrm>
        <a:off x="3499978" y="224"/>
        <a:ext cx="2592285" cy="678640"/>
      </dsp:txXfrm>
    </dsp:sp>
    <dsp:sp modelId="{2AB04048-BAA8-4CAF-BE64-430D24FFEA4B}">
      <dsp:nvSpPr>
        <dsp:cNvPr id="0" name=""/>
        <dsp:cNvSpPr/>
      </dsp:nvSpPr>
      <dsp:spPr>
        <a:xfrm>
          <a:off x="1940108" y="963887"/>
          <a:ext cx="3247432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Control Resource Demand</a:t>
          </a:r>
        </a:p>
      </dsp:txBody>
      <dsp:txXfrm>
        <a:off x="1940108" y="963887"/>
        <a:ext cx="3247432" cy="678640"/>
      </dsp:txXfrm>
    </dsp:sp>
    <dsp:sp modelId="{DD14A994-FDDF-4237-8E7A-F256410EEE26}">
      <dsp:nvSpPr>
        <dsp:cNvPr id="0" name=""/>
        <dsp:cNvSpPr/>
      </dsp:nvSpPr>
      <dsp:spPr>
        <a:xfrm>
          <a:off x="2649261" y="1927564"/>
          <a:ext cx="2421851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Work Requests</a:t>
          </a:r>
        </a:p>
      </dsp:txBody>
      <dsp:txXfrm>
        <a:off x="2649261" y="1927564"/>
        <a:ext cx="2421851" cy="678640"/>
      </dsp:txXfrm>
    </dsp:sp>
    <dsp:sp modelId="{0F08DE00-295D-4141-AD91-F45F8C73418A}">
      <dsp:nvSpPr>
        <dsp:cNvPr id="0" name=""/>
        <dsp:cNvSpPr/>
      </dsp:nvSpPr>
      <dsp:spPr>
        <a:xfrm>
          <a:off x="2676406" y="2891234"/>
          <a:ext cx="2298556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Limit Event Response</a:t>
          </a:r>
        </a:p>
      </dsp:txBody>
      <dsp:txXfrm>
        <a:off x="2676406" y="2891234"/>
        <a:ext cx="2298556" cy="678640"/>
      </dsp:txXfrm>
    </dsp:sp>
    <dsp:sp modelId="{89FAED14-A2DD-415D-B6AD-C4943E9F5E41}">
      <dsp:nvSpPr>
        <dsp:cNvPr id="0" name=""/>
        <dsp:cNvSpPr/>
      </dsp:nvSpPr>
      <dsp:spPr>
        <a:xfrm>
          <a:off x="2676406" y="3854904"/>
          <a:ext cx="1822612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Prioritize Events</a:t>
          </a:r>
        </a:p>
      </dsp:txBody>
      <dsp:txXfrm>
        <a:off x="2676406" y="3854904"/>
        <a:ext cx="1822612" cy="678640"/>
      </dsp:txXfrm>
    </dsp:sp>
    <dsp:sp modelId="{670AC368-4227-4D87-8125-404EB35F2A21}">
      <dsp:nvSpPr>
        <dsp:cNvPr id="0" name=""/>
        <dsp:cNvSpPr/>
      </dsp:nvSpPr>
      <dsp:spPr>
        <a:xfrm>
          <a:off x="2676406" y="4818574"/>
          <a:ext cx="2268479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Reduce Computational Overhead</a:t>
          </a:r>
        </a:p>
      </dsp:txBody>
      <dsp:txXfrm>
        <a:off x="2676406" y="4818574"/>
        <a:ext cx="2268479" cy="678640"/>
      </dsp:txXfrm>
    </dsp:sp>
    <dsp:sp modelId="{659B0477-B14F-4224-94D6-69294CC72DE9}">
      <dsp:nvSpPr>
        <dsp:cNvPr id="0" name=""/>
        <dsp:cNvSpPr/>
      </dsp:nvSpPr>
      <dsp:spPr>
        <a:xfrm>
          <a:off x="2676406" y="5782243"/>
          <a:ext cx="2095086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Bound Execution Times</a:t>
          </a:r>
        </a:p>
      </dsp:txBody>
      <dsp:txXfrm>
        <a:off x="2676406" y="5782243"/>
        <a:ext cx="2095086" cy="678640"/>
      </dsp:txXfrm>
    </dsp:sp>
    <dsp:sp modelId="{A2EFCE91-27D3-4871-8133-073DA514EB3D}">
      <dsp:nvSpPr>
        <dsp:cNvPr id="0" name=""/>
        <dsp:cNvSpPr/>
      </dsp:nvSpPr>
      <dsp:spPr>
        <a:xfrm>
          <a:off x="2676406" y="6745913"/>
          <a:ext cx="2169397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Increase Efficiency</a:t>
          </a:r>
        </a:p>
      </dsp:txBody>
      <dsp:txXfrm>
        <a:off x="2676406" y="6745913"/>
        <a:ext cx="2169397" cy="678640"/>
      </dsp:txXfrm>
    </dsp:sp>
    <dsp:sp modelId="{9B31D29C-5ED0-4F03-8410-1DA4920DD36D}">
      <dsp:nvSpPr>
        <dsp:cNvPr id="0" name=""/>
        <dsp:cNvSpPr/>
      </dsp:nvSpPr>
      <dsp:spPr>
        <a:xfrm>
          <a:off x="5397009" y="963894"/>
          <a:ext cx="2330683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Resources</a:t>
          </a:r>
        </a:p>
      </dsp:txBody>
      <dsp:txXfrm>
        <a:off x="5397009" y="963894"/>
        <a:ext cx="2330683" cy="678640"/>
      </dsp:txXfrm>
    </dsp:sp>
    <dsp:sp modelId="{DCB07416-8647-4937-9635-E97151FC00D1}">
      <dsp:nvSpPr>
        <dsp:cNvPr id="0" name=""/>
        <dsp:cNvSpPr/>
      </dsp:nvSpPr>
      <dsp:spPr>
        <a:xfrm>
          <a:off x="5979680" y="1927564"/>
          <a:ext cx="2595801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Increase Resources</a:t>
          </a:r>
        </a:p>
      </dsp:txBody>
      <dsp:txXfrm>
        <a:off x="5979680" y="1927564"/>
        <a:ext cx="2595801" cy="678640"/>
      </dsp:txXfrm>
    </dsp:sp>
    <dsp:sp modelId="{36B6869E-52D3-4FA6-86D1-D8B1D217E60A}">
      <dsp:nvSpPr>
        <dsp:cNvPr id="0" name=""/>
        <dsp:cNvSpPr/>
      </dsp:nvSpPr>
      <dsp:spPr>
        <a:xfrm>
          <a:off x="5979680" y="2891234"/>
          <a:ext cx="2620571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Introduce Concurrency</a:t>
          </a:r>
        </a:p>
      </dsp:txBody>
      <dsp:txXfrm>
        <a:off x="5979680" y="2891234"/>
        <a:ext cx="2620571" cy="678640"/>
      </dsp:txXfrm>
    </dsp:sp>
    <dsp:sp modelId="{1C7429BC-F710-40E6-84BE-63BC0A1AB4B0}">
      <dsp:nvSpPr>
        <dsp:cNvPr id="0" name=""/>
        <dsp:cNvSpPr/>
      </dsp:nvSpPr>
      <dsp:spPr>
        <a:xfrm>
          <a:off x="5979680" y="3854904"/>
          <a:ext cx="2567311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Maintain Multiple Copies of Computations</a:t>
          </a:r>
        </a:p>
      </dsp:txBody>
      <dsp:txXfrm>
        <a:off x="5979680" y="3854904"/>
        <a:ext cx="2567311" cy="678640"/>
      </dsp:txXfrm>
    </dsp:sp>
    <dsp:sp modelId="{0E7117D4-BE64-4557-B26A-CD34F27B9E3F}">
      <dsp:nvSpPr>
        <dsp:cNvPr id="0" name=""/>
        <dsp:cNvSpPr/>
      </dsp:nvSpPr>
      <dsp:spPr>
        <a:xfrm>
          <a:off x="5979680" y="4818574"/>
          <a:ext cx="2620571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Maintain Multiple Copies of Data</a:t>
          </a:r>
        </a:p>
      </dsp:txBody>
      <dsp:txXfrm>
        <a:off x="5979680" y="4818574"/>
        <a:ext cx="2620571" cy="678640"/>
      </dsp:txXfrm>
    </dsp:sp>
    <dsp:sp modelId="{98715130-2B9C-4BAA-A260-E5212882E51B}">
      <dsp:nvSpPr>
        <dsp:cNvPr id="0" name=""/>
        <dsp:cNvSpPr/>
      </dsp:nvSpPr>
      <dsp:spPr>
        <a:xfrm>
          <a:off x="5979680" y="5782243"/>
          <a:ext cx="2102252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Bound Queue Size</a:t>
          </a:r>
        </a:p>
      </dsp:txBody>
      <dsp:txXfrm>
        <a:off x="5979680" y="5782243"/>
        <a:ext cx="2102252" cy="678640"/>
      </dsp:txXfrm>
    </dsp:sp>
    <dsp:sp modelId="{8EEF6A13-880F-4221-A4F7-EEE7E8540B00}">
      <dsp:nvSpPr>
        <dsp:cNvPr id="0" name=""/>
        <dsp:cNvSpPr/>
      </dsp:nvSpPr>
      <dsp:spPr>
        <a:xfrm>
          <a:off x="5979680" y="6745913"/>
          <a:ext cx="2027941" cy="678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Schedule Resources</a:t>
          </a:r>
        </a:p>
      </dsp:txBody>
      <dsp:txXfrm>
        <a:off x="5979680" y="6745913"/>
        <a:ext cx="2027941" cy="67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D4C5-EF00-4DE8-BEEF-53090484C9F2}" type="datetimeFigureOut">
              <a:rPr lang="fr-FR" smtClean="0"/>
              <a:t>12/02/2023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9923-186E-4F81-BD47-8EB2CEBFB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ctr"/>
          <a:lstStyle>
            <a:lvl1pPr algn="ctr">
              <a:defRPr sz="9354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>
                <a:latin typeface="+mn-lt"/>
              </a:defRPr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1127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8636D-D9A9-7FFF-E79F-2A28432A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1680513"/>
            <a:ext cx="13040439" cy="4468682"/>
          </a:xfrm>
        </p:spPr>
        <p:txBody>
          <a:bodyPr anchor="ctr">
            <a:normAutofit/>
          </a:bodyPr>
          <a:lstStyle>
            <a:lvl1pPr algn="ctr">
              <a:defRPr sz="72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>
                <a:latin typeface="+mn-lt"/>
              </a:defRPr>
            </a:lvl1pPr>
            <a:lvl2pPr>
              <a:defRPr sz="4365">
                <a:latin typeface="+mn-lt"/>
              </a:defRPr>
            </a:lvl2pPr>
            <a:lvl3pPr>
              <a:defRPr sz="3742">
                <a:latin typeface="+mn-lt"/>
              </a:defRPr>
            </a:lvl3pPr>
            <a:lvl4pPr>
              <a:defRPr sz="3118">
                <a:latin typeface="+mn-lt"/>
              </a:defRPr>
            </a:lvl4pPr>
            <a:lvl5pPr>
              <a:defRPr sz="3118">
                <a:latin typeface="+mn-lt"/>
              </a:defRPr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76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>
                <a:latin typeface="+mn-lt"/>
              </a:defRPr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58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977082"/>
            <a:ext cx="13040439" cy="765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E040-F43E-3160-FB25-2C93CC39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ederic.flouvat@univ-amu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ethmihettiarachchi484/common-software-architectural-patterns-in-a-nutshell-7df312d3989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tow0130.pages.labranet.jamk.fi/01.-SOA-%26-Microservices/01.soa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hefa.pro/architecture/2021/03/02/understand-soa-microservice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ric-systems.com/blog/microservices-i-microservices-vs-soa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ebigdata.fr/mapreduce-tout-savoi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book/9780124080669/platform-ecosystem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current/introduction/from_flat_php_to_symfony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blog/fr/les-diagrammes-d-architecture-logiciel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50B9B4-EFCE-54CE-3614-03A44DC6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fr-FR" sz="9600" b="1">
                <a:solidFill>
                  <a:srgbClr val="79132F"/>
                </a:solidFill>
              </a:rPr>
              <a:t>R4.01 - Architecture Logicielle</a:t>
            </a:r>
            <a:br>
              <a:rPr lang="fr-FR" sz="3200">
                <a:solidFill>
                  <a:srgbClr val="79132F"/>
                </a:solidFill>
              </a:rPr>
            </a:br>
            <a:endParaRPr lang="fr-FR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3EC11D36-ACAB-9EDB-40A8-DB9CBFF3D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Flouvat</a:t>
            </a:r>
          </a:p>
          <a:p>
            <a:r>
              <a:rPr lang="fr-FR" sz="2000" dirty="0">
                <a:hlinkClick r:id="rId2"/>
              </a:rPr>
              <a:t>frederic.flouvat@univ-amu.fr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63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A560A-A35D-BA5B-293F-437911C4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445801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de solutions visant à faciliter les modifications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56C907-2371-63AB-38E6-F2C8DC32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10</a:t>
            </a:fld>
            <a:endParaRPr lang="fr-FR" dirty="0"/>
          </a:p>
        </p:txBody>
      </p:sp>
      <p:graphicFrame>
        <p:nvGraphicFramePr>
          <p:cNvPr id="5" name="Diagram 1">
            <a:extLst>
              <a:ext uri="{FF2B5EF4-FFF2-40B4-BE49-F238E27FC236}">
                <a16:creationId xmlns:a16="http://schemas.microsoft.com/office/drawing/2014/main" id="{D57EE47C-0263-3826-56A8-E7CA58DB3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421467"/>
              </p:ext>
            </p:extLst>
          </p:nvPr>
        </p:nvGraphicFramePr>
        <p:xfrm>
          <a:off x="1685108" y="1894115"/>
          <a:ext cx="11286309" cy="795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9E08CAEB-D295-B876-854A-C48B75209388}"/>
              </a:ext>
            </a:extLst>
          </p:cNvPr>
          <p:cNvSpPr txBox="1"/>
          <p:nvPr/>
        </p:nvSpPr>
        <p:spPr>
          <a:xfrm rot="16200000">
            <a:off x="11355586" y="3502621"/>
            <a:ext cx="707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* « </a:t>
            </a:r>
            <a:r>
              <a:rPr lang="fr-FR" sz="1600" b="1" dirty="0"/>
              <a:t>Architectural Patterns and </a:t>
            </a:r>
            <a:r>
              <a:rPr lang="fr-FR" sz="1600" b="1" dirty="0" err="1"/>
              <a:t>Tactics</a:t>
            </a:r>
            <a:r>
              <a:rPr lang="fr-FR" sz="1600" b="1" dirty="0"/>
              <a:t> </a:t>
            </a:r>
            <a:r>
              <a:rPr lang="fr-FR" sz="1600" dirty="0"/>
              <a:t>», J. Scott </a:t>
            </a:r>
            <a:r>
              <a:rPr lang="fr-FR" sz="1600" dirty="0" err="1"/>
              <a:t>Hawker</a:t>
            </a:r>
            <a:r>
              <a:rPr lang="fr-FR" sz="1600" dirty="0"/>
              <a:t> et R. </a:t>
            </a:r>
            <a:r>
              <a:rPr lang="fr-FR" sz="1600" dirty="0" err="1"/>
              <a:t>Kuehl</a:t>
            </a:r>
            <a:r>
              <a:rPr lang="fr-FR" sz="1600" dirty="0"/>
              <a:t>, RIT, 2023</a:t>
            </a:r>
          </a:p>
        </p:txBody>
      </p:sp>
    </p:spTree>
    <p:extLst>
      <p:ext uri="{BB962C8B-B14F-4D97-AF65-F5344CB8AC3E}">
        <p14:creationId xmlns:p14="http://schemas.microsoft.com/office/powerpoint/2010/main" val="309456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DA85F-E5E4-95D2-8730-58BB34ED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576430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de solutions permettant d’améliorer la disponibilité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E1E5B2-8928-6997-37DB-7A4F43DCE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4B32BF9-3BF6-5777-A177-FB0B60F5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3" y="2173636"/>
            <a:ext cx="8320994" cy="70307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325324-7ED6-973A-2E98-E6728C0ADBE3}"/>
              </a:ext>
            </a:extLst>
          </p:cNvPr>
          <p:cNvSpPr txBox="1"/>
          <p:nvPr/>
        </p:nvSpPr>
        <p:spPr>
          <a:xfrm rot="16200000">
            <a:off x="11355586" y="3502621"/>
            <a:ext cx="707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* « </a:t>
            </a:r>
            <a:r>
              <a:rPr lang="fr-FR" sz="1600" b="1" dirty="0"/>
              <a:t>Architectural Patterns and </a:t>
            </a:r>
            <a:r>
              <a:rPr lang="fr-FR" sz="1600" b="1" dirty="0" err="1"/>
              <a:t>Tactics</a:t>
            </a:r>
            <a:r>
              <a:rPr lang="fr-FR" sz="1600" b="1" dirty="0"/>
              <a:t> </a:t>
            </a:r>
            <a:r>
              <a:rPr lang="fr-FR" sz="1600" dirty="0"/>
              <a:t>», J. Scott </a:t>
            </a:r>
            <a:r>
              <a:rPr lang="fr-FR" sz="1600" dirty="0" err="1"/>
              <a:t>Hawker</a:t>
            </a:r>
            <a:r>
              <a:rPr lang="fr-FR" sz="1600" dirty="0"/>
              <a:t> et R. </a:t>
            </a:r>
            <a:r>
              <a:rPr lang="fr-FR" sz="1600" dirty="0" err="1"/>
              <a:t>Kuehl</a:t>
            </a:r>
            <a:r>
              <a:rPr lang="fr-FR" sz="1600" dirty="0"/>
              <a:t>, RIT, 2023</a:t>
            </a:r>
          </a:p>
        </p:txBody>
      </p:sp>
    </p:spTree>
    <p:extLst>
      <p:ext uri="{BB962C8B-B14F-4D97-AF65-F5344CB8AC3E}">
        <p14:creationId xmlns:p14="http://schemas.microsoft.com/office/powerpoint/2010/main" val="6519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F4E5D-5292-31BE-BBF5-2834BE32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solutions visant à facilitant l’intégration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C0B597-696F-51E9-2A86-21248D83C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12</a:t>
            </a:fld>
            <a:endParaRPr lang="fr-FR" dirty="0"/>
          </a:p>
        </p:txBody>
      </p:sp>
      <p:graphicFrame>
        <p:nvGraphicFramePr>
          <p:cNvPr id="5" name="Diagram 1">
            <a:extLst>
              <a:ext uri="{FF2B5EF4-FFF2-40B4-BE49-F238E27FC236}">
                <a16:creationId xmlns:a16="http://schemas.microsoft.com/office/drawing/2014/main" id="{DE18AC06-1491-65EF-1A1C-41FA83E1FD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677585"/>
              </p:ext>
            </p:extLst>
          </p:nvPr>
        </p:nvGraphicFramePr>
        <p:xfrm>
          <a:off x="1347894" y="1884679"/>
          <a:ext cx="11352106" cy="738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B982514-75A9-CD37-D5A3-3C5311ACC97B}"/>
              </a:ext>
            </a:extLst>
          </p:cNvPr>
          <p:cNvSpPr txBox="1"/>
          <p:nvPr/>
        </p:nvSpPr>
        <p:spPr>
          <a:xfrm rot="16200000">
            <a:off x="11355586" y="3502621"/>
            <a:ext cx="707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* « </a:t>
            </a:r>
            <a:r>
              <a:rPr lang="fr-FR" sz="1600" b="1" dirty="0"/>
              <a:t>Architectural Patterns and </a:t>
            </a:r>
            <a:r>
              <a:rPr lang="fr-FR" sz="1600" b="1" dirty="0" err="1"/>
              <a:t>Tactics</a:t>
            </a:r>
            <a:r>
              <a:rPr lang="fr-FR" sz="1600" b="1" dirty="0"/>
              <a:t> </a:t>
            </a:r>
            <a:r>
              <a:rPr lang="fr-FR" sz="1600" dirty="0"/>
              <a:t>», J. Scott </a:t>
            </a:r>
            <a:r>
              <a:rPr lang="fr-FR" sz="1600" dirty="0" err="1"/>
              <a:t>Hawker</a:t>
            </a:r>
            <a:r>
              <a:rPr lang="fr-FR" sz="1600" dirty="0"/>
              <a:t> et R. </a:t>
            </a:r>
            <a:r>
              <a:rPr lang="fr-FR" sz="1600" dirty="0" err="1"/>
              <a:t>Kuehl</a:t>
            </a:r>
            <a:r>
              <a:rPr lang="fr-FR" sz="1600" dirty="0"/>
              <a:t>, RIT, 2023</a:t>
            </a:r>
          </a:p>
        </p:txBody>
      </p:sp>
    </p:spTree>
    <p:extLst>
      <p:ext uri="{BB962C8B-B14F-4D97-AF65-F5344CB8AC3E}">
        <p14:creationId xmlns:p14="http://schemas.microsoft.com/office/powerpoint/2010/main" val="265356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C6E1F-4C5E-3844-CA22-A1D5A183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de solutions visant à facilitant le déploiement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D7875-68BA-C401-C79E-44D18F362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29239C-E9BC-F73A-5BD5-6204A1BB76DB}"/>
              </a:ext>
            </a:extLst>
          </p:cNvPr>
          <p:cNvSpPr txBox="1"/>
          <p:nvPr/>
        </p:nvSpPr>
        <p:spPr>
          <a:xfrm rot="16200000">
            <a:off x="11355586" y="3502621"/>
            <a:ext cx="707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* « </a:t>
            </a:r>
            <a:r>
              <a:rPr lang="fr-FR" sz="1600" b="1" dirty="0"/>
              <a:t>Architectural Patterns and </a:t>
            </a:r>
            <a:r>
              <a:rPr lang="fr-FR" sz="1600" b="1" dirty="0" err="1"/>
              <a:t>Tactics</a:t>
            </a:r>
            <a:r>
              <a:rPr lang="fr-FR" sz="1600" b="1" dirty="0"/>
              <a:t> </a:t>
            </a:r>
            <a:r>
              <a:rPr lang="fr-FR" sz="1600" dirty="0"/>
              <a:t>», J. Scott </a:t>
            </a:r>
            <a:r>
              <a:rPr lang="fr-FR" sz="1600" dirty="0" err="1"/>
              <a:t>Hawker</a:t>
            </a:r>
            <a:r>
              <a:rPr lang="fr-FR" sz="1600" dirty="0"/>
              <a:t> et R. </a:t>
            </a:r>
            <a:r>
              <a:rPr lang="fr-FR" sz="1600" dirty="0" err="1"/>
              <a:t>Kuehl</a:t>
            </a:r>
            <a:r>
              <a:rPr lang="fr-FR" sz="1600" dirty="0"/>
              <a:t>, RIT, 2023</a:t>
            </a:r>
          </a:p>
        </p:txBody>
      </p:sp>
      <p:graphicFrame>
        <p:nvGraphicFramePr>
          <p:cNvPr id="6" name="Diagram 7">
            <a:extLst>
              <a:ext uri="{FF2B5EF4-FFF2-40B4-BE49-F238E27FC236}">
                <a16:creationId xmlns:a16="http://schemas.microsoft.com/office/drawing/2014/main" id="{FF7111E3-CA38-D3BA-D4B3-0B8FF30A0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142522"/>
              </p:ext>
            </p:extLst>
          </p:nvPr>
        </p:nvGraphicFramePr>
        <p:xfrm>
          <a:off x="2380342" y="2022086"/>
          <a:ext cx="9898744" cy="7267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66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6B0A3-5D1A-9CED-32C9-395A2892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de solutions visant à améliore les performances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1E050-5CB2-D401-23D0-DE10BA748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5" name="Diagram 1">
            <a:extLst>
              <a:ext uri="{FF2B5EF4-FFF2-40B4-BE49-F238E27FC236}">
                <a16:creationId xmlns:a16="http://schemas.microsoft.com/office/drawing/2014/main" id="{1B7F6315-275A-D065-A688-9AA88BC18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469624"/>
              </p:ext>
            </p:extLst>
          </p:nvPr>
        </p:nvGraphicFramePr>
        <p:xfrm>
          <a:off x="1901371" y="1922420"/>
          <a:ext cx="10464801" cy="742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47C9391-709C-69E8-716B-8049B829FF6B}"/>
              </a:ext>
            </a:extLst>
          </p:cNvPr>
          <p:cNvSpPr txBox="1"/>
          <p:nvPr/>
        </p:nvSpPr>
        <p:spPr>
          <a:xfrm rot="16200000">
            <a:off x="11355586" y="3502621"/>
            <a:ext cx="707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* « </a:t>
            </a:r>
            <a:r>
              <a:rPr lang="fr-FR" sz="1600" b="1" dirty="0"/>
              <a:t>Architectural Patterns and </a:t>
            </a:r>
            <a:r>
              <a:rPr lang="fr-FR" sz="1600" b="1" dirty="0" err="1"/>
              <a:t>Tactics</a:t>
            </a:r>
            <a:r>
              <a:rPr lang="fr-FR" sz="1600" b="1" dirty="0"/>
              <a:t> </a:t>
            </a:r>
            <a:r>
              <a:rPr lang="fr-FR" sz="1600" dirty="0"/>
              <a:t>», J. Scott </a:t>
            </a:r>
            <a:r>
              <a:rPr lang="fr-FR" sz="1600" dirty="0" err="1"/>
              <a:t>Hawker</a:t>
            </a:r>
            <a:r>
              <a:rPr lang="fr-FR" sz="1600" dirty="0"/>
              <a:t> et R. </a:t>
            </a:r>
            <a:r>
              <a:rPr lang="fr-FR" sz="1600" dirty="0" err="1"/>
              <a:t>Kuehl</a:t>
            </a:r>
            <a:r>
              <a:rPr lang="fr-FR" sz="1600" dirty="0"/>
              <a:t>, RIT, 2023</a:t>
            </a:r>
          </a:p>
        </p:txBody>
      </p:sp>
    </p:spTree>
    <p:extLst>
      <p:ext uri="{BB962C8B-B14F-4D97-AF65-F5344CB8AC3E}">
        <p14:creationId xmlns:p14="http://schemas.microsoft.com/office/powerpoint/2010/main" val="152901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715DC-C75D-1C4E-6462-F6DDBD8D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551755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Quelques patrons d’architecture et leur orientation principale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039705-2E25-CBB9-6BCF-703BE76FB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15</a:t>
            </a:fld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60CB957-8012-25A5-B292-652F21170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98163"/>
              </p:ext>
            </p:extLst>
          </p:nvPr>
        </p:nvGraphicFramePr>
        <p:xfrm>
          <a:off x="1436914" y="2525486"/>
          <a:ext cx="12642984" cy="542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164">
                  <a:extLst>
                    <a:ext uri="{9D8B030D-6E8A-4147-A177-3AD203B41FA5}">
                      <a16:colId xmlns:a16="http://schemas.microsoft.com/office/drawing/2014/main" val="3397006338"/>
                    </a:ext>
                  </a:extLst>
                </a:gridCol>
                <a:gridCol w="2107164">
                  <a:extLst>
                    <a:ext uri="{9D8B030D-6E8A-4147-A177-3AD203B41FA5}">
                      <a16:colId xmlns:a16="http://schemas.microsoft.com/office/drawing/2014/main" val="2221098653"/>
                    </a:ext>
                  </a:extLst>
                </a:gridCol>
                <a:gridCol w="2107164">
                  <a:extLst>
                    <a:ext uri="{9D8B030D-6E8A-4147-A177-3AD203B41FA5}">
                      <a16:colId xmlns:a16="http://schemas.microsoft.com/office/drawing/2014/main" val="2976770130"/>
                    </a:ext>
                  </a:extLst>
                </a:gridCol>
                <a:gridCol w="2107164">
                  <a:extLst>
                    <a:ext uri="{9D8B030D-6E8A-4147-A177-3AD203B41FA5}">
                      <a16:colId xmlns:a16="http://schemas.microsoft.com/office/drawing/2014/main" val="915587127"/>
                    </a:ext>
                  </a:extLst>
                </a:gridCol>
                <a:gridCol w="2107164">
                  <a:extLst>
                    <a:ext uri="{9D8B030D-6E8A-4147-A177-3AD203B41FA5}">
                      <a16:colId xmlns:a16="http://schemas.microsoft.com/office/drawing/2014/main" val="2051016809"/>
                    </a:ext>
                  </a:extLst>
                </a:gridCol>
                <a:gridCol w="2107164">
                  <a:extLst>
                    <a:ext uri="{9D8B030D-6E8A-4147-A177-3AD203B41FA5}">
                      <a16:colId xmlns:a16="http://schemas.microsoft.com/office/drawing/2014/main" val="1032801894"/>
                    </a:ext>
                  </a:extLst>
                </a:gridCol>
              </a:tblGrid>
              <a:tr h="72913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Patrons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Disponibilité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Intégration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Déploiement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Performances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96002"/>
                  </a:ext>
                </a:extLst>
              </a:tr>
              <a:tr h="760124">
                <a:tc>
                  <a:txBody>
                    <a:bodyPr/>
                    <a:lstStyle/>
                    <a:p>
                      <a:pPr algn="ctr"/>
                      <a:r>
                        <a:rPr lang="fr-FR" sz="2400" i="1" dirty="0" err="1"/>
                        <a:t>Multi-couches</a:t>
                      </a:r>
                      <a:r>
                        <a:rPr lang="fr-FR" sz="2400" i="1" dirty="0"/>
                        <a:t> (</a:t>
                      </a:r>
                      <a:r>
                        <a:rPr lang="fr-FR" sz="2400" i="1" dirty="0" err="1"/>
                        <a:t>Layers</a:t>
                      </a:r>
                      <a:r>
                        <a:rPr lang="fr-FR" sz="24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502968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fr-FR" sz="2400" i="1" dirty="0"/>
                        <a:t>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37153"/>
                  </a:ext>
                </a:extLst>
              </a:tr>
              <a:tr h="760124">
                <a:tc>
                  <a:txBody>
                    <a:bodyPr/>
                    <a:lstStyle/>
                    <a:p>
                      <a:pPr marL="0" marR="0" lvl="0" indent="0" algn="ctr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i="1" dirty="0"/>
                        <a:t>Filtres et tubes (Pipe and </a:t>
                      </a:r>
                      <a:r>
                        <a:rPr lang="fr-FR" sz="2400" i="1" dirty="0" err="1"/>
                        <a:t>filter</a:t>
                      </a:r>
                      <a:r>
                        <a:rPr lang="fr-FR" sz="2400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21161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fr-FR" sz="2400" i="1" dirty="0"/>
                        <a:t>Services (SOA)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5970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fr-FR" sz="2400" i="1" dirty="0" err="1"/>
                        <a:t>Microservices</a:t>
                      </a:r>
                      <a:endParaRPr lang="fr-FR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00028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fr-FR" sz="2400" i="1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53600"/>
                  </a:ext>
                </a:extLst>
              </a:tr>
              <a:tr h="610874">
                <a:tc>
                  <a:txBody>
                    <a:bodyPr/>
                    <a:lstStyle/>
                    <a:p>
                      <a:pPr algn="ctr"/>
                      <a:r>
                        <a:rPr lang="fr-FR" sz="2400" i="1" dirty="0"/>
                        <a:t>Peer-to-peer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1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6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AB353-2FE6-7694-9FFC-5BECAA2B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multi-couches</a:t>
            </a:r>
            <a:r>
              <a:rPr lang="fr-FR" dirty="0"/>
              <a:t> (</a:t>
            </a:r>
            <a:r>
              <a:rPr lang="fr-FR" i="1" dirty="0" err="1"/>
              <a:t>Layers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C79F-A817-54C2-14BF-712B775D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Contexte</a:t>
            </a:r>
            <a:r>
              <a:rPr lang="fr-FR" sz="2800" dirty="0"/>
              <a:t> : Un logiciel dont les parties sont développées et évoluent indépendamment </a:t>
            </a:r>
          </a:p>
          <a:p>
            <a:r>
              <a:rPr lang="fr-FR" sz="2800" dirty="0">
                <a:solidFill>
                  <a:srgbClr val="C00000"/>
                </a:solidFill>
              </a:rPr>
              <a:t>Problème</a:t>
            </a:r>
            <a:r>
              <a:rPr lang="fr-FR" sz="2800" dirty="0"/>
              <a:t> : Comment décomposer le logiciel en modules ayant des interactions limitées et contrôlées afin de faciliter la portabilité, les modifications et les réutilisations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Regroupement du code en couches/modules cohérents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    ayant des dépendances </a:t>
            </a:r>
            <a:r>
              <a:rPr lang="fr-FR" sz="2800" b="1" dirty="0">
                <a:solidFill>
                  <a:schemeClr val="accent6">
                    <a:lumMod val="75000"/>
                  </a:schemeClr>
                </a:solidFill>
              </a:rPr>
              <a:t>unidirectionnelles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 entre elles, et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    exposant une interface publique </a:t>
            </a:r>
          </a:p>
          <a:p>
            <a:pPr marL="712775" lvl="1" indent="0">
              <a:buNone/>
            </a:pP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B0CE6A-550E-5DB6-70FE-60DCE7169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16</a:t>
            </a:fld>
            <a:endParaRPr lang="fr-FR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865FE50-C197-523C-273E-D87DB9D8C1C4}"/>
              </a:ext>
            </a:extLst>
          </p:cNvPr>
          <p:cNvGrpSpPr/>
          <p:nvPr/>
        </p:nvGrpSpPr>
        <p:grpSpPr>
          <a:xfrm>
            <a:off x="10160000" y="3870301"/>
            <a:ext cx="3788229" cy="6276040"/>
            <a:chOff x="9316749" y="1905533"/>
            <a:chExt cx="4835027" cy="8007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35FB57-AA2C-4BDD-4159-0C3C8EAF4E6C}"/>
                </a:ext>
              </a:extLst>
            </p:cNvPr>
            <p:cNvSpPr/>
            <p:nvPr/>
          </p:nvSpPr>
          <p:spPr>
            <a:xfrm>
              <a:off x="9701039" y="2447059"/>
              <a:ext cx="1772245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OrdersController</a:t>
              </a:r>
              <a:endPara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66F758CB-7DC9-146B-11BE-000D3B05E1A4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10587162" y="3100201"/>
              <a:ext cx="2848" cy="152336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A9E17A7-EABC-5D44-38BA-23AAD12804F9}"/>
                </a:ext>
              </a:extLst>
            </p:cNvPr>
            <p:cNvSpPr txBox="1"/>
            <p:nvPr/>
          </p:nvSpPr>
          <p:spPr>
            <a:xfrm>
              <a:off x="10560509" y="3550539"/>
              <a:ext cx="747319" cy="35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utilise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817FFF-F7E0-9361-2428-E5027CA720BF}"/>
                </a:ext>
              </a:extLst>
            </p:cNvPr>
            <p:cNvSpPr/>
            <p:nvPr/>
          </p:nvSpPr>
          <p:spPr>
            <a:xfrm>
              <a:off x="9762320" y="5689282"/>
              <a:ext cx="1655380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OrdersChecking</a:t>
              </a:r>
              <a:endPara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7C4635-8981-03AF-C0C8-88D543E7E079}"/>
                </a:ext>
              </a:extLst>
            </p:cNvPr>
            <p:cNvSpPr/>
            <p:nvPr/>
          </p:nvSpPr>
          <p:spPr>
            <a:xfrm>
              <a:off x="11570299" y="8782550"/>
              <a:ext cx="2318338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JdbcOrdersRepository</a:t>
              </a:r>
              <a:endPara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66344D6C-E0D2-448B-CEEF-80E5D30135FE}"/>
                </a:ext>
              </a:extLst>
            </p:cNvPr>
            <p:cNvCxnSpPr>
              <a:cxnSpLocks/>
              <a:stCxn id="8" idx="0"/>
              <a:endCxn id="13" idx="2"/>
            </p:cNvCxnSpPr>
            <p:nvPr/>
          </p:nvCxnSpPr>
          <p:spPr>
            <a:xfrm flipV="1">
              <a:off x="10590010" y="5276703"/>
              <a:ext cx="0" cy="4125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E2C0AD0-3165-6C58-670D-84DF4F5034F1}"/>
                </a:ext>
              </a:extLst>
            </p:cNvPr>
            <p:cNvSpPr txBox="1"/>
            <p:nvPr/>
          </p:nvSpPr>
          <p:spPr>
            <a:xfrm>
              <a:off x="10661786" y="5384962"/>
              <a:ext cx="760786" cy="35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est un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6EDC253-9088-DD3E-23FD-9B6EC56F0F0A}"/>
                </a:ext>
              </a:extLst>
            </p:cNvPr>
            <p:cNvGrpSpPr/>
            <p:nvPr/>
          </p:nvGrpSpPr>
          <p:grpSpPr>
            <a:xfrm>
              <a:off x="9762320" y="4488471"/>
              <a:ext cx="1655380" cy="788232"/>
              <a:chOff x="3928310" y="3392617"/>
              <a:chExt cx="1655380" cy="7882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2160B0-6F2B-29E5-B0DC-28B2620DBAAB}"/>
                  </a:ext>
                </a:extLst>
              </p:cNvPr>
              <p:cNvSpPr/>
              <p:nvPr/>
            </p:nvSpPr>
            <p:spPr>
              <a:xfrm>
                <a:off x="3928310" y="3527707"/>
                <a:ext cx="1655380" cy="6531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OrdersService</a:t>
                </a:r>
                <a:endParaRPr lang="fr-F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2FB06DE-59C6-9917-4140-0054433F898E}"/>
                  </a:ext>
                </a:extLst>
              </p:cNvPr>
              <p:cNvSpPr txBox="1"/>
              <p:nvPr/>
            </p:nvSpPr>
            <p:spPr>
              <a:xfrm>
                <a:off x="4919129" y="3392617"/>
                <a:ext cx="398664" cy="23379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&lt;I&gt;</a:t>
                </a: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7F306F9C-5B63-5E27-0D01-A96A5A59C708}"/>
                </a:ext>
              </a:extLst>
            </p:cNvPr>
            <p:cNvGrpSpPr/>
            <p:nvPr/>
          </p:nvGrpSpPr>
          <p:grpSpPr>
            <a:xfrm>
              <a:off x="11818549" y="7655342"/>
              <a:ext cx="1821839" cy="785484"/>
              <a:chOff x="3950840" y="3392617"/>
              <a:chExt cx="1655380" cy="78548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3C8BA7A-BD3C-0EB0-1935-6ED8DFDABF75}"/>
                  </a:ext>
                </a:extLst>
              </p:cNvPr>
              <p:cNvSpPr/>
              <p:nvPr/>
            </p:nvSpPr>
            <p:spPr>
              <a:xfrm>
                <a:off x="3950840" y="3524959"/>
                <a:ext cx="1655380" cy="6531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OrdersRepository</a:t>
                </a:r>
                <a:endParaRPr lang="fr-F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D914041-052C-3EF0-182F-3E9D0AFBA73F}"/>
                  </a:ext>
                </a:extLst>
              </p:cNvPr>
              <p:cNvSpPr txBox="1"/>
              <p:nvPr/>
            </p:nvSpPr>
            <p:spPr>
              <a:xfrm>
                <a:off x="4919129" y="3392617"/>
                <a:ext cx="398665" cy="23379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&lt;I&gt;</a:t>
                </a:r>
              </a:p>
            </p:txBody>
          </p:sp>
        </p:grp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58CB51D-5DC0-1828-9666-16CEB3ED81E6}"/>
                </a:ext>
              </a:extLst>
            </p:cNvPr>
            <p:cNvCxnSpPr>
              <a:cxnSpLocks/>
              <a:stCxn id="9" idx="0"/>
              <a:endCxn id="16" idx="2"/>
            </p:cNvCxnSpPr>
            <p:nvPr/>
          </p:nvCxnSpPr>
          <p:spPr>
            <a:xfrm flipV="1">
              <a:off x="12729468" y="8440826"/>
              <a:ext cx="1" cy="3417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D03BC54-5DA1-8A9D-50E1-C5A16084DC6A}"/>
                </a:ext>
              </a:extLst>
            </p:cNvPr>
            <p:cNvSpPr txBox="1"/>
            <p:nvPr/>
          </p:nvSpPr>
          <p:spPr>
            <a:xfrm>
              <a:off x="12648868" y="8445759"/>
              <a:ext cx="760786" cy="35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est un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D0547DC-F8FF-3F23-FB05-86E0A97208A7}"/>
                </a:ext>
              </a:extLst>
            </p:cNvPr>
            <p:cNvSpPr txBox="1"/>
            <p:nvPr/>
          </p:nvSpPr>
          <p:spPr>
            <a:xfrm>
              <a:off x="12753151" y="6905289"/>
              <a:ext cx="747319" cy="35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utilise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D2AE943-7E35-4671-21B9-A519A7F1B771}"/>
                </a:ext>
              </a:extLst>
            </p:cNvPr>
            <p:cNvSpPr txBox="1"/>
            <p:nvPr/>
          </p:nvSpPr>
          <p:spPr>
            <a:xfrm>
              <a:off x="11454647" y="5678895"/>
              <a:ext cx="747319" cy="35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utilise</a:t>
              </a: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DB3B624-9BA3-4DBF-6864-80E5EE530F58}"/>
                </a:ext>
              </a:extLst>
            </p:cNvPr>
            <p:cNvGrpSpPr/>
            <p:nvPr/>
          </p:nvGrpSpPr>
          <p:grpSpPr>
            <a:xfrm>
              <a:off x="9321019" y="1905533"/>
              <a:ext cx="2688449" cy="1566986"/>
              <a:chOff x="9739086" y="1789421"/>
              <a:chExt cx="3526971" cy="1566986"/>
            </a:xfrm>
          </p:grpSpPr>
          <p:sp>
            <p:nvSpPr>
              <p:cNvPr id="23" name="Organigramme : Procédé 22">
                <a:extLst>
                  <a:ext uri="{FF2B5EF4-FFF2-40B4-BE49-F238E27FC236}">
                    <a16:creationId xmlns:a16="http://schemas.microsoft.com/office/drawing/2014/main" id="{5697EC39-70EA-2C8A-FB4B-51EE7B747CC8}"/>
                  </a:ext>
                </a:extLst>
              </p:cNvPr>
              <p:cNvSpPr/>
              <p:nvPr/>
            </p:nvSpPr>
            <p:spPr>
              <a:xfrm>
                <a:off x="9739086" y="2119087"/>
                <a:ext cx="3526971" cy="1237320"/>
              </a:xfrm>
              <a:prstGeom prst="flowChartProcess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24" name="Organigramme : Procédé 23">
                <a:extLst>
                  <a:ext uri="{FF2B5EF4-FFF2-40B4-BE49-F238E27FC236}">
                    <a16:creationId xmlns:a16="http://schemas.microsoft.com/office/drawing/2014/main" id="{45B1C576-441D-8300-AF0C-766CE4A4703D}"/>
                  </a:ext>
                </a:extLst>
              </p:cNvPr>
              <p:cNvSpPr/>
              <p:nvPr/>
            </p:nvSpPr>
            <p:spPr>
              <a:xfrm>
                <a:off x="9739087" y="1789421"/>
                <a:ext cx="1515953" cy="325885"/>
              </a:xfrm>
              <a:prstGeom prst="flowChartProcess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135F937-C450-62F2-CAE4-F99D8FEBDE21}"/>
                </a:ext>
              </a:extLst>
            </p:cNvPr>
            <p:cNvGrpSpPr/>
            <p:nvPr/>
          </p:nvGrpSpPr>
          <p:grpSpPr>
            <a:xfrm>
              <a:off x="9316749" y="4114980"/>
              <a:ext cx="4183723" cy="2658838"/>
              <a:chOff x="9739086" y="1790805"/>
              <a:chExt cx="2692452" cy="1626859"/>
            </a:xfrm>
          </p:grpSpPr>
          <p:sp>
            <p:nvSpPr>
              <p:cNvPr id="26" name="Organigramme : Procédé 25">
                <a:extLst>
                  <a:ext uri="{FF2B5EF4-FFF2-40B4-BE49-F238E27FC236}">
                    <a16:creationId xmlns:a16="http://schemas.microsoft.com/office/drawing/2014/main" id="{301D8B98-BFBD-1AB1-5D64-491373CCB3AC}"/>
                  </a:ext>
                </a:extLst>
              </p:cNvPr>
              <p:cNvSpPr/>
              <p:nvPr/>
            </p:nvSpPr>
            <p:spPr>
              <a:xfrm>
                <a:off x="9739087" y="1990202"/>
                <a:ext cx="2692451" cy="1427462"/>
              </a:xfrm>
              <a:prstGeom prst="flowChartProcess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27" name="Organigramme : Procédé 26">
                <a:extLst>
                  <a:ext uri="{FF2B5EF4-FFF2-40B4-BE49-F238E27FC236}">
                    <a16:creationId xmlns:a16="http://schemas.microsoft.com/office/drawing/2014/main" id="{1C9319A1-F8CF-8AAF-A750-BC918D3C834F}"/>
                  </a:ext>
                </a:extLst>
              </p:cNvPr>
              <p:cNvSpPr/>
              <p:nvPr/>
            </p:nvSpPr>
            <p:spPr>
              <a:xfrm>
                <a:off x="9739086" y="1790805"/>
                <a:ext cx="1531419" cy="199399"/>
              </a:xfrm>
              <a:prstGeom prst="flowChartProcess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9DD605A-BABB-9D54-D70C-2F52CEBCCF11}"/>
                </a:ext>
              </a:extLst>
            </p:cNvPr>
            <p:cNvGrpSpPr/>
            <p:nvPr/>
          </p:nvGrpSpPr>
          <p:grpSpPr>
            <a:xfrm>
              <a:off x="11463327" y="7286395"/>
              <a:ext cx="2688449" cy="2591460"/>
              <a:chOff x="9739086" y="1770676"/>
              <a:chExt cx="3526971" cy="1734805"/>
            </a:xfrm>
          </p:grpSpPr>
          <p:sp>
            <p:nvSpPr>
              <p:cNvPr id="29" name="Organigramme : Procédé 28">
                <a:extLst>
                  <a:ext uri="{FF2B5EF4-FFF2-40B4-BE49-F238E27FC236}">
                    <a16:creationId xmlns:a16="http://schemas.microsoft.com/office/drawing/2014/main" id="{E68D8C73-2DFB-B81D-AB34-9209FCA8821B}"/>
                  </a:ext>
                </a:extLst>
              </p:cNvPr>
              <p:cNvSpPr/>
              <p:nvPr/>
            </p:nvSpPr>
            <p:spPr>
              <a:xfrm>
                <a:off x="9739086" y="1990204"/>
                <a:ext cx="3526971" cy="1515277"/>
              </a:xfrm>
              <a:prstGeom prst="flowChartProcess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30" name="Organigramme : Procédé 29">
                <a:extLst>
                  <a:ext uri="{FF2B5EF4-FFF2-40B4-BE49-F238E27FC236}">
                    <a16:creationId xmlns:a16="http://schemas.microsoft.com/office/drawing/2014/main" id="{7631CAA6-0D3F-487F-F04D-30839A7FAB67}"/>
                  </a:ext>
                </a:extLst>
              </p:cNvPr>
              <p:cNvSpPr/>
              <p:nvPr/>
            </p:nvSpPr>
            <p:spPr>
              <a:xfrm>
                <a:off x="9739087" y="1770676"/>
                <a:ext cx="1525814" cy="219527"/>
              </a:xfrm>
              <a:prstGeom prst="flowChartProcess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1A72AED-BF61-D8F1-3830-E0569317D651}"/>
                </a:ext>
              </a:extLst>
            </p:cNvPr>
            <p:cNvSpPr txBox="1"/>
            <p:nvPr/>
          </p:nvSpPr>
          <p:spPr>
            <a:xfrm>
              <a:off x="9522995" y="3179632"/>
              <a:ext cx="2132955" cy="323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err="1"/>
                <a:t>com.mycompany.myapp.ui</a:t>
              </a:r>
              <a:endParaRPr lang="fr-FR" sz="1050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34DB638-5D1A-4271-C129-FD3893384DFB}"/>
                </a:ext>
              </a:extLst>
            </p:cNvPr>
            <p:cNvSpPr txBox="1"/>
            <p:nvPr/>
          </p:nvSpPr>
          <p:spPr>
            <a:xfrm>
              <a:off x="10065007" y="6469231"/>
              <a:ext cx="2509726" cy="323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err="1"/>
                <a:t>com.mycompany.myapp.service</a:t>
              </a:r>
              <a:endParaRPr lang="fr-FR" sz="1050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6AC6CECD-4D9C-1179-13A6-DE2513313794}"/>
                </a:ext>
              </a:extLst>
            </p:cNvPr>
            <p:cNvSpPr txBox="1"/>
            <p:nvPr/>
          </p:nvSpPr>
          <p:spPr>
            <a:xfrm>
              <a:off x="11668798" y="9589168"/>
              <a:ext cx="2321469" cy="323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err="1"/>
                <a:t>com.mycompany.myapp.data</a:t>
              </a:r>
              <a:endParaRPr lang="fr-FR" sz="105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6DEE96-1C5E-6180-8937-3EAF25186C0E}"/>
                </a:ext>
              </a:extLst>
            </p:cNvPr>
            <p:cNvSpPr/>
            <p:nvPr/>
          </p:nvSpPr>
          <p:spPr>
            <a:xfrm>
              <a:off x="12194916" y="5688357"/>
              <a:ext cx="1069104" cy="6531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Orders</a:t>
              </a:r>
              <a:endPara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2586DE97-DFBD-B229-E523-0967439ADBBE}"/>
                </a:ext>
              </a:extLst>
            </p:cNvPr>
            <p:cNvCxnSpPr>
              <a:cxnSpLocks/>
              <a:stCxn id="8" idx="3"/>
              <a:endCxn id="34" idx="1"/>
            </p:cNvCxnSpPr>
            <p:nvPr/>
          </p:nvCxnSpPr>
          <p:spPr>
            <a:xfrm flipV="1">
              <a:off x="11417700" y="6014928"/>
              <a:ext cx="777216" cy="92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03A25727-0FAD-2A2E-02FF-8A70F384AB9D}"/>
                </a:ext>
              </a:extLst>
            </p:cNvPr>
            <p:cNvCxnSpPr>
              <a:cxnSpLocks/>
              <a:stCxn id="16" idx="0"/>
              <a:endCxn id="34" idx="2"/>
            </p:cNvCxnSpPr>
            <p:nvPr/>
          </p:nvCxnSpPr>
          <p:spPr>
            <a:xfrm rot="16200000" flipV="1">
              <a:off x="12006377" y="7064591"/>
              <a:ext cx="1446185" cy="1"/>
            </a:xfrm>
            <a:prstGeom prst="bentConnector3">
              <a:avLst>
                <a:gd name="adj1" fmla="val 50000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3624C36F-E280-B203-C9D2-9E9970164033}"/>
              </a:ext>
            </a:extLst>
          </p:cNvPr>
          <p:cNvSpPr txBox="1"/>
          <p:nvPr/>
        </p:nvSpPr>
        <p:spPr>
          <a:xfrm>
            <a:off x="1537224" y="7060060"/>
            <a:ext cx="7376736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Inconvénients</a:t>
            </a:r>
            <a:r>
              <a:rPr lang="fr-FR" sz="2800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Coût et complexité d’ajout d’une couche à un système existant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Chaque couche pénalise les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254890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9E2A2-3020-0E91-1669-D3655539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MVC (Modèle-Vue-Contrôleur)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0B12D-F684-AB37-7D3A-57FAEBBF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Contexte</a:t>
            </a:r>
            <a:r>
              <a:rPr lang="fr-FR" sz="2800" dirty="0"/>
              <a:t> : Les IHM souvent la partie la plus modifiée du logiciel </a:t>
            </a:r>
          </a:p>
          <a:p>
            <a:r>
              <a:rPr lang="fr-FR" sz="2800" dirty="0">
                <a:solidFill>
                  <a:srgbClr val="C00000"/>
                </a:solidFill>
              </a:rPr>
              <a:t>Problème</a:t>
            </a:r>
            <a:r>
              <a:rPr lang="fr-FR" sz="2800" dirty="0"/>
              <a:t> : Comment séparer les interfaces utilisateurs des fonctionnalités de l’application, permettre d’avoir de multiples vues de l’application pour les utilisateurs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Séparation des composants de l’application en 3 parties</a:t>
            </a:r>
          </a:p>
          <a:p>
            <a:pPr lvl="1"/>
            <a:r>
              <a:rPr lang="fr-FR" sz="2400" dirty="0"/>
              <a:t>Le modèle = les données de l’application</a:t>
            </a:r>
          </a:p>
          <a:p>
            <a:pPr lvl="1"/>
            <a:r>
              <a:rPr lang="fr-FR" sz="2400" dirty="0"/>
              <a:t>Les vues = les interfaces utilisateurs</a:t>
            </a:r>
          </a:p>
          <a:p>
            <a:pPr lvl="1"/>
            <a:r>
              <a:rPr lang="fr-FR" sz="2400" dirty="0"/>
              <a:t>Le contrôleur = gère les échanges entre les vues et le modèle</a:t>
            </a:r>
          </a:p>
          <a:p>
            <a:pPr marL="712775" lvl="1" indent="0">
              <a:buNone/>
            </a:pP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253B76-C664-9E2D-E4E1-128D2E256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17</a:t>
            </a:fld>
            <a:endParaRPr lang="fr-FR" dirty="0"/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D360ABC1-0E15-263E-E396-FE3680C52811}"/>
              </a:ext>
            </a:extLst>
          </p:cNvPr>
          <p:cNvGrpSpPr/>
          <p:nvPr/>
        </p:nvGrpSpPr>
        <p:grpSpPr>
          <a:xfrm>
            <a:off x="6397005" y="5947901"/>
            <a:ext cx="8040186" cy="4269260"/>
            <a:chOff x="-302988" y="1702245"/>
            <a:chExt cx="10154618" cy="4890054"/>
          </a:xfrm>
        </p:grpSpPr>
        <p:pic>
          <p:nvPicPr>
            <p:cNvPr id="6" name="Picture 3" descr="500px-ModelViewControllerDiagram2.png">
              <a:extLst>
                <a:ext uri="{FF2B5EF4-FFF2-40B4-BE49-F238E27FC236}">
                  <a16:creationId xmlns:a16="http://schemas.microsoft.com/office/drawing/2014/main" id="{55B574EF-AD57-68CA-5B6B-12E15023F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294" y="2031369"/>
              <a:ext cx="6535205" cy="297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74A4AFF4-2397-23E6-E767-A7919327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620" y="1702245"/>
              <a:ext cx="3600082" cy="84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 err="1"/>
                <a:t>Gère</a:t>
              </a:r>
              <a:r>
                <a:rPr lang="en-US" altLang="en-US" sz="1400" dirty="0"/>
                <a:t> les </a:t>
              </a:r>
              <a:r>
                <a:rPr lang="en-US" altLang="en-US" sz="1400" dirty="0" err="1"/>
                <a:t>requêtes</a:t>
              </a:r>
              <a:r>
                <a:rPr lang="en-US" altLang="en-US" sz="1400" dirty="0"/>
                <a:t> des </a:t>
              </a:r>
              <a:r>
                <a:rPr lang="en-US" altLang="en-US" sz="1400" dirty="0" err="1"/>
                <a:t>utilisateurs</a:t>
              </a:r>
              <a:endParaRPr lang="en-US" altLang="en-US" sz="1400" dirty="0"/>
            </a:p>
            <a:p>
              <a:r>
                <a:rPr lang="en-US" altLang="en-US" sz="1400" dirty="0" err="1"/>
                <a:t>Initialise</a:t>
              </a:r>
              <a:r>
                <a:rPr lang="en-US" altLang="en-US" sz="1400" dirty="0"/>
                <a:t> le </a:t>
              </a:r>
              <a:r>
                <a:rPr lang="en-US" altLang="en-US" sz="1400" dirty="0" err="1"/>
                <a:t>modèle</a:t>
              </a:r>
              <a:r>
                <a:rPr lang="en-US" altLang="en-US" sz="1400" dirty="0"/>
                <a:t> </a:t>
              </a:r>
            </a:p>
            <a:p>
              <a:r>
                <a:rPr lang="en-US" altLang="en-US" sz="1400" dirty="0" err="1"/>
                <a:t>Selectionne</a:t>
              </a:r>
              <a:r>
                <a:rPr lang="en-US" altLang="en-US" sz="1400" dirty="0"/>
                <a:t> les </a:t>
              </a:r>
              <a:r>
                <a:rPr lang="en-US" altLang="en-US" sz="1400" dirty="0" err="1"/>
                <a:t>vues</a:t>
              </a:r>
              <a:r>
                <a:rPr lang="en-US" altLang="en-US" sz="1400" dirty="0"/>
                <a:t> à </a:t>
              </a:r>
              <a:r>
                <a:rPr lang="en-US" altLang="en-US" sz="1400" dirty="0" err="1"/>
                <a:t>retourner</a:t>
              </a:r>
              <a:endParaRPr lang="en-US" altLang="en-US" sz="1400" dirty="0"/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29D91C9-E469-455B-5CBC-A47E96762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0790" y="4933773"/>
              <a:ext cx="2923877" cy="599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Encapsule les </a:t>
              </a:r>
              <a:r>
                <a:rPr lang="en-US" altLang="en-US" sz="1400" dirty="0" err="1"/>
                <a:t>fonctions</a:t>
              </a:r>
              <a:r>
                <a:rPr lang="en-US" altLang="en-US" sz="1400" dirty="0"/>
                <a:t> et </a:t>
              </a:r>
            </a:p>
            <a:p>
              <a:r>
                <a:rPr lang="en-US" altLang="en-US" sz="1400" dirty="0"/>
                <a:t>les </a:t>
              </a:r>
              <a:r>
                <a:rPr lang="en-US" altLang="en-US" sz="1400" dirty="0" err="1"/>
                <a:t>données</a:t>
              </a:r>
              <a:r>
                <a:rPr lang="en-US" altLang="en-US" sz="1400" dirty="0"/>
                <a:t> de application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5193627-44B7-9D0F-2169-E8C275700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02988" y="4943893"/>
              <a:ext cx="3274127" cy="84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 err="1"/>
                <a:t>Reçoit</a:t>
              </a:r>
              <a:r>
                <a:rPr lang="en-US" altLang="en-US" sz="1400" dirty="0"/>
                <a:t> les </a:t>
              </a:r>
              <a:r>
                <a:rPr lang="en-US" altLang="en-US" sz="1400" dirty="0" err="1"/>
                <a:t>données</a:t>
              </a:r>
              <a:r>
                <a:rPr lang="en-US" altLang="en-US" sz="1400" dirty="0"/>
                <a:t> du </a:t>
              </a:r>
              <a:r>
                <a:rPr lang="en-US" altLang="en-US" sz="1400" dirty="0" err="1"/>
                <a:t>modèle</a:t>
              </a:r>
              <a:endParaRPr lang="en-US" altLang="en-US" sz="1400" dirty="0"/>
            </a:p>
            <a:p>
              <a:r>
                <a:rPr lang="en-US" altLang="en-US" sz="1400" dirty="0" err="1"/>
                <a:t>Interroge</a:t>
              </a:r>
              <a:r>
                <a:rPr lang="en-US" altLang="en-US" sz="1400" dirty="0"/>
                <a:t> le </a:t>
              </a:r>
              <a:r>
                <a:rPr lang="en-US" altLang="en-US" sz="1400" dirty="0" err="1"/>
                <a:t>modèle</a:t>
              </a:r>
              <a:r>
                <a:rPr lang="en-US" altLang="en-US" sz="1400" dirty="0"/>
                <a:t> </a:t>
              </a:r>
            </a:p>
            <a:p>
              <a:r>
                <a:rPr lang="en-US" altLang="en-US" sz="1400" dirty="0"/>
                <a:t>Affiche </a:t>
              </a:r>
              <a:r>
                <a:rPr lang="en-US" altLang="en-US" sz="1400" dirty="0" err="1"/>
                <a:t>une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vue</a:t>
              </a:r>
              <a:endParaRPr lang="en-US" altLang="en-US" sz="1200" dirty="0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0CBBF77F-DFEB-0658-6D10-534CDA758B30}"/>
                </a:ext>
              </a:extLst>
            </p:cNvPr>
            <p:cNvSpPr txBox="1"/>
            <p:nvPr/>
          </p:nvSpPr>
          <p:spPr>
            <a:xfrm>
              <a:off x="5572297" y="3055497"/>
              <a:ext cx="1990796" cy="352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Changement</a:t>
              </a:r>
              <a:r>
                <a:rPr lang="en-US" sz="1400" dirty="0"/>
                <a:t> d’état</a:t>
              </a: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5027C5DC-8FF5-A4CC-F393-08EE8FB351BE}"/>
                </a:ext>
              </a:extLst>
            </p:cNvPr>
            <p:cNvSpPr txBox="1"/>
            <p:nvPr/>
          </p:nvSpPr>
          <p:spPr>
            <a:xfrm>
              <a:off x="2107171" y="3055497"/>
              <a:ext cx="2040196" cy="352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Sélection</a:t>
              </a:r>
              <a:r>
                <a:rPr lang="en-US" sz="1400" dirty="0"/>
                <a:t> </a:t>
              </a:r>
              <a:r>
                <a:rPr lang="en-US" sz="1400" dirty="0" err="1"/>
                <a:t>d’une</a:t>
              </a:r>
              <a:r>
                <a:rPr lang="en-US" sz="1400" dirty="0"/>
                <a:t> </a:t>
              </a:r>
              <a:r>
                <a:rPr lang="en-US" sz="1400" dirty="0" err="1"/>
                <a:t>vue</a:t>
              </a:r>
              <a:endParaRPr lang="en-US" sz="1400" dirty="0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03215C18-8F78-36AF-34F7-C61356B7BB61}"/>
                </a:ext>
              </a:extLst>
            </p:cNvPr>
            <p:cNvSpPr txBox="1"/>
            <p:nvPr/>
          </p:nvSpPr>
          <p:spPr>
            <a:xfrm>
              <a:off x="3743498" y="4722175"/>
              <a:ext cx="1828801" cy="59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Envoie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d’une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requête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1ECB39C7-E0D0-D76B-F1CB-4F28B8F4506C}"/>
                </a:ext>
              </a:extLst>
            </p:cNvPr>
            <p:cNvSpPr txBox="1"/>
            <p:nvPr/>
          </p:nvSpPr>
          <p:spPr>
            <a:xfrm>
              <a:off x="2993259" y="3844698"/>
              <a:ext cx="2938455" cy="352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Notification d’un </a:t>
              </a:r>
              <a:r>
                <a:rPr lang="en-US" sz="1400" dirty="0" err="1">
                  <a:latin typeface="+mj-lt"/>
                </a:rPr>
                <a:t>changement</a:t>
              </a:r>
              <a:endParaRPr lang="en-US" sz="1400" dirty="0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5E272AF0-861A-F884-CE89-4814513F6E18}"/>
                </a:ext>
              </a:extLst>
            </p:cNvPr>
            <p:cNvSpPr txBox="1"/>
            <p:nvPr/>
          </p:nvSpPr>
          <p:spPr>
            <a:xfrm>
              <a:off x="646481" y="2083142"/>
              <a:ext cx="2395466" cy="352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Evènements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utilisateurs</a:t>
              </a:r>
              <a:endParaRPr lang="en-US" sz="1400" dirty="0">
                <a:latin typeface="+mj-lt"/>
              </a:endParaRPr>
            </a:p>
          </p:txBody>
        </p: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82BC0CF1-6B47-42DE-31C7-1E30F763AE12}"/>
                </a:ext>
              </a:extLst>
            </p:cNvPr>
            <p:cNvGrpSpPr/>
            <p:nvPr/>
          </p:nvGrpSpPr>
          <p:grpSpPr>
            <a:xfrm>
              <a:off x="7332013" y="5922231"/>
              <a:ext cx="2519617" cy="670068"/>
              <a:chOff x="4792819" y="5589959"/>
              <a:chExt cx="2519617" cy="670068"/>
            </a:xfrm>
          </p:grpSpPr>
          <p:cxnSp>
            <p:nvCxnSpPr>
              <p:cNvPr id="16" name="Straight Arrow Connector 14">
                <a:extLst>
                  <a:ext uri="{FF2B5EF4-FFF2-40B4-BE49-F238E27FC236}">
                    <a16:creationId xmlns:a16="http://schemas.microsoft.com/office/drawing/2014/main" id="{249E2048-ABE0-D19F-B3AC-28D73C8E1AAA}"/>
                  </a:ext>
                </a:extLst>
              </p:cNvPr>
              <p:cNvCxnSpPr/>
              <p:nvPr/>
            </p:nvCxnSpPr>
            <p:spPr bwMode="auto">
              <a:xfrm>
                <a:off x="4792819" y="5774627"/>
                <a:ext cx="83820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EF6F875-7362-4AA9-EA3D-6B54ED1C2BA0}"/>
                  </a:ext>
                </a:extLst>
              </p:cNvPr>
              <p:cNvCxnSpPr/>
              <p:nvPr/>
            </p:nvCxnSpPr>
            <p:spPr bwMode="auto">
              <a:xfrm>
                <a:off x="4795930" y="6079425"/>
                <a:ext cx="83820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D1459-A758-3341-A676-981ABA77FF23}"/>
                  </a:ext>
                </a:extLst>
              </p:cNvPr>
              <p:cNvSpPr txBox="1"/>
              <p:nvPr/>
            </p:nvSpPr>
            <p:spPr>
              <a:xfrm>
                <a:off x="5790450" y="5589959"/>
                <a:ext cx="1430558" cy="387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Invocations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2E4AD6-4F18-930E-A889-EDF7EE218CFF}"/>
                  </a:ext>
                </a:extLst>
              </p:cNvPr>
              <p:cNvSpPr txBox="1"/>
              <p:nvPr/>
            </p:nvSpPr>
            <p:spPr>
              <a:xfrm>
                <a:off x="5790449" y="5872244"/>
                <a:ext cx="1521987" cy="387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Evènements</a:t>
                </a:r>
                <a:endParaRPr lang="en-US" sz="1600" dirty="0"/>
              </a:p>
            </p:txBody>
          </p: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3ADBE062-9B40-01E4-DE11-7C8692E1A877}"/>
              </a:ext>
            </a:extLst>
          </p:cNvPr>
          <p:cNvSpPr txBox="1"/>
          <p:nvPr/>
        </p:nvSpPr>
        <p:spPr>
          <a:xfrm rot="16200000">
            <a:off x="11355586" y="3502621"/>
            <a:ext cx="707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* « </a:t>
            </a:r>
            <a:r>
              <a:rPr lang="fr-FR" sz="1600" b="1" dirty="0"/>
              <a:t>Architectural Patterns and </a:t>
            </a:r>
            <a:r>
              <a:rPr lang="fr-FR" sz="1600" b="1" dirty="0" err="1"/>
              <a:t>Tactics</a:t>
            </a:r>
            <a:r>
              <a:rPr lang="fr-FR" sz="1600" b="1" dirty="0"/>
              <a:t> </a:t>
            </a:r>
            <a:r>
              <a:rPr lang="fr-FR" sz="1600" dirty="0"/>
              <a:t>», J. Scott </a:t>
            </a:r>
            <a:r>
              <a:rPr lang="fr-FR" sz="1600" dirty="0" err="1"/>
              <a:t>Hawker</a:t>
            </a:r>
            <a:r>
              <a:rPr lang="fr-FR" sz="1600" dirty="0"/>
              <a:t> et R. </a:t>
            </a:r>
            <a:r>
              <a:rPr lang="fr-FR" sz="1600" dirty="0" err="1"/>
              <a:t>Kuehl</a:t>
            </a:r>
            <a:r>
              <a:rPr lang="fr-FR" sz="1600" dirty="0"/>
              <a:t>, RIT, 2023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E96D2B-9F91-F547-48D1-67EBBCAD2B00}"/>
              </a:ext>
            </a:extLst>
          </p:cNvPr>
          <p:cNvSpPr txBox="1"/>
          <p:nvPr/>
        </p:nvSpPr>
        <p:spPr>
          <a:xfrm>
            <a:off x="738990" y="6641992"/>
            <a:ext cx="5258139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Inconvénients</a:t>
            </a:r>
            <a:r>
              <a:rPr lang="fr-FR" sz="2800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Complexe pour les IHM simples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Pas tout le temps adapté aux outils d’interfaçage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Goulot d’étranglement possible</a:t>
            </a:r>
          </a:p>
        </p:txBody>
      </p:sp>
    </p:spTree>
    <p:extLst>
      <p:ext uri="{BB962C8B-B14F-4D97-AF65-F5344CB8AC3E}">
        <p14:creationId xmlns:p14="http://schemas.microsoft.com/office/powerpoint/2010/main" val="216018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914D6-95B0-F483-39B4-1B166D6C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i="1" dirty="0"/>
              <a:t>Pipe and </a:t>
            </a:r>
            <a:r>
              <a:rPr lang="fr-FR" i="1" dirty="0" err="1"/>
              <a:t>Filter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FA31A-D2A9-7845-CCA0-87CCC38B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solidFill>
                  <a:schemeClr val="accent1"/>
                </a:solidFill>
              </a:rPr>
              <a:t>Contexte</a:t>
            </a:r>
            <a:r>
              <a:rPr lang="fr-FR" sz="2800" dirty="0"/>
              <a:t> : Transformer et traiter séquentiellement des données</a:t>
            </a:r>
          </a:p>
          <a:p>
            <a:r>
              <a:rPr lang="fr-FR" sz="2800" dirty="0">
                <a:solidFill>
                  <a:srgbClr val="C00000"/>
                </a:solidFill>
              </a:rPr>
              <a:t>Problème</a:t>
            </a:r>
            <a:r>
              <a:rPr lang="fr-FR" sz="2800" dirty="0"/>
              <a:t> : Comment diviser le logiciel en composants simples et faiblement couplés, avec un mécanisme d’interaction générique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Décomposer le logiciel en une succession (</a:t>
            </a:r>
            <a:r>
              <a:rPr lang="fr-FR" sz="2800" i="1" dirty="0">
                <a:solidFill>
                  <a:schemeClr val="accent6">
                    <a:lumMod val="75000"/>
                  </a:schemeClr>
                </a:solidFill>
              </a:rPr>
              <a:t>workflow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) de traitements (</a:t>
            </a:r>
            <a:r>
              <a:rPr lang="fr-FR" sz="2800" i="1" dirty="0" err="1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sz="2800" i="1" dirty="0">
                <a:solidFill>
                  <a:schemeClr val="accent6">
                    <a:lumMod val="75000"/>
                  </a:schemeClr>
                </a:solidFill>
              </a:rPr>
              <a:t>) s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e transférant des données par l’intermédiaire d’un connecteur (</a:t>
            </a:r>
            <a:r>
              <a:rPr lang="fr-FR" sz="2800" i="1" dirty="0">
                <a:solidFill>
                  <a:schemeClr val="accent6">
                    <a:lumMod val="75000"/>
                  </a:schemeClr>
                </a:solidFill>
              </a:rPr>
              <a:t>pipe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712775" lvl="1" indent="0">
              <a:buNone/>
            </a:pP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ED1765-0203-0AD5-9209-0B02AC94E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5" name="Picture 2" descr="https://i-msdn.sec.s-msft.com/dynimg/IC707853.png">
            <a:extLst>
              <a:ext uri="{FF2B5EF4-FFF2-40B4-BE49-F238E27FC236}">
                <a16:creationId xmlns:a16="http://schemas.microsoft.com/office/drawing/2014/main" id="{B5DF9350-549C-03E6-D41A-C4D1C44B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44" y="5486401"/>
            <a:ext cx="760095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8A90B31-0FB3-D6D1-318E-D10A7E55B860}"/>
              </a:ext>
            </a:extLst>
          </p:cNvPr>
          <p:cNvSpPr txBox="1"/>
          <p:nvPr/>
        </p:nvSpPr>
        <p:spPr>
          <a:xfrm rot="16200000">
            <a:off x="11355586" y="3502621"/>
            <a:ext cx="707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* « </a:t>
            </a:r>
            <a:r>
              <a:rPr lang="fr-FR" sz="1600" b="1" dirty="0"/>
              <a:t>Architectural Patterns and </a:t>
            </a:r>
            <a:r>
              <a:rPr lang="fr-FR" sz="1600" b="1" dirty="0" err="1"/>
              <a:t>Tactics</a:t>
            </a:r>
            <a:r>
              <a:rPr lang="fr-FR" sz="1600" b="1" dirty="0"/>
              <a:t> </a:t>
            </a:r>
            <a:r>
              <a:rPr lang="fr-FR" sz="1600" dirty="0"/>
              <a:t>», J. Scott </a:t>
            </a:r>
            <a:r>
              <a:rPr lang="fr-FR" sz="1600" dirty="0" err="1"/>
              <a:t>Hawker</a:t>
            </a:r>
            <a:r>
              <a:rPr lang="fr-FR" sz="1600" dirty="0"/>
              <a:t> et R. </a:t>
            </a:r>
            <a:r>
              <a:rPr lang="fr-FR" sz="1600" dirty="0" err="1"/>
              <a:t>Kuehl</a:t>
            </a:r>
            <a:r>
              <a:rPr lang="fr-FR" sz="1600" dirty="0"/>
              <a:t>, RIT, 2023</a:t>
            </a:r>
          </a:p>
        </p:txBody>
      </p:sp>
    </p:spTree>
    <p:extLst>
      <p:ext uri="{BB962C8B-B14F-4D97-AF65-F5344CB8AC3E}">
        <p14:creationId xmlns:p14="http://schemas.microsoft.com/office/powerpoint/2010/main" val="205703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914D6-95B0-F483-39B4-1B166D6C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i="1" dirty="0"/>
              <a:t>Pipe and </a:t>
            </a:r>
            <a:r>
              <a:rPr lang="fr-FR" i="1" dirty="0" err="1"/>
              <a:t>Filter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FA31A-D2A9-7845-CCA0-87CCC38B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solidFill>
                  <a:schemeClr val="accent1"/>
                </a:solidFill>
              </a:rPr>
              <a:t>Contexte</a:t>
            </a:r>
            <a:r>
              <a:rPr lang="fr-FR" sz="2800" dirty="0"/>
              <a:t> : Transformer et traiter séquentiellement des données</a:t>
            </a:r>
          </a:p>
          <a:p>
            <a:r>
              <a:rPr lang="fr-FR" sz="2800" dirty="0">
                <a:solidFill>
                  <a:srgbClr val="C00000"/>
                </a:solidFill>
              </a:rPr>
              <a:t>Problème</a:t>
            </a:r>
            <a:r>
              <a:rPr lang="fr-FR" sz="2800" dirty="0"/>
              <a:t> : Comment diviser le logiciel en composants simples et faiblement couplés, avec un mécanisme d’interaction générique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Décomposer le logiciel en une succession (</a:t>
            </a:r>
            <a:r>
              <a:rPr lang="fr-FR" sz="2800" i="1" dirty="0">
                <a:solidFill>
                  <a:schemeClr val="accent6">
                    <a:lumMod val="75000"/>
                  </a:schemeClr>
                </a:solidFill>
              </a:rPr>
              <a:t>workflow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) de traitements (</a:t>
            </a:r>
            <a:r>
              <a:rPr lang="fr-FR" sz="2800" i="1" dirty="0" err="1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sz="2800" i="1" dirty="0">
                <a:solidFill>
                  <a:schemeClr val="accent6">
                    <a:lumMod val="75000"/>
                  </a:schemeClr>
                </a:solidFill>
              </a:rPr>
              <a:t>) s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e transférant des données par l’intermédiaire d’un connecteur (</a:t>
            </a:r>
            <a:r>
              <a:rPr lang="fr-FR" sz="2800" i="1" dirty="0">
                <a:solidFill>
                  <a:schemeClr val="accent6">
                    <a:lumMod val="75000"/>
                  </a:schemeClr>
                </a:solidFill>
              </a:rPr>
              <a:t>pipe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712775" lvl="1" indent="0">
              <a:buNone/>
            </a:pP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ED1765-0203-0AD5-9209-0B02AC94E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4B8C382-8473-3533-8453-CD17F4B2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22" y="5104634"/>
            <a:ext cx="7982272" cy="452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8254AD-5377-262F-8BBB-E3D789F7A965}"/>
              </a:ext>
            </a:extLst>
          </p:cNvPr>
          <p:cNvSpPr/>
          <p:nvPr/>
        </p:nvSpPr>
        <p:spPr>
          <a:xfrm>
            <a:off x="12027667" y="8598088"/>
            <a:ext cx="1368152" cy="1031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65346D-7FDD-15A5-68F8-70399BEEBD9A}"/>
              </a:ext>
            </a:extLst>
          </p:cNvPr>
          <p:cNvSpPr txBox="1"/>
          <p:nvPr/>
        </p:nvSpPr>
        <p:spPr>
          <a:xfrm>
            <a:off x="738990" y="6641992"/>
            <a:ext cx="4834496" cy="31085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Inconvénients</a:t>
            </a:r>
            <a:r>
              <a:rPr lang="fr-FR" sz="2800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Un contexte très spécifique lié au traitement de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Le format des données doit être le même, ce qui peut être complexe quand le système grandit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639336-04A1-8AE2-CE90-C919A8D4C108}"/>
              </a:ext>
            </a:extLst>
          </p:cNvPr>
          <p:cNvSpPr txBox="1"/>
          <p:nvPr/>
        </p:nvSpPr>
        <p:spPr>
          <a:xfrm rot="16200000">
            <a:off x="10250710" y="3781699"/>
            <a:ext cx="9294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*Common Software Architectural Patterns you need to know | by </a:t>
            </a:r>
            <a:r>
              <a:rPr lang="en-US" sz="1600" dirty="0" err="1">
                <a:hlinkClick r:id="rId3"/>
              </a:rPr>
              <a:t>Nethmi</a:t>
            </a:r>
            <a:r>
              <a:rPr lang="en-US" sz="1600" dirty="0">
                <a:hlinkClick r:id="rId3"/>
              </a:rPr>
              <a:t> Hettiarachchi | Medium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5660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8D31F-8EFF-5FD4-A161-B593F31E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F2A63D-D580-092A-E53D-E4CBD9C2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98246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Objectifs : </a:t>
            </a:r>
            <a:r>
              <a:rPr lang="fr-FR" dirty="0"/>
              <a:t>étudier la structure des logicielles, présenter des patrons de conceptions, introduire des bonnes pratiques</a:t>
            </a:r>
          </a:p>
          <a:p>
            <a:pPr marL="0" indent="0">
              <a:buNone/>
            </a:pPr>
            <a:r>
              <a:rPr lang="fr-FR" dirty="0"/>
              <a:t>   Chapitres :</a:t>
            </a:r>
          </a:p>
          <a:p>
            <a:pPr lvl="1"/>
            <a:r>
              <a:rPr lang="fr-FR" dirty="0"/>
              <a:t>Patrons et principes de conception</a:t>
            </a:r>
          </a:p>
          <a:p>
            <a:pPr lvl="1"/>
            <a:r>
              <a:rPr lang="fr-FR" dirty="0"/>
              <a:t>Architecture logicielle « propre »</a:t>
            </a:r>
          </a:p>
          <a:p>
            <a:pPr lvl="1"/>
            <a:r>
              <a:rPr lang="fr-FR" dirty="0"/>
              <a:t>Utilisation et conception de services web en Java</a:t>
            </a:r>
          </a:p>
          <a:p>
            <a:pPr lvl="1"/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Volume horaire : </a:t>
            </a:r>
            <a:r>
              <a:rPr lang="fr-FR" dirty="0"/>
              <a:t>33 h (8h CM / 9h TD / 16h TP)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Evaluation : 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Développer une plateforme web en PHP en suivant le patron MVC (</a:t>
            </a:r>
            <a:r>
              <a:rPr lang="fr-FR" dirty="0" err="1">
                <a:solidFill>
                  <a:schemeClr val="accent1"/>
                </a:solidFill>
              </a:rPr>
              <a:t>coeff</a:t>
            </a:r>
            <a:r>
              <a:rPr lang="fr-FR" dirty="0">
                <a:solidFill>
                  <a:schemeClr val="accent1"/>
                </a:solidFill>
              </a:rPr>
              <a:t>. 10)</a:t>
            </a:r>
          </a:p>
          <a:p>
            <a:pPr lvl="2"/>
            <a:r>
              <a:rPr lang="fr-FR" sz="2600" dirty="0"/>
              <a:t>Évaluation individuelle sur machine en salle TP (4h)</a:t>
            </a:r>
          </a:p>
          <a:p>
            <a:pPr lvl="2"/>
            <a:r>
              <a:rPr lang="fr-FR" sz="2600" dirty="0"/>
              <a:t>Compétence 1 – « développer »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Développer et utiliser des services web en Java (</a:t>
            </a:r>
            <a:r>
              <a:rPr lang="fr-FR" dirty="0" err="1">
                <a:solidFill>
                  <a:schemeClr val="accent1"/>
                </a:solidFill>
              </a:rPr>
              <a:t>coeff</a:t>
            </a:r>
            <a:r>
              <a:rPr lang="fr-FR" dirty="0">
                <a:solidFill>
                  <a:schemeClr val="accent1"/>
                </a:solidFill>
              </a:rPr>
              <a:t>. 15)</a:t>
            </a:r>
          </a:p>
          <a:p>
            <a:pPr lvl="2"/>
            <a:r>
              <a:rPr lang="fr-FR" sz="2600" dirty="0"/>
              <a:t>Évaluation en groupe (4-5 étudiants) sur machine en salle TP et à la maison</a:t>
            </a:r>
          </a:p>
          <a:p>
            <a:pPr lvl="2"/>
            <a:r>
              <a:rPr lang="fr-FR" sz="2600" dirty="0"/>
              <a:t>Compétence 6 – « collaborer »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Analyser un besoin et proposer une architecture logicielle en UML (</a:t>
            </a:r>
            <a:r>
              <a:rPr lang="fr-FR" dirty="0" err="1">
                <a:solidFill>
                  <a:schemeClr val="accent1"/>
                </a:solidFill>
              </a:rPr>
              <a:t>coeff</a:t>
            </a:r>
            <a:r>
              <a:rPr lang="fr-FR" dirty="0">
                <a:solidFill>
                  <a:schemeClr val="accent1"/>
                </a:solidFill>
              </a:rPr>
              <a:t>. 12)</a:t>
            </a:r>
          </a:p>
          <a:p>
            <a:pPr lvl="2"/>
            <a:r>
              <a:rPr lang="fr-FR" sz="2600" dirty="0"/>
              <a:t>Évaluation individuelle sur « papier </a:t>
            </a:r>
            <a:r>
              <a:rPr lang="fr-FR" sz="2600"/>
              <a:t>» (2h</a:t>
            </a:r>
            <a:r>
              <a:rPr lang="fr-FR" sz="2600" dirty="0"/>
              <a:t>)</a:t>
            </a:r>
          </a:p>
          <a:p>
            <a:pPr lvl="2"/>
            <a:r>
              <a:rPr lang="fr-FR" sz="2600" dirty="0"/>
              <a:t>Compétence 3 – « administrer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37224-50CA-D23C-2AFD-A8BAB98A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01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366DF-AEAD-D09F-0EC0-9128C50F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4005519" cy="1111277"/>
          </a:xfrm>
        </p:spPr>
        <p:txBody>
          <a:bodyPr>
            <a:normAutofit/>
          </a:bodyPr>
          <a:lstStyle/>
          <a:p>
            <a:r>
              <a:rPr lang="fr-FR" sz="4200" dirty="0"/>
              <a:t>Architecture orientée Services (</a:t>
            </a:r>
            <a:r>
              <a:rPr lang="fr-FR" sz="4200" i="1" dirty="0"/>
              <a:t>Service </a:t>
            </a:r>
            <a:r>
              <a:rPr lang="fr-FR" sz="4200" i="1" dirty="0" err="1"/>
              <a:t>Oriented</a:t>
            </a:r>
            <a:r>
              <a:rPr lang="fr-FR" sz="4200" i="1" dirty="0"/>
              <a:t> Architectures</a:t>
            </a:r>
            <a:r>
              <a:rPr lang="fr-FR" sz="4200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187E5-347C-61EE-2AD2-2C9DA7AB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666964" cy="7665333"/>
          </a:xfrm>
        </p:spPr>
        <p:txBody>
          <a:bodyPr/>
          <a:lstStyle/>
          <a:p>
            <a:r>
              <a:rPr lang="fr-FR" sz="2800" dirty="0">
                <a:solidFill>
                  <a:schemeClr val="accent1"/>
                </a:solidFill>
              </a:rPr>
              <a:t>Contexte</a:t>
            </a:r>
            <a:r>
              <a:rPr lang="fr-FR" sz="2800" dirty="0"/>
              <a:t> : Des « services » sont fournis par une </a:t>
            </a:r>
            <a:r>
              <a:rPr lang="fr-FR" sz="2800" b="1" dirty="0"/>
              <a:t>entreprise</a:t>
            </a:r>
            <a:r>
              <a:rPr lang="fr-FR" sz="2800" dirty="0"/>
              <a:t> et consommés par des utilisateurs</a:t>
            </a:r>
          </a:p>
          <a:p>
            <a:r>
              <a:rPr lang="fr-FR" sz="2800" dirty="0">
                <a:solidFill>
                  <a:srgbClr val="C00000"/>
                </a:solidFill>
              </a:rPr>
              <a:t>Problème</a:t>
            </a:r>
            <a:r>
              <a:rPr lang="fr-FR" sz="2800" dirty="0"/>
              <a:t> : Comment supporter l’interopérabilité de composants potentiellement distribués et hétérogènes (langages, organisations, serveurs, etc.) sans avoir de détails d’implémentation et en garantissant un couplage faible?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accent6">
                    <a:lumMod val="75000"/>
                  </a:schemeClr>
                </a:solidFill>
              </a:rPr>
              <a:t>Décomposer les services en composants indépendants accessibles directement ou via des outils en charge de leur publication, de leur intégration et de leur communication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712775" lvl="1" indent="0">
              <a:buNone/>
            </a:pPr>
            <a:r>
              <a:rPr lang="fr-FR" sz="2400" dirty="0"/>
              <a:t> </a:t>
            </a:r>
          </a:p>
          <a:p>
            <a:endParaRPr lang="fr-FR" sz="2800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C5CB79-DC03-7CBD-CE7C-8535AD8B8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79A3C2-8227-171C-AE5C-47BBC53F49D8}"/>
              </a:ext>
            </a:extLst>
          </p:cNvPr>
          <p:cNvSpPr txBox="1"/>
          <p:nvPr/>
        </p:nvSpPr>
        <p:spPr>
          <a:xfrm rot="16200000">
            <a:off x="10641155" y="3237951"/>
            <a:ext cx="8469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* Service-Oriented Architecture - TTOW0130 - Service-Oriented Applications (jamk.fi)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FF80BD-D6F0-5D15-E914-998B367E0EC1}"/>
              </a:ext>
            </a:extLst>
          </p:cNvPr>
          <p:cNvSpPr txBox="1"/>
          <p:nvPr/>
        </p:nvSpPr>
        <p:spPr>
          <a:xfrm>
            <a:off x="1748971" y="5683581"/>
            <a:ext cx="7496629" cy="40934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1" dirty="0"/>
              <a:t>Fournisseurs de services </a:t>
            </a:r>
            <a:r>
              <a:rPr lang="fr-FR" sz="2200" dirty="0"/>
              <a:t>: fournissent un ou plusieurs services via des interfaces publiées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Pour cela, ils peuvent aussi utiliser d’autres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1" dirty="0"/>
              <a:t>Consommateurs de services </a:t>
            </a:r>
            <a:r>
              <a:rPr lang="fr-FR" sz="2200" dirty="0"/>
              <a:t>: des applications qui invoquent des services directement ou via un intermédiaire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1" dirty="0"/>
              <a:t>ESB (Entreprise Service Bus) : </a:t>
            </a:r>
            <a:r>
              <a:rPr lang="fr-FR" sz="2200" dirty="0"/>
              <a:t>un ensemble d’outils permettant notamment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/>
              <a:t>De gérer les messages entre les fournisseurs et les consommateurs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/>
              <a:t>De publier un « registre » des services disponibles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dirty="0"/>
              <a:t>D’orchestrer la composition de plusieurs services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5F8ED-748F-FE78-D46D-81F20263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5797390"/>
            <a:ext cx="4951155" cy="39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7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C5CB79-DC03-7CBD-CE7C-8535AD8B8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10391E-1BB0-5DCD-1DAA-6E2D63A7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04" y="1424277"/>
            <a:ext cx="9797142" cy="690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35E20FE-5C58-4E40-EF2A-4D112E2B3AB7}"/>
              </a:ext>
            </a:extLst>
          </p:cNvPr>
          <p:cNvSpPr txBox="1"/>
          <p:nvPr/>
        </p:nvSpPr>
        <p:spPr>
          <a:xfrm>
            <a:off x="1363103" y="8228861"/>
            <a:ext cx="12716791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Inconvénients</a:t>
            </a:r>
            <a:r>
              <a:rPr lang="fr-FR" sz="2800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Complexe à construire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Pas de contrôle sur l’évolution des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Performances non garanties (surcoût du </a:t>
            </a:r>
            <a:r>
              <a:rPr lang="fr-FR" sz="2800" i="1" dirty="0"/>
              <a:t>middleware </a:t>
            </a:r>
            <a:r>
              <a:rPr lang="fr-FR" sz="2800" dirty="0"/>
              <a:t>et goulot d’étranglement de certains services)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EA93E1-70C8-2E53-9CF7-4ECF91A52C5F}"/>
              </a:ext>
            </a:extLst>
          </p:cNvPr>
          <p:cNvSpPr txBox="1"/>
          <p:nvPr/>
        </p:nvSpPr>
        <p:spPr>
          <a:xfrm rot="16200000">
            <a:off x="11084457" y="3110951"/>
            <a:ext cx="7561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* Comprendre l’architecture orientée service et le </a:t>
            </a:r>
            <a:r>
              <a:rPr lang="fr-FR" sz="1600" dirty="0" err="1">
                <a:hlinkClick r:id="rId3"/>
              </a:rPr>
              <a:t>microservice</a:t>
            </a:r>
            <a:r>
              <a:rPr lang="fr-FR" sz="1600" dirty="0">
                <a:hlinkClick r:id="rId3"/>
              </a:rPr>
              <a:t> | mahefa.pro</a:t>
            </a:r>
            <a:endParaRPr lang="fr-FR" sz="16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B4773D8-1A74-D53F-7F1C-F6BF86BF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4005519" cy="1111277"/>
          </a:xfrm>
        </p:spPr>
        <p:txBody>
          <a:bodyPr>
            <a:normAutofit/>
          </a:bodyPr>
          <a:lstStyle/>
          <a:p>
            <a:r>
              <a:rPr lang="fr-FR" sz="4200" dirty="0"/>
              <a:t>Architecture orientée Services (</a:t>
            </a:r>
            <a:r>
              <a:rPr lang="fr-FR" sz="4200" i="1" dirty="0"/>
              <a:t>Service </a:t>
            </a:r>
            <a:r>
              <a:rPr lang="fr-FR" sz="4200" i="1" dirty="0" err="1"/>
              <a:t>Oriented</a:t>
            </a:r>
            <a:r>
              <a:rPr lang="fr-FR" sz="4200" i="1" dirty="0"/>
              <a:t> Architectures</a:t>
            </a:r>
            <a:r>
              <a:rPr lang="fr-FR" sz="4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76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B44C8-3732-A065-0C97-2DF56D8D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orientée </a:t>
            </a:r>
            <a:r>
              <a:rPr lang="fr-FR" dirty="0" err="1"/>
              <a:t>Microservices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0CD55-B7AD-D8D3-FBF2-A968D79C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accent1"/>
                </a:solidFill>
              </a:rPr>
              <a:t>Contexte</a:t>
            </a:r>
            <a:r>
              <a:rPr lang="fr-FR" sz="3200" dirty="0"/>
              <a:t> : Déployer des </a:t>
            </a:r>
            <a:r>
              <a:rPr lang="fr-FR" sz="3200" b="1" dirty="0"/>
              <a:t>applications</a:t>
            </a:r>
            <a:r>
              <a:rPr lang="fr-FR" sz="3200" dirty="0"/>
              <a:t> basées sur un serveur et supportant différents navigateurs ou périphériques (p.ex. mobiles)</a:t>
            </a:r>
          </a:p>
          <a:p>
            <a:r>
              <a:rPr lang="fr-FR" sz="3200" dirty="0">
                <a:solidFill>
                  <a:srgbClr val="C00000"/>
                </a:solidFill>
              </a:rPr>
              <a:t>Problème</a:t>
            </a:r>
            <a:r>
              <a:rPr lang="fr-FR" sz="3200" dirty="0"/>
              <a:t> : Comment permettre une maintenance efficace, et une distribution optimale des traitements (p.ex. dans le cloud), même quand l’application grandit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Concevoir une application comme la composition de petits services, déployables indépendamment et passant à l’échelle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A061B8-B8D1-173E-E08D-D16F9C4A3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D2757E-CE95-5742-2F2A-16B8AD846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17774" r="1342"/>
          <a:stretch/>
        </p:blipFill>
        <p:spPr>
          <a:xfrm>
            <a:off x="2055455" y="6061379"/>
            <a:ext cx="10175551" cy="41185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AE23E4-B01D-C3AC-F905-4FEE0FEFB4C9}"/>
              </a:ext>
            </a:extLst>
          </p:cNvPr>
          <p:cNvSpPr/>
          <p:nvPr/>
        </p:nvSpPr>
        <p:spPr>
          <a:xfrm>
            <a:off x="5892800" y="10121900"/>
            <a:ext cx="3251200" cy="569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1934C6-36F8-B669-0DAF-3791A9195DCC}"/>
              </a:ext>
            </a:extLst>
          </p:cNvPr>
          <p:cNvSpPr txBox="1"/>
          <p:nvPr/>
        </p:nvSpPr>
        <p:spPr>
          <a:xfrm rot="16200000">
            <a:off x="10254343" y="2652263"/>
            <a:ext cx="92238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* Microservices I - Microservices vs SOA - </a:t>
            </a:r>
            <a:r>
              <a:rPr lang="en-US" sz="1600" dirty="0" err="1">
                <a:hlinkClick r:id="rId3"/>
              </a:rPr>
              <a:t>Maveric</a:t>
            </a:r>
            <a:r>
              <a:rPr lang="en-US" sz="1600" dirty="0">
                <a:hlinkClick r:id="rId3"/>
              </a:rPr>
              <a:t> Systems (maveric-systems.com)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9E17EA-8290-1EF1-4AF4-1423B7FE7252}"/>
              </a:ext>
            </a:extLst>
          </p:cNvPr>
          <p:cNvSpPr txBox="1"/>
          <p:nvPr/>
        </p:nvSpPr>
        <p:spPr>
          <a:xfrm>
            <a:off x="12461032" y="7184964"/>
            <a:ext cx="191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Interaction entre les services via des API </a:t>
            </a:r>
          </a:p>
        </p:txBody>
      </p:sp>
    </p:spTree>
    <p:extLst>
      <p:ext uri="{BB962C8B-B14F-4D97-AF65-F5344CB8AC3E}">
        <p14:creationId xmlns:p14="http://schemas.microsoft.com/office/powerpoint/2010/main" val="60969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B44C8-3732-A065-0C97-2DF56D8D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orientée </a:t>
            </a:r>
            <a:r>
              <a:rPr lang="fr-FR" dirty="0" err="1"/>
              <a:t>Microservices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0CD55-B7AD-D8D3-FBF2-A968D79C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accent1"/>
                </a:solidFill>
              </a:rPr>
              <a:t>Contexte</a:t>
            </a:r>
            <a:r>
              <a:rPr lang="fr-FR" sz="3200" dirty="0"/>
              <a:t> : Déployer des applications basées sur un serveur et supportant différents navigateurs ou périphériques (p.ex. mobiles).</a:t>
            </a:r>
          </a:p>
          <a:p>
            <a:r>
              <a:rPr lang="fr-FR" sz="3200" dirty="0">
                <a:solidFill>
                  <a:srgbClr val="C00000"/>
                </a:solidFill>
              </a:rPr>
              <a:t>Problème</a:t>
            </a:r>
            <a:r>
              <a:rPr lang="fr-FR" sz="3200" dirty="0"/>
              <a:t> : Comment permettre une maintenance efficace, et une distribution optimale des traitements (p.ex. dans le cloud), même quand l’application grandit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Concevoir une application comme la composition de petits services, déployables indépendamment et passant à l’échelle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A061B8-B8D1-173E-E08D-D16F9C4A3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067760-1D8A-CE00-541A-FEEFF1AF5356}"/>
              </a:ext>
            </a:extLst>
          </p:cNvPr>
          <p:cNvSpPr txBox="1"/>
          <p:nvPr/>
        </p:nvSpPr>
        <p:spPr>
          <a:xfrm rot="16200000">
            <a:off x="11355586" y="3502621"/>
            <a:ext cx="707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* « </a:t>
            </a:r>
            <a:r>
              <a:rPr lang="fr-FR" sz="1600" b="1" dirty="0"/>
              <a:t>Architectural Patterns and </a:t>
            </a:r>
            <a:r>
              <a:rPr lang="fr-FR" sz="1600" b="1" dirty="0" err="1"/>
              <a:t>Tactics</a:t>
            </a:r>
            <a:r>
              <a:rPr lang="fr-FR" sz="1600" b="1" dirty="0"/>
              <a:t> </a:t>
            </a:r>
            <a:r>
              <a:rPr lang="fr-FR" sz="1600" dirty="0"/>
              <a:t>», J. Scott </a:t>
            </a:r>
            <a:r>
              <a:rPr lang="fr-FR" sz="1600" dirty="0" err="1"/>
              <a:t>Hawker</a:t>
            </a:r>
            <a:r>
              <a:rPr lang="fr-FR" sz="1600" dirty="0"/>
              <a:t> et R. </a:t>
            </a:r>
            <a:r>
              <a:rPr lang="fr-FR" sz="1600" dirty="0" err="1"/>
              <a:t>Kuehl</a:t>
            </a:r>
            <a:r>
              <a:rPr lang="fr-FR" sz="1600" dirty="0"/>
              <a:t>, RIT, 2023</a:t>
            </a:r>
          </a:p>
        </p:txBody>
      </p:sp>
      <p:pic>
        <p:nvPicPr>
          <p:cNvPr id="8" name="Picture 2" descr="https://cdn.infoq.com/statics_s2_20160809-0249u1/resource/articles/microservices-intro/en/resources/3Fig4.png">
            <a:extLst>
              <a:ext uri="{FF2B5EF4-FFF2-40B4-BE49-F238E27FC236}">
                <a16:creationId xmlns:a16="http://schemas.microsoft.com/office/drawing/2014/main" id="{D642B80E-45F2-FB51-0A5F-085B06C3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686" y="5797390"/>
            <a:ext cx="5111302" cy="41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A74C303-CEAA-A189-0701-2EB3D269FCAB}"/>
              </a:ext>
            </a:extLst>
          </p:cNvPr>
          <p:cNvSpPr txBox="1"/>
          <p:nvPr/>
        </p:nvSpPr>
        <p:spPr>
          <a:xfrm>
            <a:off x="9710057" y="9630057"/>
            <a:ext cx="13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p.ex. Netflix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64DE72-5012-0F08-CEA9-BF5227983D1E}"/>
              </a:ext>
            </a:extLst>
          </p:cNvPr>
          <p:cNvSpPr txBox="1"/>
          <p:nvPr/>
        </p:nvSpPr>
        <p:spPr>
          <a:xfrm>
            <a:off x="1188932" y="6541417"/>
            <a:ext cx="7156782" cy="31085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Inconvénients</a:t>
            </a:r>
            <a:r>
              <a:rPr lang="fr-FR" sz="2800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Besoin de suivi (</a:t>
            </a:r>
            <a:r>
              <a:rPr lang="fr-FR" sz="2800" i="1" dirty="0"/>
              <a:t>monitoring</a:t>
            </a:r>
            <a:r>
              <a:rPr lang="fr-FR" sz="2800" dirty="0"/>
              <a:t>) supplémentaire pour traiter les échecs des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Un surcoût pour orchestrer les différents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Consomme plus de mémoire qu’un système monolithique </a:t>
            </a:r>
          </a:p>
        </p:txBody>
      </p:sp>
    </p:spTree>
    <p:extLst>
      <p:ext uri="{BB962C8B-B14F-4D97-AF65-F5344CB8AC3E}">
        <p14:creationId xmlns:p14="http://schemas.microsoft.com/office/powerpoint/2010/main" val="25521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A377A-D383-71E2-09D5-915D4DEE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i="1" dirty="0"/>
              <a:t>MapReduce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F5498-02B7-555C-EB1C-405713AD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accent1"/>
                </a:solidFill>
              </a:rPr>
              <a:t>Contexte</a:t>
            </a:r>
            <a:r>
              <a:rPr lang="fr-FR" sz="3200" dirty="0"/>
              <a:t> : Traiter et analyser des masses de données (de l’ordre de plusieurs téraoctets voire du pétaoctet ) </a:t>
            </a:r>
          </a:p>
          <a:p>
            <a:r>
              <a:rPr lang="fr-FR" sz="3200" dirty="0">
                <a:solidFill>
                  <a:srgbClr val="C00000"/>
                </a:solidFill>
              </a:rPr>
              <a:t>Problème</a:t>
            </a:r>
            <a:r>
              <a:rPr lang="fr-FR" sz="3200" dirty="0"/>
              <a:t> : Comment efficacement distribuer et paralléliser les traitements sur de telles données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Mettre en place une solution combinant une infrastructure distribuée (cluster de calcul) et des traitements parallèles</a:t>
            </a:r>
          </a:p>
          <a:p>
            <a:pPr marL="1169975" lvl="1" indent="-457200">
              <a:buFont typeface="+mj-lt"/>
              <a:buAutoNum type="arabicPeriod"/>
            </a:pPr>
            <a:r>
              <a:rPr lang="fr-FR" sz="2400" b="1" i="1" dirty="0" err="1"/>
              <a:t>Map</a:t>
            </a:r>
            <a:r>
              <a:rPr lang="fr-FR" sz="2400" dirty="0"/>
              <a:t> : partitionnement des données et envoie aux nœuds disponibles pour traitement</a:t>
            </a:r>
          </a:p>
          <a:p>
            <a:pPr marL="1169975" lvl="1" indent="-457200">
              <a:buFont typeface="+mj-lt"/>
              <a:buAutoNum type="arabicPeriod"/>
            </a:pPr>
            <a:r>
              <a:rPr lang="fr-FR" sz="2400" b="1" i="1" dirty="0" err="1"/>
              <a:t>Reduce</a:t>
            </a:r>
            <a:r>
              <a:rPr lang="fr-FR" sz="2400" dirty="0"/>
              <a:t> : regroupement et agrégation des traitements effectués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694C1F-BF56-E17F-08A3-AE9C30FA8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97B4EB-01B4-EBC0-A0ED-75252BC3F0EC}"/>
              </a:ext>
            </a:extLst>
          </p:cNvPr>
          <p:cNvSpPr txBox="1"/>
          <p:nvPr/>
        </p:nvSpPr>
        <p:spPr>
          <a:xfrm rot="16200000">
            <a:off x="10417628" y="3360560"/>
            <a:ext cx="8863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linkClick r:id="rId2"/>
              </a:rPr>
              <a:t>*MapReduce : tout savoir sur le </a:t>
            </a:r>
            <a:r>
              <a:rPr lang="fr-FR" sz="1600" dirty="0" err="1">
                <a:hlinkClick r:id="rId2"/>
              </a:rPr>
              <a:t>framework</a:t>
            </a:r>
            <a:r>
              <a:rPr lang="fr-FR" sz="1600" dirty="0">
                <a:hlinkClick r:id="rId2"/>
              </a:rPr>
              <a:t> Hadoop de traitement Big Data (lebigdata.fr)</a:t>
            </a: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2D4D2CF-3B8E-3AE1-1361-93079ADB9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11" y="6614544"/>
            <a:ext cx="862132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3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A377A-D383-71E2-09D5-915D4DEE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i="1" dirty="0"/>
              <a:t>MapReduce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F5498-02B7-555C-EB1C-405713AD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accent1"/>
                </a:solidFill>
              </a:rPr>
              <a:t>Contexte</a:t>
            </a:r>
            <a:r>
              <a:rPr lang="fr-FR" sz="3200" dirty="0"/>
              <a:t> : Traiter et analyser des masses de données (de l’ordre de plusieurs téraoctets voire du pétaoctet ) </a:t>
            </a:r>
          </a:p>
          <a:p>
            <a:r>
              <a:rPr lang="fr-FR" sz="3200" dirty="0">
                <a:solidFill>
                  <a:srgbClr val="C00000"/>
                </a:solidFill>
              </a:rPr>
              <a:t>Problème</a:t>
            </a:r>
            <a:r>
              <a:rPr lang="fr-FR" sz="3200" dirty="0"/>
              <a:t> : Comment efficacement distribuer et paralléliser les traitements sur de telles données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Mettre en place une solution combinant une infrastructure distribuée (cluster de calcul) et des traitements parallèles</a:t>
            </a:r>
          </a:p>
          <a:p>
            <a:pPr marL="1169975" lvl="1" indent="-457200">
              <a:buFont typeface="+mj-lt"/>
              <a:buAutoNum type="arabicPeriod"/>
            </a:pPr>
            <a:r>
              <a:rPr lang="fr-FR" sz="2400" b="1" i="1" dirty="0" err="1"/>
              <a:t>Map</a:t>
            </a:r>
            <a:r>
              <a:rPr lang="fr-FR" sz="2400" dirty="0"/>
              <a:t> : partitionnement des données et envoie aux nœuds disponibles pour traitement</a:t>
            </a:r>
          </a:p>
          <a:p>
            <a:pPr marL="1169975" lvl="1" indent="-457200">
              <a:buFont typeface="+mj-lt"/>
              <a:buAutoNum type="arabicPeriod"/>
            </a:pPr>
            <a:r>
              <a:rPr lang="fr-FR" sz="2400" b="1" i="1" dirty="0" err="1"/>
              <a:t>Reduce</a:t>
            </a:r>
            <a:r>
              <a:rPr lang="fr-FR" sz="2400" dirty="0"/>
              <a:t> : regroupement et agrégation des traitements effectués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694C1F-BF56-E17F-08A3-AE9C30FA8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9985AC-DABA-7145-3E58-1EEFE0AB04A0}"/>
              </a:ext>
            </a:extLst>
          </p:cNvPr>
          <p:cNvSpPr txBox="1"/>
          <p:nvPr/>
        </p:nvSpPr>
        <p:spPr>
          <a:xfrm rot="16200000">
            <a:off x="11355586" y="3502621"/>
            <a:ext cx="707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* « </a:t>
            </a:r>
            <a:r>
              <a:rPr lang="fr-FR" sz="1600" b="1" dirty="0"/>
              <a:t>Architectural Patterns and </a:t>
            </a:r>
            <a:r>
              <a:rPr lang="fr-FR" sz="1600" b="1" dirty="0" err="1"/>
              <a:t>Tactics</a:t>
            </a:r>
            <a:r>
              <a:rPr lang="fr-FR" sz="1600" b="1" dirty="0"/>
              <a:t> </a:t>
            </a:r>
            <a:r>
              <a:rPr lang="fr-FR" sz="1600" dirty="0"/>
              <a:t>», J. Scott </a:t>
            </a:r>
            <a:r>
              <a:rPr lang="fr-FR" sz="1600" dirty="0" err="1"/>
              <a:t>Hawker</a:t>
            </a:r>
            <a:r>
              <a:rPr lang="fr-FR" sz="1600" dirty="0"/>
              <a:t> et R. </a:t>
            </a:r>
            <a:r>
              <a:rPr lang="fr-FR" sz="1600" dirty="0" err="1"/>
              <a:t>Kuehl</a:t>
            </a:r>
            <a:r>
              <a:rPr lang="fr-FR" sz="1600" dirty="0"/>
              <a:t>, RIT, 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C3AE0-E1A9-4148-E8A5-747AD10A6263}"/>
              </a:ext>
            </a:extLst>
          </p:cNvPr>
          <p:cNvSpPr/>
          <p:nvPr/>
        </p:nvSpPr>
        <p:spPr>
          <a:xfrm>
            <a:off x="5892800" y="9630058"/>
            <a:ext cx="3251200" cy="106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Shape 79">
            <a:extLst>
              <a:ext uri="{FF2B5EF4-FFF2-40B4-BE49-F238E27FC236}">
                <a16:creationId xmlns:a16="http://schemas.microsoft.com/office/drawing/2014/main" id="{A8E7DC37-CD9D-F383-D87C-FC5D2262FD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406" y="6647648"/>
            <a:ext cx="6056811" cy="351175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05CCB33-AFE7-F893-124E-75D0CF371006}"/>
              </a:ext>
            </a:extLst>
          </p:cNvPr>
          <p:cNvSpPr txBox="1"/>
          <p:nvPr/>
        </p:nvSpPr>
        <p:spPr>
          <a:xfrm>
            <a:off x="1039455" y="6992947"/>
            <a:ext cx="6520220" cy="31085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Inconvénients</a:t>
            </a:r>
            <a:r>
              <a:rPr lang="fr-FR" sz="2800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Uniquement adapté à des gros jeux de données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Nécessité de pouvoir diviser les données en partitions de mêmes tailles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Difficulté d’orchestrer des opérations nécessitant plusieurs </a:t>
            </a:r>
            <a:r>
              <a:rPr lang="fr-FR" sz="2800" b="1" i="1" dirty="0" err="1"/>
              <a:t>Reduce</a:t>
            </a:r>
            <a:endParaRPr lang="fr-FR" sz="2800" b="1" i="1" dirty="0"/>
          </a:p>
        </p:txBody>
      </p:sp>
    </p:spTree>
    <p:extLst>
      <p:ext uri="{BB962C8B-B14F-4D97-AF65-F5344CB8AC3E}">
        <p14:creationId xmlns:p14="http://schemas.microsoft.com/office/powerpoint/2010/main" val="879902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3D1E2-6A3D-BD19-CEB8-B5697FA0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i="1" dirty="0"/>
              <a:t>Peer-to-Peer </a:t>
            </a:r>
            <a:r>
              <a:rPr lang="fr-FR" dirty="0"/>
              <a:t>(P2P)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D36D0-C9DB-9645-A89D-3A66DF49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395001" cy="7665333"/>
          </a:xfrm>
        </p:spPr>
        <p:txBody>
          <a:bodyPr/>
          <a:lstStyle/>
          <a:p>
            <a:r>
              <a:rPr lang="fr-FR" sz="3200" dirty="0">
                <a:solidFill>
                  <a:schemeClr val="accent1"/>
                </a:solidFill>
              </a:rPr>
              <a:t>Contexte</a:t>
            </a:r>
            <a:r>
              <a:rPr lang="fr-FR" sz="3200" dirty="0"/>
              <a:t> : Des entités distribuées, d’importance égales, ayant besoin d’interagir et de coopérer pour fournir un service à une communauté distribuée d’utilisateurs</a:t>
            </a:r>
          </a:p>
          <a:p>
            <a:r>
              <a:rPr lang="fr-FR" sz="3200" dirty="0">
                <a:solidFill>
                  <a:srgbClr val="C00000"/>
                </a:solidFill>
              </a:rPr>
              <a:t>Problème</a:t>
            </a:r>
            <a:r>
              <a:rPr lang="fr-FR" sz="3200" dirty="0"/>
              <a:t> : Comment connecter ces entités distribuées de façon à ce qu’elles partagent leurs services, tout en garantissant la disponibilité et le passage à l’échelle 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Des composants « égaux » interagissant entre eux via des requêtes, sans qu’aucun d ‘entre eux ne soit indispensable au fonctionnement de l’ensemble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68C22F-D0A9-0B15-0777-C9DA45BC0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D1B845-8AEC-1834-F4EC-034C1BE6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33" y="6517054"/>
            <a:ext cx="5679114" cy="40638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873E2F-EDF5-41F3-59D3-A7EBFA3890E8}"/>
              </a:ext>
            </a:extLst>
          </p:cNvPr>
          <p:cNvSpPr/>
          <p:nvPr/>
        </p:nvSpPr>
        <p:spPr>
          <a:xfrm>
            <a:off x="5892800" y="9630058"/>
            <a:ext cx="3251200" cy="106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E49BB7-8848-A19E-0839-7AA5859141F6}"/>
              </a:ext>
            </a:extLst>
          </p:cNvPr>
          <p:cNvSpPr txBox="1"/>
          <p:nvPr/>
        </p:nvSpPr>
        <p:spPr>
          <a:xfrm>
            <a:off x="1039455" y="6992947"/>
            <a:ext cx="6236556" cy="35394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Inconvénients</a:t>
            </a:r>
            <a:r>
              <a:rPr lang="fr-FR" sz="2800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Difficile de gérer la sécurité, la consistance des données, et les sauvegardes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Difficile de garantir une qualité de service (performance et disponibilité) si le système est petit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E474C5E-5E50-B536-781E-37F575E87CC9}"/>
              </a:ext>
            </a:extLst>
          </p:cNvPr>
          <p:cNvSpPr txBox="1"/>
          <p:nvPr/>
        </p:nvSpPr>
        <p:spPr>
          <a:xfrm rot="16200000">
            <a:off x="11074193" y="3368431"/>
            <a:ext cx="7563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0" i="0" dirty="0">
                <a:solidFill>
                  <a:srgbClr val="2E2E2E"/>
                </a:solidFill>
                <a:effectLst/>
                <a:latin typeface="NexusSans"/>
              </a:rPr>
              <a:t>*Platform Architecture, Amrit Tiwana, in </a:t>
            </a:r>
            <a:r>
              <a:rPr lang="sv-SE" sz="1600" b="0" i="0" u="none" strike="noStrike" dirty="0">
                <a:solidFill>
                  <a:srgbClr val="0C7DBB"/>
                </a:solidFill>
                <a:effectLst/>
                <a:latin typeface="NexusSans"/>
                <a:hlinkClick r:id="rId3"/>
              </a:rPr>
              <a:t>Platform Ecosystems</a:t>
            </a:r>
            <a:r>
              <a:rPr lang="sv-SE" sz="1600" b="0" i="0" dirty="0">
                <a:solidFill>
                  <a:srgbClr val="2E2E2E"/>
                </a:solidFill>
                <a:effectLst/>
                <a:latin typeface="NexusSans"/>
              </a:rPr>
              <a:t>, 2014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2661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4EC12-CB34-13B6-A8FB-5B43EBAA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7EDF9-D3DB-793C-EDAD-E08A143B8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518373" cy="7919505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Application basique de type forum d’annonces en «</a:t>
            </a:r>
            <a:r>
              <a:rPr lang="fr-FR" sz="2800" i="1" dirty="0"/>
              <a:t> </a:t>
            </a:r>
            <a:r>
              <a:rPr lang="fr-FR" sz="2800" b="1" i="1" dirty="0"/>
              <a:t>flat PHP </a:t>
            </a:r>
            <a:r>
              <a:rPr lang="fr-FR" sz="2800" dirty="0"/>
              <a:t>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712775" lvl="1" indent="0">
              <a:buNone/>
            </a:pPr>
            <a:endParaRPr lang="fr-FR" altLang="fr-FR" dirty="0"/>
          </a:p>
          <a:p>
            <a:pPr marL="712775" lvl="1" indent="0">
              <a:buNone/>
            </a:pPr>
            <a:endParaRPr lang="fr-FR" alt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fr-FR" sz="2400" dirty="0"/>
              <a:t>Tout est fortement couplé/lié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fr-FR" sz="2400" dirty="0"/>
              <a:t>Difficile à faire évoluer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alt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altLang="fr-FR" sz="2800" dirty="0"/>
              <a:t>Comment le rendre plus modulaire et évolutif 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fr-FR" dirty="0"/>
              <a:t>Appliquer le patron MVC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C7F11E-5A74-D2D5-6A77-2EBFE3583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27</a:t>
            </a:fld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54C2ED5-8DA3-4C63-637B-17E3453F6921}"/>
              </a:ext>
            </a:extLst>
          </p:cNvPr>
          <p:cNvGrpSpPr/>
          <p:nvPr/>
        </p:nvGrpSpPr>
        <p:grpSpPr>
          <a:xfrm>
            <a:off x="2840263" y="2988129"/>
            <a:ext cx="8669565" cy="4036785"/>
            <a:chOff x="2840264" y="2988129"/>
            <a:chExt cx="7181278" cy="2816225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C4B33C13-9088-89A6-80D3-5F7542E5D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964" y="4220029"/>
              <a:ext cx="1155700" cy="1282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6" name="ZoneTexte 6">
              <a:extLst>
                <a:ext uri="{FF2B5EF4-FFF2-40B4-BE49-F238E27FC236}">
                  <a16:creationId xmlns:a16="http://schemas.microsoft.com/office/drawing/2014/main" id="{7A675764-8CDF-E671-D869-812ABCC0A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964" y="4207329"/>
              <a:ext cx="749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000">
                  <a:solidFill>
                    <a:schemeClr val="tx1"/>
                  </a:solidFill>
                </a:rPr>
                <a:t>Hello Bob</a:t>
              </a:r>
            </a:p>
          </p:txBody>
        </p:sp>
        <p:grpSp>
          <p:nvGrpSpPr>
            <p:cNvPr id="7" name="Grouper 7">
              <a:extLst>
                <a:ext uri="{FF2B5EF4-FFF2-40B4-BE49-F238E27FC236}">
                  <a16:creationId xmlns:a16="http://schemas.microsoft.com/office/drawing/2014/main" id="{526CBD45-65C1-9C9E-DFBA-25FF38460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0264" y="4232729"/>
              <a:ext cx="1206500" cy="1571625"/>
              <a:chOff x="723900" y="1574800"/>
              <a:chExt cx="1206500" cy="1572399"/>
            </a:xfrm>
          </p:grpSpPr>
          <p:grpSp>
            <p:nvGrpSpPr>
              <p:cNvPr id="8" name="Grouper 12">
                <a:extLst>
                  <a:ext uri="{FF2B5EF4-FFF2-40B4-BE49-F238E27FC236}">
                    <a16:creationId xmlns:a16="http://schemas.microsoft.com/office/drawing/2014/main" id="{D7DE2FA2-7051-56B8-7C09-76F296D3A3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900" y="1574800"/>
                <a:ext cx="1206500" cy="1572399"/>
                <a:chOff x="723900" y="1574800"/>
                <a:chExt cx="1206500" cy="1572399"/>
              </a:xfrm>
            </p:grpSpPr>
            <p:sp>
              <p:nvSpPr>
                <p:cNvPr id="10" name="Rectangle 4">
                  <a:extLst>
                    <a:ext uri="{FF2B5EF4-FFF2-40B4-BE49-F238E27FC236}">
                      <a16:creationId xmlns:a16="http://schemas.microsoft.com/office/drawing/2014/main" id="{46587C77-5BD3-7B1D-D8ED-BFEA4A514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700" y="1574800"/>
                  <a:ext cx="1155700" cy="1282700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90000"/>
                    <a:buBlip>
                      <a:blip r:embed="rId2"/>
                    </a:buBlip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130F0B"/>
                    </a:buClr>
                    <a:buFont typeface="Arial" panose="020B0604020202020204" pitchFamily="34" charset="0"/>
                    <a:buChar char="•"/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buClr>
                      <a:schemeClr val="accent2"/>
                    </a:buClr>
                    <a:buChar char="–"/>
                    <a:defRPr kumimoji="1" sz="16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lnSpc>
                      <a:spcPct val="95000"/>
                    </a:lnSpc>
                    <a:buClr>
                      <a:schemeClr val="accent1"/>
                    </a:buClr>
                    <a:defRPr kumimoji="1" sz="14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fr-FR" altLang="fr-FR" sz="1600">
                    <a:solidFill>
                      <a:srgbClr val="130F0B"/>
                    </a:solidFill>
                  </a:endParaRPr>
                </a:p>
              </p:txBody>
            </p:sp>
            <p:sp>
              <p:nvSpPr>
                <p:cNvPr id="11" name="ZoneTexte 11">
                  <a:extLst>
                    <a:ext uri="{FF2B5EF4-FFF2-40B4-BE49-F238E27FC236}">
                      <a16:creationId xmlns:a16="http://schemas.microsoft.com/office/drawing/2014/main" id="{FF476537-6F0C-850D-7B64-ECFFED08A9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6600" y="1714500"/>
                  <a:ext cx="115570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90000"/>
                    <a:buBlip>
                      <a:blip r:embed="rId2"/>
                    </a:buBlip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130F0B"/>
                    </a:buClr>
                    <a:buFont typeface="Arial" panose="020B0604020202020204" pitchFamily="34" charset="0"/>
                    <a:buChar char="•"/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buClr>
                      <a:schemeClr val="accent2"/>
                    </a:buClr>
                    <a:buChar char="–"/>
                    <a:defRPr kumimoji="1" sz="16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lnSpc>
                      <a:spcPct val="95000"/>
                    </a:lnSpc>
                    <a:buClr>
                      <a:schemeClr val="accent1"/>
                    </a:buClr>
                    <a:defRPr kumimoji="1" sz="14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fr-FR" altLang="fr-FR" sz="1000">
                      <a:solidFill>
                        <a:schemeClr val="tx1"/>
                      </a:solidFill>
                    </a:rPr>
                    <a:t>login:</a:t>
                  </a:r>
                </a:p>
              </p:txBody>
            </p:sp>
            <p:sp>
              <p:nvSpPr>
                <p:cNvPr id="12" name="Rectangle 12">
                  <a:extLst>
                    <a:ext uri="{FF2B5EF4-FFF2-40B4-BE49-F238E27FC236}">
                      <a16:creationId xmlns:a16="http://schemas.microsoft.com/office/drawing/2014/main" id="{B1C73631-2BF8-EB0F-761C-C475B2297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9200" y="1778000"/>
                  <a:ext cx="508000" cy="15388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90000"/>
                    <a:buBlip>
                      <a:blip r:embed="rId2"/>
                    </a:buBlip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130F0B"/>
                    </a:buClr>
                    <a:buFont typeface="Arial" panose="020B0604020202020204" pitchFamily="34" charset="0"/>
                    <a:buChar char="•"/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buClr>
                      <a:schemeClr val="accent2"/>
                    </a:buClr>
                    <a:buChar char="–"/>
                    <a:defRPr kumimoji="1" sz="16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lnSpc>
                      <a:spcPct val="95000"/>
                    </a:lnSpc>
                    <a:buClr>
                      <a:schemeClr val="accent1"/>
                    </a:buClr>
                    <a:defRPr kumimoji="1" sz="14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fr-FR" altLang="fr-FR" sz="1000">
                      <a:solidFill>
                        <a:srgbClr val="130F0B"/>
                      </a:solidFill>
                    </a:rPr>
                    <a:t> Bob</a:t>
                  </a:r>
                </a:p>
              </p:txBody>
            </p:sp>
            <p:sp>
              <p:nvSpPr>
                <p:cNvPr id="13" name="ZoneTexte 13">
                  <a:extLst>
                    <a:ext uri="{FF2B5EF4-FFF2-40B4-BE49-F238E27FC236}">
                      <a16:creationId xmlns:a16="http://schemas.microsoft.com/office/drawing/2014/main" id="{803A3B30-925F-325D-2D48-B9A6DAE835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900" y="2019300"/>
                  <a:ext cx="115570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90000"/>
                    <a:buBlip>
                      <a:blip r:embed="rId2"/>
                    </a:buBlip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130F0B"/>
                    </a:buClr>
                    <a:buFont typeface="Arial" panose="020B0604020202020204" pitchFamily="34" charset="0"/>
                    <a:buChar char="•"/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buClr>
                      <a:schemeClr val="accent2"/>
                    </a:buClr>
                    <a:buChar char="–"/>
                    <a:defRPr kumimoji="1" sz="16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lnSpc>
                      <a:spcPct val="95000"/>
                    </a:lnSpc>
                    <a:buClr>
                      <a:schemeClr val="accent1"/>
                    </a:buClr>
                    <a:defRPr kumimoji="1" sz="14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fr-FR" altLang="fr-FR" sz="1000">
                      <a:solidFill>
                        <a:schemeClr val="tx1"/>
                      </a:solidFill>
                    </a:rPr>
                    <a:t>password:</a:t>
                  </a:r>
                </a:p>
              </p:txBody>
            </p:sp>
            <p:sp>
              <p:nvSpPr>
                <p:cNvPr id="14" name="ZoneTexte 14">
                  <a:extLst>
                    <a:ext uri="{FF2B5EF4-FFF2-40B4-BE49-F238E27FC236}">
                      <a16:creationId xmlns:a16="http://schemas.microsoft.com/office/drawing/2014/main" id="{F5C7EBE7-8C48-1CDA-A4E6-E3C07FF847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0900" y="2501900"/>
                  <a:ext cx="635000" cy="24622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90000"/>
                    <a:buBlip>
                      <a:blip r:embed="rId2"/>
                    </a:buBlip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130F0B"/>
                    </a:buClr>
                    <a:buFont typeface="Arial" panose="020B0604020202020204" pitchFamily="34" charset="0"/>
                    <a:buChar char="•"/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buClr>
                      <a:schemeClr val="accent2"/>
                    </a:buClr>
                    <a:buChar char="–"/>
                    <a:defRPr kumimoji="1" sz="16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lnSpc>
                      <a:spcPct val="95000"/>
                    </a:lnSpc>
                    <a:buClr>
                      <a:schemeClr val="accent1"/>
                    </a:buClr>
                    <a:defRPr kumimoji="1" sz="14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fr-FR" altLang="fr-FR" sz="1000">
                      <a:solidFill>
                        <a:schemeClr val="tx1"/>
                      </a:solidFill>
                    </a:rPr>
                    <a:t>envoyer</a:t>
                  </a:r>
                </a:p>
              </p:txBody>
            </p:sp>
            <p:sp>
              <p:nvSpPr>
                <p:cNvPr id="15" name="ZoneTexte 15">
                  <a:extLst>
                    <a:ext uri="{FF2B5EF4-FFF2-40B4-BE49-F238E27FC236}">
                      <a16:creationId xmlns:a16="http://schemas.microsoft.com/office/drawing/2014/main" id="{224E43FB-8878-8466-8841-67E1AB035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1700" y="2870200"/>
                  <a:ext cx="88603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33CC"/>
                    </a:buClr>
                    <a:buSzPct val="90000"/>
                    <a:buBlip>
                      <a:blip r:embed="rId2"/>
                    </a:buBlip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130F0B"/>
                    </a:buClr>
                    <a:buFont typeface="Arial" panose="020B0604020202020204" pitchFamily="34" charset="0"/>
                    <a:buChar char="•"/>
                    <a:defRPr kumimoji="1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buClr>
                      <a:schemeClr val="accent2"/>
                    </a:buClr>
                    <a:buChar char="–"/>
                    <a:defRPr kumimoji="1" sz="16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lnSpc>
                      <a:spcPct val="95000"/>
                    </a:lnSpc>
                    <a:buClr>
                      <a:schemeClr val="accent1"/>
                    </a:buClr>
                    <a:defRPr kumimoji="1" sz="1400">
                      <a:solidFill>
                        <a:srgbClr val="1D040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»"/>
                    <a:defRPr kumimoji="1"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fr-FR" altLang="fr-FR" sz="1200">
                      <a:solidFill>
                        <a:schemeClr val="tx1"/>
                      </a:solidFill>
                    </a:rPr>
                    <a:t>index.html</a:t>
                  </a:r>
                </a:p>
              </p:txBody>
            </p:sp>
          </p:grp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FF24BF07-208E-9E66-A642-42B147466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800" y="2082800"/>
                <a:ext cx="431800" cy="1538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CC"/>
                  </a:buClr>
                  <a:buSzPct val="90000"/>
                  <a:buBlip>
                    <a:blip r:embed="rId2"/>
                  </a:buBlip>
                  <a:defRPr kumimoji="1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130F0B"/>
                  </a:buClr>
                  <a:buFont typeface="Arial" panose="020B0604020202020204" pitchFamily="34" charset="0"/>
                  <a:buChar char="•"/>
                  <a:defRPr kumimoji="1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buClr>
                    <a:schemeClr val="accent2"/>
                  </a:buClr>
                  <a:buChar char="–"/>
                  <a:defRPr kumimoji="1" sz="1600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5000"/>
                  </a:lnSpc>
                  <a:buClr>
                    <a:schemeClr val="accent1"/>
                  </a:buClr>
                  <a:defRPr kumimoji="1" sz="1400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fr-FR" altLang="fr-FR" sz="1000">
                    <a:solidFill>
                      <a:srgbClr val="130F0B"/>
                    </a:solidFill>
                  </a:rPr>
                  <a:t> ****</a:t>
                </a:r>
              </a:p>
            </p:txBody>
          </p:sp>
        </p:grpSp>
        <p:sp>
          <p:nvSpPr>
            <p:cNvPr id="16" name="ZoneTexte 16">
              <a:extLst>
                <a:ext uri="{FF2B5EF4-FFF2-40B4-BE49-F238E27FC236}">
                  <a16:creationId xmlns:a16="http://schemas.microsoft.com/office/drawing/2014/main" id="{0DE1EE05-6279-5552-C761-DD7E4E7D0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964" y="5502557"/>
              <a:ext cx="13369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Disque magnétique 17">
              <a:extLst>
                <a:ext uri="{FF2B5EF4-FFF2-40B4-BE49-F238E27FC236}">
                  <a16:creationId xmlns:a16="http://schemas.microsoft.com/office/drawing/2014/main" id="{AF1BBB9E-5C2F-8D2E-2188-CC8DD4E3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264" y="2988129"/>
              <a:ext cx="939800" cy="676275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>
                  <a:solidFill>
                    <a:srgbClr val="130F0B"/>
                  </a:solidFill>
                </a:rPr>
                <a:t>BD</a:t>
              </a:r>
            </a:p>
          </p:txBody>
        </p:sp>
        <p:sp>
          <p:nvSpPr>
            <p:cNvPr id="18" name="ZoneTexte 21">
              <a:extLst>
                <a:ext uri="{FF2B5EF4-FFF2-40B4-BE49-F238E27FC236}">
                  <a16:creationId xmlns:a16="http://schemas.microsoft.com/office/drawing/2014/main" id="{D0C12706-C90F-13CA-941C-4F977A818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5264" y="4512129"/>
              <a:ext cx="12319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000" b="1" dirty="0">
                  <a:solidFill>
                    <a:schemeClr val="tx1"/>
                  </a:solidFill>
                </a:rPr>
                <a:t>List of </a:t>
              </a:r>
              <a:r>
                <a:rPr kumimoji="0" lang="fr-FR" altLang="fr-FR" sz="1000" b="1" dirty="0" err="1">
                  <a:solidFill>
                    <a:schemeClr val="tx1"/>
                  </a:solidFill>
                </a:rPr>
                <a:t>Posts</a:t>
              </a:r>
              <a:endParaRPr kumimoji="0" lang="fr-FR" altLang="fr-FR" sz="1000" b="1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sz="1000" dirty="0">
                  <a:solidFill>
                    <a:schemeClr val="tx1"/>
                  </a:solidFill>
                </a:rPr>
                <a:t>Titre annonce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sz="1000" dirty="0">
                  <a:solidFill>
                    <a:srgbClr val="3366FF"/>
                  </a:solidFill>
                </a:rPr>
                <a:t>Titre annonce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sz="1000" dirty="0">
                  <a:solidFill>
                    <a:schemeClr val="tx1"/>
                  </a:solidFill>
                </a:rPr>
                <a:t>Titre annonce 3</a:t>
              </a:r>
            </a:p>
          </p:txBody>
        </p:sp>
        <p:grpSp>
          <p:nvGrpSpPr>
            <p:cNvPr id="19" name="Grouper 35">
              <a:extLst>
                <a:ext uri="{FF2B5EF4-FFF2-40B4-BE49-F238E27FC236}">
                  <a16:creationId xmlns:a16="http://schemas.microsoft.com/office/drawing/2014/main" id="{9611BEEB-2E53-C661-B7BB-B3D7A554CB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1163" y="4270829"/>
              <a:ext cx="1250379" cy="1282700"/>
              <a:chOff x="6927849" y="2819400"/>
              <a:chExt cx="1250379" cy="1282700"/>
            </a:xfrm>
          </p:grpSpPr>
          <p:sp>
            <p:nvSpPr>
              <p:cNvPr id="20" name="Rectangle 24">
                <a:extLst>
                  <a:ext uri="{FF2B5EF4-FFF2-40B4-BE49-F238E27FC236}">
                    <a16:creationId xmlns:a16="http://schemas.microsoft.com/office/drawing/2014/main" id="{BFB1FC19-F043-7C39-EBF0-757F4EFF4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8650" y="2819400"/>
                <a:ext cx="1155700" cy="12827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CC"/>
                  </a:buClr>
                  <a:buSzPct val="90000"/>
                  <a:buBlip>
                    <a:blip r:embed="rId2"/>
                  </a:buBlip>
                  <a:defRPr kumimoji="1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130F0B"/>
                  </a:buClr>
                  <a:buFont typeface="Arial" panose="020B0604020202020204" pitchFamily="34" charset="0"/>
                  <a:buChar char="•"/>
                  <a:defRPr kumimoji="1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buClr>
                    <a:schemeClr val="accent2"/>
                  </a:buClr>
                  <a:buChar char="–"/>
                  <a:defRPr kumimoji="1" sz="1600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5000"/>
                  </a:lnSpc>
                  <a:buClr>
                    <a:schemeClr val="accent1"/>
                  </a:buClr>
                  <a:defRPr kumimoji="1" sz="1400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fr-FR" altLang="fr-FR" sz="1600">
                  <a:solidFill>
                    <a:srgbClr val="130F0B"/>
                  </a:solidFill>
                </a:endParaRPr>
              </a:p>
            </p:txBody>
          </p:sp>
          <p:sp>
            <p:nvSpPr>
              <p:cNvPr id="21" name="ZoneTexte 27">
                <a:extLst>
                  <a:ext uri="{FF2B5EF4-FFF2-40B4-BE49-F238E27FC236}">
                    <a16:creationId xmlns:a16="http://schemas.microsoft.com/office/drawing/2014/main" id="{C7C00F04-0501-EEDA-F9A3-C5B4FD56B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7849" y="2921000"/>
                <a:ext cx="1250379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33CC"/>
                  </a:buClr>
                  <a:buSzPct val="90000"/>
                  <a:buBlip>
                    <a:blip r:embed="rId2"/>
                  </a:buBlip>
                  <a:defRPr kumimoji="1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130F0B"/>
                  </a:buClr>
                  <a:buFont typeface="Arial" panose="020B0604020202020204" pitchFamily="34" charset="0"/>
                  <a:buChar char="•"/>
                  <a:defRPr kumimoji="1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buClr>
                    <a:schemeClr val="accent2"/>
                  </a:buClr>
                  <a:buChar char="–"/>
                  <a:defRPr kumimoji="1" sz="1600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5000"/>
                  </a:lnSpc>
                  <a:buClr>
                    <a:schemeClr val="accent1"/>
                  </a:buClr>
                  <a:defRPr kumimoji="1" sz="1400">
                    <a:solidFill>
                      <a:srgbClr val="1D040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fr-FR" altLang="fr-FR" sz="1000" b="1" dirty="0">
                    <a:solidFill>
                      <a:schemeClr val="tx1"/>
                    </a:solidFill>
                  </a:rPr>
                  <a:t>Titre annonce 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fr-FR" altLang="fr-FR" sz="1000" b="1" dirty="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fr-FR" altLang="fr-FR" sz="1000" dirty="0">
                    <a:solidFill>
                      <a:schemeClr val="tx1"/>
                    </a:solidFill>
                  </a:rPr>
                  <a:t>date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fr-FR" altLang="fr-FR" sz="1000" dirty="0">
                    <a:solidFill>
                      <a:schemeClr val="tx1"/>
                    </a:solidFill>
                  </a:rPr>
                  <a:t>Texte de l’annonce</a:t>
                </a:r>
              </a:p>
            </p:txBody>
          </p:sp>
        </p:grpSp>
        <p:sp>
          <p:nvSpPr>
            <p:cNvPr id="22" name="ZoneTexte 31">
              <a:extLst>
                <a:ext uri="{FF2B5EF4-FFF2-40B4-BE49-F238E27FC236}">
                  <a16:creationId xmlns:a16="http://schemas.microsoft.com/office/drawing/2014/main" id="{3EABA77E-C7F4-AA91-A97C-103D88C7E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7864" y="5507705"/>
              <a:ext cx="7747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dirty="0" err="1">
                  <a:solidFill>
                    <a:schemeClr val="tx1"/>
                  </a:solidFill>
                </a:rPr>
                <a:t>post.php</a:t>
              </a:r>
              <a:endParaRPr kumimoji="0" lang="fr-FR" alt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necteur en arc 28">
              <a:extLst>
                <a:ext uri="{FF2B5EF4-FFF2-40B4-BE49-F238E27FC236}">
                  <a16:creationId xmlns:a16="http://schemas.microsoft.com/office/drawing/2014/main" id="{97950403-E73F-4581-0361-B7A441BE9158}"/>
                </a:ext>
              </a:extLst>
            </p:cNvPr>
            <p:cNvCxnSpPr>
              <a:cxnSpLocks noChangeShapeType="1"/>
              <a:stCxn id="10" idx="3"/>
              <a:endCxn id="18" idx="1"/>
            </p:cNvCxnSpPr>
            <p:nvPr/>
          </p:nvCxnSpPr>
          <p:spPr bwMode="auto">
            <a:xfrm flipV="1">
              <a:off x="4046764" y="4866142"/>
              <a:ext cx="1968500" cy="793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Connecteur en arc 31">
              <a:extLst>
                <a:ext uri="{FF2B5EF4-FFF2-40B4-BE49-F238E27FC236}">
                  <a16:creationId xmlns:a16="http://schemas.microsoft.com/office/drawing/2014/main" id="{14614324-3996-6F2B-8600-4D6798884D18}"/>
                </a:ext>
              </a:extLst>
            </p:cNvPr>
            <p:cNvCxnSpPr>
              <a:cxnSpLocks noChangeShapeType="1"/>
              <a:stCxn id="18" idx="3"/>
            </p:cNvCxnSpPr>
            <p:nvPr/>
          </p:nvCxnSpPr>
          <p:spPr bwMode="auto">
            <a:xfrm>
              <a:off x="7247164" y="4866142"/>
              <a:ext cx="1555750" cy="158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Connecteur droit avec flèche 38">
              <a:extLst>
                <a:ext uri="{FF2B5EF4-FFF2-40B4-BE49-F238E27FC236}">
                  <a16:creationId xmlns:a16="http://schemas.microsoft.com/office/drawing/2014/main" id="{AFA1B7EC-3801-51FE-7013-24761B132E2C}"/>
                </a:ext>
              </a:extLst>
            </p:cNvPr>
            <p:cNvCxnSpPr>
              <a:cxnSpLocks noChangeShapeType="1"/>
              <a:stCxn id="17" idx="3"/>
            </p:cNvCxnSpPr>
            <p:nvPr/>
          </p:nvCxnSpPr>
          <p:spPr bwMode="auto">
            <a:xfrm rot="5400000">
              <a:off x="6305776" y="3964442"/>
              <a:ext cx="606425" cy="635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Connecteur droit avec flèche 40">
              <a:extLst>
                <a:ext uri="{FF2B5EF4-FFF2-40B4-BE49-F238E27FC236}">
                  <a16:creationId xmlns:a16="http://schemas.microsoft.com/office/drawing/2014/main" id="{F870188B-0DD4-09F3-8664-44F2AB41ED06}"/>
                </a:ext>
              </a:extLst>
            </p:cNvPr>
            <p:cNvCxnSpPr>
              <a:cxnSpLocks noChangeShapeType="1"/>
              <a:endCxn id="20" idx="0"/>
            </p:cNvCxnSpPr>
            <p:nvPr/>
          </p:nvCxnSpPr>
          <p:spPr bwMode="auto">
            <a:xfrm>
              <a:off x="7113814" y="3369129"/>
              <a:ext cx="2286000" cy="9017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67293474-0658-EA53-BC68-472712075A8E}"/>
              </a:ext>
            </a:extLst>
          </p:cNvPr>
          <p:cNvSpPr txBox="1"/>
          <p:nvPr/>
        </p:nvSpPr>
        <p:spPr>
          <a:xfrm rot="16200000">
            <a:off x="11080232" y="3611694"/>
            <a:ext cx="7561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</a:t>
            </a:r>
            <a:r>
              <a:rPr lang="fr-FR" sz="1600" dirty="0">
                <a:hlinkClick r:id="rId3"/>
              </a:rPr>
              <a:t>https://symfony.com/doc/current/introduction/from_flat_php_to_symfony.html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973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A82E-1510-52A0-F97F-0AC0E461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2F2E54-4185-C6E5-DFFD-3FED117D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Etape 1 : Isoler la présentation / l'interface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7D45F0-BD99-4180-F58D-A0F9336DF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28</a:t>
            </a:fld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9C0A84-733B-851D-E289-A5FFAAE39325}"/>
              </a:ext>
            </a:extLst>
          </p:cNvPr>
          <p:cNvGrpSpPr/>
          <p:nvPr/>
        </p:nvGrpSpPr>
        <p:grpSpPr>
          <a:xfrm>
            <a:off x="1683657" y="3352005"/>
            <a:ext cx="11756572" cy="5719423"/>
            <a:chOff x="2814637" y="3352006"/>
            <a:chExt cx="9321800" cy="39735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442967-D1C1-5A81-814E-AB24AE39F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737" y="4444206"/>
              <a:ext cx="736600" cy="901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C1D2B94-DE0A-5389-66E6-B73BB4BC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237" y="4444206"/>
              <a:ext cx="736600" cy="901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7" name="ZoneTexte 15">
              <a:extLst>
                <a:ext uri="{FF2B5EF4-FFF2-40B4-BE49-F238E27FC236}">
                  <a16:creationId xmlns:a16="http://schemas.microsoft.com/office/drawing/2014/main" id="{236B864B-D9AF-5BF0-DB6C-ED2900866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0712" y="5347494"/>
              <a:ext cx="860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index.php</a:t>
              </a:r>
            </a:p>
          </p:txBody>
        </p:sp>
        <p:sp>
          <p:nvSpPr>
            <p:cNvPr id="8" name="ZoneTexte 16">
              <a:extLst>
                <a:ext uri="{FF2B5EF4-FFF2-40B4-BE49-F238E27FC236}">
                  <a16:creationId xmlns:a16="http://schemas.microsoft.com/office/drawing/2014/main" id="{BB1F128E-FC1A-F7F5-8095-9710538DA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4729" y="5333206"/>
              <a:ext cx="1145569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Disque magnétique 17">
              <a:extLst>
                <a:ext uri="{FF2B5EF4-FFF2-40B4-BE49-F238E27FC236}">
                  <a16:creationId xmlns:a16="http://schemas.microsoft.com/office/drawing/2014/main" id="{BA0BDD55-33A6-C158-1101-317C4348B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2937" y="3352006"/>
              <a:ext cx="704850" cy="615950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>
                  <a:solidFill>
                    <a:srgbClr val="130F0B"/>
                  </a:solidFill>
                </a:rPr>
                <a:t>BD</a:t>
              </a:r>
            </a:p>
          </p:txBody>
        </p:sp>
        <p:sp>
          <p:nvSpPr>
            <p:cNvPr id="10" name="ZoneTexte 31">
              <a:extLst>
                <a:ext uri="{FF2B5EF4-FFF2-40B4-BE49-F238E27FC236}">
                  <a16:creationId xmlns:a16="http://schemas.microsoft.com/office/drawing/2014/main" id="{7286537B-93DE-B253-737C-2C369CF94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9787" y="5358606"/>
              <a:ext cx="7747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post.php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8E1F1404-E54E-8319-5014-95136167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637" y="4444206"/>
              <a:ext cx="736600" cy="901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cxnSp>
          <p:nvCxnSpPr>
            <p:cNvPr id="12" name="Connecteur en arc 32">
              <a:extLst>
                <a:ext uri="{FF2B5EF4-FFF2-40B4-BE49-F238E27FC236}">
                  <a16:creationId xmlns:a16="http://schemas.microsoft.com/office/drawing/2014/main" id="{EFF45168-7CCC-290A-3359-66D7113DEFFF}"/>
                </a:ext>
              </a:extLst>
            </p:cNvPr>
            <p:cNvCxnSpPr>
              <a:cxnSpLocks noChangeShapeType="1"/>
              <a:stCxn id="11" idx="3"/>
              <a:endCxn id="6" idx="1"/>
            </p:cNvCxnSpPr>
            <p:nvPr/>
          </p:nvCxnSpPr>
          <p:spPr bwMode="auto">
            <a:xfrm>
              <a:off x="6472237" y="4895056"/>
              <a:ext cx="1778000" cy="1588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onnecteur droit avec flèche 34">
              <a:extLst>
                <a:ext uri="{FF2B5EF4-FFF2-40B4-BE49-F238E27FC236}">
                  <a16:creationId xmlns:a16="http://schemas.microsoft.com/office/drawing/2014/main" id="{35BBC68D-CE3F-ECC0-E424-B344DE156D3C}"/>
                </a:ext>
              </a:extLst>
            </p:cNvPr>
            <p:cNvCxnSpPr>
              <a:cxnSpLocks noChangeShapeType="1"/>
              <a:stCxn id="6" idx="3"/>
              <a:endCxn id="5" idx="1"/>
            </p:cNvCxnSpPr>
            <p:nvPr/>
          </p:nvCxnSpPr>
          <p:spPr bwMode="auto">
            <a:xfrm>
              <a:off x="8986837" y="4895056"/>
              <a:ext cx="1993900" cy="158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Connecteur droit avec flèche 36">
              <a:extLst>
                <a:ext uri="{FF2B5EF4-FFF2-40B4-BE49-F238E27FC236}">
                  <a16:creationId xmlns:a16="http://schemas.microsoft.com/office/drawing/2014/main" id="{6B6ABCAE-EF65-BB2C-0F8E-92D37D999D43}"/>
                </a:ext>
              </a:extLst>
            </p:cNvPr>
            <p:cNvCxnSpPr>
              <a:cxnSpLocks noChangeShapeType="1"/>
              <a:stCxn id="9" idx="3"/>
              <a:endCxn id="6" idx="0"/>
            </p:cNvCxnSpPr>
            <p:nvPr/>
          </p:nvCxnSpPr>
          <p:spPr bwMode="auto">
            <a:xfrm rot="16200000" flipH="1">
              <a:off x="8378825" y="4204493"/>
              <a:ext cx="476250" cy="317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Connecteur droit avec flèche 38">
              <a:extLst>
                <a:ext uri="{FF2B5EF4-FFF2-40B4-BE49-F238E27FC236}">
                  <a16:creationId xmlns:a16="http://schemas.microsoft.com/office/drawing/2014/main" id="{61AFFEC5-499E-2946-68B6-7CD769713A25}"/>
                </a:ext>
              </a:extLst>
            </p:cNvPr>
            <p:cNvCxnSpPr>
              <a:cxnSpLocks noChangeShapeType="1"/>
              <a:stCxn id="9" idx="4"/>
              <a:endCxn id="5" idx="0"/>
            </p:cNvCxnSpPr>
            <p:nvPr/>
          </p:nvCxnSpPr>
          <p:spPr bwMode="auto">
            <a:xfrm>
              <a:off x="8967787" y="3659981"/>
              <a:ext cx="2381250" cy="78422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654042ED-3564-D24A-B23C-99C5428E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737" y="6146006"/>
              <a:ext cx="736600" cy="901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7C662CCF-B4A1-8CA7-BD24-739C87865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2937" y="6095206"/>
              <a:ext cx="736600" cy="901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3EE18663-B7A5-1F30-8A18-139FBE09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8837" y="6095206"/>
              <a:ext cx="736600" cy="901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19" name="ZoneTexte 42">
              <a:extLst>
                <a:ext uri="{FF2B5EF4-FFF2-40B4-BE49-F238E27FC236}">
                  <a16:creationId xmlns:a16="http://schemas.microsoft.com/office/drawing/2014/main" id="{97EA0EED-DD48-E12D-5E1E-036DB90E0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137" y="7049294"/>
              <a:ext cx="1320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b="1">
                  <a:solidFill>
                    <a:schemeClr val="tx1"/>
                  </a:solidFill>
                </a:rPr>
                <a:t>view/login.php</a:t>
              </a:r>
            </a:p>
          </p:txBody>
        </p:sp>
        <p:sp>
          <p:nvSpPr>
            <p:cNvPr id="20" name="ZoneTexte 43">
              <a:extLst>
                <a:ext uri="{FF2B5EF4-FFF2-40B4-BE49-F238E27FC236}">
                  <a16:creationId xmlns:a16="http://schemas.microsoft.com/office/drawing/2014/main" id="{9668F3B3-6502-030F-FBD5-E75DF7FB4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1986" y="7023894"/>
              <a:ext cx="16729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b="1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1200" b="1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200" b="1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ZoneTexte 44">
              <a:extLst>
                <a:ext uri="{FF2B5EF4-FFF2-40B4-BE49-F238E27FC236}">
                  <a16:creationId xmlns:a16="http://schemas.microsoft.com/office/drawing/2014/main" id="{8F847B32-40D4-9A71-D42A-202C0F170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5637" y="7023894"/>
              <a:ext cx="1320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b="1">
                  <a:solidFill>
                    <a:schemeClr val="tx1"/>
                  </a:solidFill>
                </a:rPr>
                <a:t>view/post.php</a:t>
              </a:r>
            </a:p>
          </p:txBody>
        </p:sp>
        <p:cxnSp>
          <p:nvCxnSpPr>
            <p:cNvPr id="22" name="Connecteur droit avec flèche 46">
              <a:extLst>
                <a:ext uri="{FF2B5EF4-FFF2-40B4-BE49-F238E27FC236}">
                  <a16:creationId xmlns:a16="http://schemas.microsoft.com/office/drawing/2014/main" id="{B85DE9F1-6723-D6D3-8F86-D37B44776699}"/>
                </a:ext>
              </a:extLst>
            </p:cNvPr>
            <p:cNvCxnSpPr>
              <a:cxnSpLocks noChangeShapeType="1"/>
              <a:stCxn id="7" idx="2"/>
              <a:endCxn id="16" idx="0"/>
            </p:cNvCxnSpPr>
            <p:nvPr/>
          </p:nvCxnSpPr>
          <p:spPr bwMode="auto">
            <a:xfrm rot="16200000" flipH="1">
              <a:off x="5875337" y="5879307"/>
              <a:ext cx="522287" cy="111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Connecteur droit avec flèche 48">
              <a:extLst>
                <a:ext uri="{FF2B5EF4-FFF2-40B4-BE49-F238E27FC236}">
                  <a16:creationId xmlns:a16="http://schemas.microsoft.com/office/drawing/2014/main" id="{D7179BB9-78BB-63E2-B601-CE0FDBEFE8FA}"/>
                </a:ext>
              </a:extLst>
            </p:cNvPr>
            <p:cNvCxnSpPr>
              <a:cxnSpLocks noChangeShapeType="1"/>
              <a:stCxn id="8" idx="2"/>
              <a:endCxn id="17" idx="0"/>
            </p:cNvCxnSpPr>
            <p:nvPr/>
          </p:nvCxnSpPr>
          <p:spPr bwMode="auto">
            <a:xfrm flipH="1">
              <a:off x="8631237" y="5611019"/>
              <a:ext cx="6277" cy="4841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Connecteur droit avec flèche 50">
              <a:extLst>
                <a:ext uri="{FF2B5EF4-FFF2-40B4-BE49-F238E27FC236}">
                  <a16:creationId xmlns:a16="http://schemas.microsoft.com/office/drawing/2014/main" id="{0596D63D-F121-5AFC-64B6-8E772F954248}"/>
                </a:ext>
              </a:extLst>
            </p:cNvPr>
            <p:cNvCxnSpPr>
              <a:cxnSpLocks noChangeShapeType="1"/>
              <a:stCxn id="10" idx="2"/>
              <a:endCxn id="18" idx="0"/>
            </p:cNvCxnSpPr>
            <p:nvPr/>
          </p:nvCxnSpPr>
          <p:spPr bwMode="auto">
            <a:xfrm rot="5400000">
              <a:off x="11157743" y="5864225"/>
              <a:ext cx="460375" cy="158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ZoneTexte 52">
              <a:extLst>
                <a:ext uri="{FF2B5EF4-FFF2-40B4-BE49-F238E27FC236}">
                  <a16:creationId xmlns:a16="http://schemas.microsoft.com/office/drawing/2014/main" id="{0E9C44C8-CF7F-A691-9A94-3945E1605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337" y="5688806"/>
              <a:ext cx="78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26" name="ZoneTexte 53">
              <a:extLst>
                <a:ext uri="{FF2B5EF4-FFF2-40B4-BE49-F238E27FC236}">
                  <a16:creationId xmlns:a16="http://schemas.microsoft.com/office/drawing/2014/main" id="{5542D35C-DFFE-936D-FD4A-F988666BA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9237" y="5676106"/>
              <a:ext cx="78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27" name="ZoneTexte 54">
              <a:extLst>
                <a:ext uri="{FF2B5EF4-FFF2-40B4-BE49-F238E27FC236}">
                  <a16:creationId xmlns:a16="http://schemas.microsoft.com/office/drawing/2014/main" id="{18BAE07A-5071-5D2B-234F-A7D09D426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7837" y="5701506"/>
              <a:ext cx="78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28" name="ZoneTexte 29">
              <a:extLst>
                <a:ext uri="{FF2B5EF4-FFF2-40B4-BE49-F238E27FC236}">
                  <a16:creationId xmlns:a16="http://schemas.microsoft.com/office/drawing/2014/main" id="{6EBB1BFB-C4A3-6035-97CC-F110AA8CD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637" y="3948906"/>
              <a:ext cx="3759200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>
                  <a:solidFill>
                    <a:srgbClr val="008000"/>
                  </a:solidFill>
                </a:rPr>
                <a:t>Fichiers chargés de la logique applicative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>
                  <a:solidFill>
                    <a:srgbClr val="008000"/>
                  </a:solidFill>
                </a:rPr>
                <a:t>(appelée aussi </a:t>
              </a:r>
              <a:r>
                <a:rPr kumimoji="0" lang="fr-FR" altLang="fr-FR" sz="1400" b="1">
                  <a:solidFill>
                    <a:srgbClr val="008000"/>
                  </a:solidFill>
                </a:rPr>
                <a:t>contrôleurs</a:t>
              </a:r>
              <a:r>
                <a:rPr kumimoji="0" lang="fr-FR" altLang="fr-FR" sz="1400">
                  <a:solidFill>
                    <a:srgbClr val="008000"/>
                  </a:solidFill>
                </a:rPr>
                <a:t>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sz="1400">
                  <a:solidFill>
                    <a:srgbClr val="008000"/>
                  </a:solidFill>
                </a:rPr>
                <a:t> traite les entrées utilisateurs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sz="1400">
                  <a:solidFill>
                    <a:srgbClr val="008000"/>
                  </a:solidFill>
                </a:rPr>
                <a:t> prépare une réponse</a:t>
              </a:r>
            </a:p>
          </p:txBody>
        </p:sp>
        <p:sp>
          <p:nvSpPr>
            <p:cNvPr id="29" name="ZoneTexte 30">
              <a:extLst>
                <a:ext uri="{FF2B5EF4-FFF2-40B4-BE49-F238E27FC236}">
                  <a16:creationId xmlns:a16="http://schemas.microsoft.com/office/drawing/2014/main" id="{CB344248-2638-500D-4F15-7A78BA806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637" y="6171406"/>
              <a:ext cx="2921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>
                  <a:solidFill>
                    <a:srgbClr val="008000"/>
                  </a:solidFill>
                </a:rPr>
                <a:t>Fichiers chargés de la présentation 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262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15">
            <a:extLst>
              <a:ext uri="{FF2B5EF4-FFF2-40B4-BE49-F238E27FC236}">
                <a16:creationId xmlns:a16="http://schemas.microsoft.com/office/drawing/2014/main" id="{083CF06E-A183-B335-80B6-679797EE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457" y="3006124"/>
            <a:ext cx="3173185" cy="304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&lt;?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php</a:t>
            </a: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require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 '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view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/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login.php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?&gt;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b="1" dirty="0">
              <a:solidFill>
                <a:schemeClr val="tx1"/>
              </a:solidFill>
            </a:endParaRPr>
          </a:p>
        </p:txBody>
      </p:sp>
      <p:sp>
        <p:nvSpPr>
          <p:cNvPr id="8" name="ZoneTexte 29">
            <a:extLst>
              <a:ext uri="{FF2B5EF4-FFF2-40B4-BE49-F238E27FC236}">
                <a16:creationId xmlns:a16="http://schemas.microsoft.com/office/drawing/2014/main" id="{5B38FAFE-CA8F-5B39-A189-92437CF3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957" y="6217348"/>
            <a:ext cx="1521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2400" dirty="0" err="1">
                <a:solidFill>
                  <a:schemeClr val="tx1"/>
                </a:solidFill>
              </a:rPr>
              <a:t>index.php</a:t>
            </a:r>
            <a:endParaRPr kumimoji="0" lang="fr-FR" altLang="fr-FR" sz="2400" dirty="0">
              <a:solidFill>
                <a:schemeClr val="tx1"/>
              </a:solidFill>
            </a:endParaRPr>
          </a:p>
        </p:txBody>
      </p:sp>
      <p:sp>
        <p:nvSpPr>
          <p:cNvPr id="9" name="ZoneTexte 15">
            <a:extLst>
              <a:ext uri="{FF2B5EF4-FFF2-40B4-BE49-F238E27FC236}">
                <a16:creationId xmlns:a16="http://schemas.microsoft.com/office/drawing/2014/main" id="{A71BF219-176A-41E9-F400-3DEC42CB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642" y="2993424"/>
            <a:ext cx="8768444" cy="550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&lt;!DOCTYPE html&gt;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&lt;html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lang</a:t>
            </a:r>
            <a:r>
              <a:rPr kumimoji="0" lang="fr-FR" altLang="fr-FR" sz="1600" dirty="0">
                <a:solidFill>
                  <a:schemeClr val="tx1"/>
                </a:solidFill>
              </a:rPr>
              <a:t>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fr</a:t>
            </a:r>
            <a:r>
              <a:rPr kumimoji="0" lang="fr-FR" altLang="fr-FR" sz="1600" dirty="0">
                <a:solidFill>
                  <a:schemeClr val="tx1"/>
                </a:solidFill>
              </a:rPr>
              <a:t>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&lt;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head</a:t>
            </a:r>
            <a:r>
              <a:rPr kumimoji="0" lang="fr-FR" altLang="fr-FR" sz="1600" dirty="0">
                <a:solidFill>
                  <a:schemeClr val="tx1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&lt;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title</a:t>
            </a:r>
            <a:r>
              <a:rPr kumimoji="0" lang="fr-FR" altLang="fr-FR" sz="1600" dirty="0">
                <a:solidFill>
                  <a:schemeClr val="tx1"/>
                </a:solidFill>
              </a:rPr>
              <a:t>&gt;Exemple Annonces Basic PHP&lt;/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title</a:t>
            </a:r>
            <a:r>
              <a:rPr kumimoji="0" lang="fr-FR" altLang="fr-FR" sz="1600" dirty="0">
                <a:solidFill>
                  <a:schemeClr val="tx1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&lt;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meta</a:t>
            </a:r>
            <a:r>
              <a:rPr kumimoji="0" lang="fr-FR" altLang="fr-FR" sz="1600" dirty="0">
                <a:solidFill>
                  <a:schemeClr val="tx1"/>
                </a:solidFill>
              </a:rPr>
              <a:t> http-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equiv</a:t>
            </a:r>
            <a:r>
              <a:rPr kumimoji="0" lang="fr-FR" altLang="fr-FR" sz="1600" dirty="0">
                <a:solidFill>
                  <a:schemeClr val="tx1"/>
                </a:solidFill>
              </a:rPr>
              <a:t>="Content-Type" content="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text</a:t>
            </a:r>
            <a:r>
              <a:rPr kumimoji="0" lang="fr-FR" altLang="fr-FR" sz="1600" dirty="0">
                <a:solidFill>
                  <a:schemeClr val="tx1"/>
                </a:solidFill>
              </a:rPr>
              <a:t>/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html;charset</a:t>
            </a:r>
            <a:r>
              <a:rPr kumimoji="0" lang="fr-FR" altLang="fr-FR" sz="1600" dirty="0">
                <a:solidFill>
                  <a:schemeClr val="tx1"/>
                </a:solidFill>
              </a:rPr>
              <a:t>=utf-8"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&lt;/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head</a:t>
            </a:r>
            <a:r>
              <a:rPr kumimoji="0" lang="fr-FR" altLang="fr-FR" sz="1600" dirty="0">
                <a:solidFill>
                  <a:schemeClr val="tx1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&lt;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form</a:t>
            </a:r>
            <a:r>
              <a:rPr kumimoji="0" lang="fr-FR" altLang="fr-FR" sz="1600" dirty="0">
                <a:solidFill>
                  <a:schemeClr val="tx1"/>
                </a:solidFill>
              </a:rPr>
              <a:t>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method</a:t>
            </a:r>
            <a:r>
              <a:rPr kumimoji="0" lang="fr-FR" altLang="fr-FR" sz="1600" dirty="0">
                <a:solidFill>
                  <a:schemeClr val="tx1"/>
                </a:solidFill>
              </a:rPr>
              <a:t>="post" action="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annonces.php</a:t>
            </a:r>
            <a:r>
              <a:rPr kumimoji="0" lang="fr-FR" altLang="fr-FR" sz="1600" dirty="0">
                <a:solidFill>
                  <a:schemeClr val="tx1"/>
                </a:solidFill>
              </a:rPr>
              <a:t>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&lt;label for="login"&gt; Votre identifiant &lt;/label&gt;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&lt;input type="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text</a:t>
            </a:r>
            <a:r>
              <a:rPr kumimoji="0" lang="fr-FR" altLang="fr-FR" sz="1600" dirty="0">
                <a:solidFill>
                  <a:schemeClr val="tx1"/>
                </a:solidFill>
              </a:rPr>
              <a:t>"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name</a:t>
            </a:r>
            <a:r>
              <a:rPr kumimoji="0" lang="fr-FR" altLang="fr-FR" sz="1600" dirty="0">
                <a:solidFill>
                  <a:schemeClr val="tx1"/>
                </a:solidFill>
              </a:rPr>
              <a:t>="login" id="login"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placeholder</a:t>
            </a:r>
            <a:r>
              <a:rPr kumimoji="0" lang="fr-FR" altLang="fr-FR" sz="1600" dirty="0">
                <a:solidFill>
                  <a:schemeClr val="tx1"/>
                </a:solidFill>
              </a:rPr>
              <a:t>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defaut</a:t>
            </a:r>
            <a:r>
              <a:rPr kumimoji="0" lang="fr-FR" altLang="fr-FR" sz="1600" dirty="0">
                <a:solidFill>
                  <a:schemeClr val="tx1"/>
                </a:solidFill>
              </a:rPr>
              <a:t>"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maxlength</a:t>
            </a:r>
            <a:r>
              <a:rPr kumimoji="0" lang="fr-FR" altLang="fr-FR" sz="1600" dirty="0">
                <a:solidFill>
                  <a:schemeClr val="tx1"/>
                </a:solidFill>
              </a:rPr>
              <a:t>="12"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required</a:t>
            </a:r>
            <a:r>
              <a:rPr kumimoji="0" lang="fr-FR" altLang="fr-FR" sz="1600" dirty="0">
                <a:solidFill>
                  <a:schemeClr val="tx1"/>
                </a:solidFill>
              </a:rPr>
              <a:t> /&gt;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&lt;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br</a:t>
            </a:r>
            <a:r>
              <a:rPr kumimoji="0" lang="fr-FR" altLang="fr-FR" sz="1600" dirty="0">
                <a:solidFill>
                  <a:schemeClr val="tx1"/>
                </a:solidFill>
              </a:rPr>
              <a:t>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&lt;label for="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password</a:t>
            </a:r>
            <a:r>
              <a:rPr kumimoji="0" lang="fr-FR" altLang="fr-FR" sz="1600" dirty="0">
                <a:solidFill>
                  <a:schemeClr val="tx1"/>
                </a:solidFill>
              </a:rPr>
              <a:t>"&gt; Votre mot de passe &lt;/label&gt;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&lt;input type="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password</a:t>
            </a:r>
            <a:r>
              <a:rPr kumimoji="0" lang="fr-FR" altLang="fr-FR" sz="1600" dirty="0">
                <a:solidFill>
                  <a:schemeClr val="tx1"/>
                </a:solidFill>
              </a:rPr>
              <a:t>"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name</a:t>
            </a:r>
            <a:r>
              <a:rPr kumimoji="0" lang="fr-FR" altLang="fr-FR" sz="1600" dirty="0">
                <a:solidFill>
                  <a:schemeClr val="tx1"/>
                </a:solidFill>
              </a:rPr>
              <a:t>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password</a:t>
            </a:r>
            <a:r>
              <a:rPr kumimoji="0" lang="fr-FR" altLang="fr-FR" sz="1600" dirty="0">
                <a:solidFill>
                  <a:schemeClr val="tx1"/>
                </a:solidFill>
              </a:rPr>
              <a:t>" id="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password</a:t>
            </a:r>
            <a:r>
              <a:rPr kumimoji="0" lang="fr-FR" altLang="fr-FR" sz="1600" dirty="0">
                <a:solidFill>
                  <a:schemeClr val="tx1"/>
                </a:solidFill>
              </a:rPr>
              <a:t>"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maxlength</a:t>
            </a:r>
            <a:r>
              <a:rPr kumimoji="0" lang="fr-FR" altLang="fr-FR" sz="1600" dirty="0">
                <a:solidFill>
                  <a:schemeClr val="tx1"/>
                </a:solidFill>
              </a:rPr>
              <a:t>="12"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required</a:t>
            </a:r>
            <a:r>
              <a:rPr kumimoji="0" lang="fr-FR" altLang="fr-FR" sz="1600" dirty="0">
                <a:solidFill>
                  <a:schemeClr val="tx1"/>
                </a:solidFill>
              </a:rPr>
              <a:t> /&gt;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&lt;input type="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submit</a:t>
            </a:r>
            <a:r>
              <a:rPr kumimoji="0" lang="fr-FR" altLang="fr-FR" sz="1600" dirty="0">
                <a:solidFill>
                  <a:schemeClr val="tx1"/>
                </a:solidFill>
              </a:rPr>
              <a:t>" value="Envoyer"&gt;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&lt;/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form</a:t>
            </a:r>
            <a:r>
              <a:rPr kumimoji="0" lang="fr-FR" altLang="fr-FR" sz="1600" dirty="0">
                <a:solidFill>
                  <a:schemeClr val="tx1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&lt;/html&gt;</a:t>
            </a:r>
            <a:endParaRPr kumimoji="0" lang="fr-FR" altLang="fr-FR" sz="1600" b="1" dirty="0">
              <a:solidFill>
                <a:schemeClr val="tx1"/>
              </a:solidFill>
            </a:endParaRPr>
          </a:p>
        </p:txBody>
      </p:sp>
      <p:sp>
        <p:nvSpPr>
          <p:cNvPr id="10" name="ZoneTexte 31">
            <a:extLst>
              <a:ext uri="{FF2B5EF4-FFF2-40B4-BE49-F238E27FC236}">
                <a16:creationId xmlns:a16="http://schemas.microsoft.com/office/drawing/2014/main" id="{5586E2AA-8410-3E3B-CDD2-1417810BD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7500" y="8654160"/>
            <a:ext cx="213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2400" dirty="0" err="1">
                <a:solidFill>
                  <a:schemeClr val="tx1"/>
                </a:solidFill>
              </a:rPr>
              <a:t>view</a:t>
            </a:r>
            <a:r>
              <a:rPr kumimoji="0" lang="fr-FR" altLang="fr-FR" sz="2400" dirty="0">
                <a:solidFill>
                  <a:schemeClr val="tx1"/>
                </a:solidFill>
              </a:rPr>
              <a:t>/</a:t>
            </a:r>
            <a:r>
              <a:rPr kumimoji="0" lang="fr-FR" altLang="fr-FR" sz="2400" dirty="0" err="1">
                <a:solidFill>
                  <a:schemeClr val="tx1"/>
                </a:solidFill>
              </a:rPr>
              <a:t>login.php</a:t>
            </a:r>
            <a:endParaRPr kumimoji="0" lang="fr-FR" altLang="fr-FR" sz="2400" dirty="0">
              <a:solidFill>
                <a:schemeClr val="tx1"/>
              </a:solidFill>
            </a:endParaRPr>
          </a:p>
        </p:txBody>
      </p:sp>
      <p:sp>
        <p:nvSpPr>
          <p:cNvPr id="11" name="ZoneTexte 8">
            <a:extLst>
              <a:ext uri="{FF2B5EF4-FFF2-40B4-BE49-F238E27FC236}">
                <a16:creationId xmlns:a16="http://schemas.microsoft.com/office/drawing/2014/main" id="{0094AACE-83B4-C283-1F27-79BA4375A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742" y="1964724"/>
            <a:ext cx="256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>
                <a:solidFill>
                  <a:schemeClr val="tx1"/>
                </a:solidFill>
              </a:rPr>
              <a:t>inclut le fichier chargé de l'affichage du login</a:t>
            </a:r>
          </a:p>
        </p:txBody>
      </p:sp>
      <p:cxnSp>
        <p:nvCxnSpPr>
          <p:cNvPr id="12" name="Forme 10">
            <a:extLst>
              <a:ext uri="{FF2B5EF4-FFF2-40B4-BE49-F238E27FC236}">
                <a16:creationId xmlns:a16="http://schemas.microsoft.com/office/drawing/2014/main" id="{C162A867-2198-75D2-D88A-C0513BCC8230}"/>
              </a:ext>
            </a:extLst>
          </p:cNvPr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383642" y="2287890"/>
            <a:ext cx="292100" cy="984934"/>
          </a:xfrm>
          <a:prstGeom prst="curvedConnector2">
            <a:avLst/>
          </a:prstGeom>
          <a:noFill/>
          <a:ln w="28575">
            <a:solidFill>
              <a:srgbClr val="000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361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B7744-B408-2EF7-FFA1-2F9D007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bibliographiques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06E8E-E429-DF24-4C88-930A664F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« Architecture logicielle propre »</a:t>
            </a:r>
            <a:r>
              <a:rPr lang="fr-FR" dirty="0"/>
              <a:t>, R. C. Martin, édition Pearson, 2020.</a:t>
            </a:r>
          </a:p>
          <a:p>
            <a:pPr lvl="1"/>
            <a:r>
              <a:rPr lang="fr-FR" dirty="0">
                <a:solidFill>
                  <a:schemeClr val="accent6"/>
                </a:solidFill>
              </a:rPr>
              <a:t>Disponible à la bibliothèque </a:t>
            </a:r>
            <a:r>
              <a:rPr lang="fr-FR" dirty="0"/>
              <a:t>: salle lecture de l’IUT, 005.1 MAR</a:t>
            </a:r>
          </a:p>
          <a:p>
            <a:pPr lvl="1"/>
            <a:endParaRPr lang="fr-FR" dirty="0"/>
          </a:p>
          <a:p>
            <a:r>
              <a:rPr lang="fr-FR" b="1" dirty="0"/>
              <a:t>« Architecture logicielle et conception avancée »</a:t>
            </a:r>
            <a:r>
              <a:rPr lang="fr-FR" dirty="0"/>
              <a:t>, Y.-G. </a:t>
            </a:r>
            <a:r>
              <a:rPr lang="fr-FR" dirty="0" err="1"/>
              <a:t>Guéhéneuc</a:t>
            </a:r>
            <a:r>
              <a:rPr lang="fr-FR" dirty="0"/>
              <a:t> et J. Vachon, École Polytechnique de Montréal, 2012.</a:t>
            </a:r>
          </a:p>
          <a:p>
            <a:endParaRPr lang="fr-FR" sz="2800" dirty="0"/>
          </a:p>
          <a:p>
            <a:r>
              <a:rPr lang="fr-FR" b="1" dirty="0"/>
              <a:t>« </a:t>
            </a:r>
            <a:r>
              <a:rPr lang="en-US" b="1" dirty="0"/>
              <a:t>UML diagrams for system architecture</a:t>
            </a:r>
            <a:r>
              <a:rPr lang="fr-FR" b="1" dirty="0"/>
              <a:t> », </a:t>
            </a:r>
            <a:r>
              <a:rPr lang="fr-FR" dirty="0"/>
              <a:t>J.-P. Gibson, Telecom </a:t>
            </a:r>
            <a:r>
              <a:rPr lang="fr-FR" dirty="0" err="1"/>
              <a:t>SudParis</a:t>
            </a:r>
            <a:r>
              <a:rPr lang="fr-FR" dirty="0"/>
              <a:t>, 2020.</a:t>
            </a:r>
          </a:p>
          <a:p>
            <a:endParaRPr lang="fr-FR" dirty="0"/>
          </a:p>
          <a:p>
            <a:r>
              <a:rPr lang="fr-FR" dirty="0"/>
              <a:t>« </a:t>
            </a:r>
            <a:r>
              <a:rPr lang="fr-FR" b="1" dirty="0"/>
              <a:t>Architectural Patterns and </a:t>
            </a:r>
            <a:r>
              <a:rPr lang="fr-FR" b="1" dirty="0" err="1"/>
              <a:t>Tactics</a:t>
            </a:r>
            <a:r>
              <a:rPr lang="fr-FR" b="1" dirty="0"/>
              <a:t> </a:t>
            </a:r>
            <a:r>
              <a:rPr lang="fr-FR" dirty="0"/>
              <a:t>», J. Scott </a:t>
            </a:r>
            <a:r>
              <a:rPr lang="fr-FR" dirty="0" err="1"/>
              <a:t>Hawker</a:t>
            </a:r>
            <a:r>
              <a:rPr lang="fr-FR" dirty="0"/>
              <a:t> et R. </a:t>
            </a:r>
            <a:r>
              <a:rPr lang="fr-FR" dirty="0" err="1"/>
              <a:t>Kuehl</a:t>
            </a:r>
            <a:r>
              <a:rPr lang="fr-FR" dirty="0"/>
              <a:t>, Rochester Institute of </a:t>
            </a:r>
            <a:r>
              <a:rPr lang="fr-FR" dirty="0" err="1"/>
              <a:t>Technology</a:t>
            </a:r>
            <a:r>
              <a:rPr lang="fr-FR" dirty="0"/>
              <a:t>, 2023.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0A5A13-EC6C-A2E1-AEEB-E8489E41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936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30</a:t>
            </a:fld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4D440D-4FEC-EE18-BA56-64D9A0E23E58}"/>
              </a:ext>
            </a:extLst>
          </p:cNvPr>
          <p:cNvGrpSpPr/>
          <p:nvPr/>
        </p:nvGrpSpPr>
        <p:grpSpPr>
          <a:xfrm>
            <a:off x="498095" y="1798013"/>
            <a:ext cx="13972650" cy="8186857"/>
            <a:chOff x="1194004" y="1812384"/>
            <a:chExt cx="9820321" cy="5481479"/>
          </a:xfrm>
        </p:grpSpPr>
        <p:sp>
          <p:nvSpPr>
            <p:cNvPr id="5" name="ZoneTexte 15">
              <a:extLst>
                <a:ext uri="{FF2B5EF4-FFF2-40B4-BE49-F238E27FC236}">
                  <a16:creationId xmlns:a16="http://schemas.microsoft.com/office/drawing/2014/main" id="{D5C8527A-17E0-01C2-7D9F-7F9532369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77" y="2262683"/>
              <a:ext cx="4740677" cy="36886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mysqli_connect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localhost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', 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root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', '', ‘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jobstage_db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 'SELECT login FROM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Users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WHERE login="'.$_POST['login'].'" and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="'.$_POST['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'].'"';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resultlogin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,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if(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mysqli_num_rows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resultlogin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 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$login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$_POST['login'];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mysqli_free_result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resultlogin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resultall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, 'SELECT id,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FROM Post');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array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while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row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mysqli_fetch_assoc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resultall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 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posts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[] 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row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mysqli_close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// inclut le code de la présentation HTML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require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'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annonces.php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?&gt;</a:t>
              </a:r>
              <a:endParaRPr kumimoji="0" lang="fr-FR" alt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ZoneTexte 29">
              <a:extLst>
                <a:ext uri="{FF2B5EF4-FFF2-40B4-BE49-F238E27FC236}">
                  <a16:creationId xmlns:a16="http://schemas.microsoft.com/office/drawing/2014/main" id="{2DFB58A7-D31E-E60A-A46B-91333C001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952" y="6062376"/>
              <a:ext cx="1564057" cy="309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400" dirty="0" err="1"/>
                <a:t>annonces</a:t>
              </a:r>
              <a:r>
                <a:rPr kumimoji="0" lang="fr-FR" altLang="fr-FR" sz="2400" dirty="0" err="1">
                  <a:solidFill>
                    <a:schemeClr val="tx1"/>
                  </a:solidFill>
                </a:rPr>
                <a:t>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ZoneTexte 15">
              <a:extLst>
                <a:ext uri="{FF2B5EF4-FFF2-40B4-BE49-F238E27FC236}">
                  <a16:creationId xmlns:a16="http://schemas.microsoft.com/office/drawing/2014/main" id="{4F62D951-C8BC-A4B7-BAB1-1662F7261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6925" y="1812384"/>
              <a:ext cx="4597400" cy="51723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if( !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isset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$login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 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header( "refresh:5;url=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index.php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'Erreur de login et/ou de mot de passe (redirection automatique dans 5 sec.)';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exit;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&lt;!DOCTYPE html&gt;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&lt;html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lang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fr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head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&gt;Exemple Annonces Basic PHP&lt;/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meta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http-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equiv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="Content-Type" content="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text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html;charset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=utf-8" /&gt;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head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&lt;body&gt;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&lt;p&gt; Hello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$login; ?&gt; &lt;/p&gt;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&lt;h1&gt;List of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&lt;/h1&gt;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ul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foreach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posts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as $post ) :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&lt;li&gt;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  &lt;a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href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post.php?id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$post['id']; ?&gt;"&gt;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   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$post['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'];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  &lt;/a&gt;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&lt;/li&gt;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endforeach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ul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&lt;/body&gt;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&lt;/html&gt;</a:t>
              </a:r>
              <a:endParaRPr kumimoji="0" lang="fr-FR" alt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31">
              <a:extLst>
                <a:ext uri="{FF2B5EF4-FFF2-40B4-BE49-F238E27FC236}">
                  <a16:creationId xmlns:a16="http://schemas.microsoft.com/office/drawing/2014/main" id="{CE8D814C-DE7C-E149-B8E2-006892B70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8269" y="6984757"/>
              <a:ext cx="2081785" cy="309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24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24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3D863D4-D143-7CFC-2483-66FB7554F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715" y="3670300"/>
              <a:ext cx="188532" cy="4367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2400">
                <a:solidFill>
                  <a:srgbClr val="130F0B"/>
                </a:solidFill>
              </a:endParaRPr>
            </a:p>
          </p:txBody>
        </p:sp>
        <p:sp>
          <p:nvSpPr>
            <p:cNvPr id="10" name="ZoneTexte 11">
              <a:extLst>
                <a:ext uri="{FF2B5EF4-FFF2-40B4-BE49-F238E27FC236}">
                  <a16:creationId xmlns:a16="http://schemas.microsoft.com/office/drawing/2014/main" id="{82A663C0-58CC-EDB3-6523-AAC050270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004" y="6649984"/>
              <a:ext cx="3416300" cy="43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récupère les données et les stocke dans des variables utilisées dans la présentation</a:t>
              </a:r>
            </a:p>
          </p:txBody>
        </p:sp>
        <p:cxnSp>
          <p:nvCxnSpPr>
            <p:cNvPr id="11" name="Connecteur droit 23">
              <a:extLst>
                <a:ext uri="{FF2B5EF4-FFF2-40B4-BE49-F238E27FC236}">
                  <a16:creationId xmlns:a16="http://schemas.microsoft.com/office/drawing/2014/main" id="{18F46479-74DE-779D-7EFB-E129C8AC9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09539" y="3682228"/>
              <a:ext cx="228600" cy="63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onnecteur droit avec flèche 27">
              <a:extLst>
                <a:ext uri="{FF2B5EF4-FFF2-40B4-BE49-F238E27FC236}">
                  <a16:creationId xmlns:a16="http://schemas.microsoft.com/office/drawing/2014/main" id="{86583C86-4C93-59C2-9FFB-8968AC0361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7991" y="5184196"/>
              <a:ext cx="2984500" cy="3175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onnecteur droit 31">
              <a:extLst>
                <a:ext uri="{FF2B5EF4-FFF2-40B4-BE49-F238E27FC236}">
                  <a16:creationId xmlns:a16="http://schemas.microsoft.com/office/drawing/2014/main" id="{7B6D5769-10FC-5394-1407-61000D7B45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10741" y="4680798"/>
              <a:ext cx="228600" cy="63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Connecteur droit avec flèche 33">
              <a:extLst>
                <a:ext uri="{FF2B5EF4-FFF2-40B4-BE49-F238E27FC236}">
                  <a16:creationId xmlns:a16="http://schemas.microsoft.com/office/drawing/2014/main" id="{8A88067C-6650-A186-A70A-EB4BD8DFECC2}"/>
                </a:ext>
              </a:extLst>
            </p:cNvPr>
            <p:cNvCxnSpPr>
              <a:cxnSpLocks noChangeShapeType="1"/>
              <a:stCxn id="10" idx="3"/>
            </p:cNvCxnSpPr>
            <p:nvPr/>
          </p:nvCxnSpPr>
          <p:spPr bwMode="auto">
            <a:xfrm flipV="1">
              <a:off x="4610304" y="5783874"/>
              <a:ext cx="1935984" cy="1082483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2500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31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9A58BD-3EB2-DD75-F87D-25B7A842BB4B}"/>
              </a:ext>
            </a:extLst>
          </p:cNvPr>
          <p:cNvGrpSpPr/>
          <p:nvPr/>
        </p:nvGrpSpPr>
        <p:grpSpPr>
          <a:xfrm>
            <a:off x="1039456" y="1975756"/>
            <a:ext cx="13170030" cy="7203111"/>
            <a:chOff x="63500" y="1612900"/>
            <a:chExt cx="9029700" cy="4692929"/>
          </a:xfrm>
        </p:grpSpPr>
        <p:sp>
          <p:nvSpPr>
            <p:cNvPr id="5" name="ZoneTexte 15">
              <a:extLst>
                <a:ext uri="{FF2B5EF4-FFF2-40B4-BE49-F238E27FC236}">
                  <a16:creationId xmlns:a16="http://schemas.microsoft.com/office/drawing/2014/main" id="{5AC0007E-8314-E26C-7C45-EE88E481D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" y="1612900"/>
              <a:ext cx="5410200" cy="16643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mysqli_connect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localhost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', 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root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', '', ‘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jobstage_db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, 'SELECT * FROM Post WHERE id='.$_GET['id']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$post 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mysqli_fetch_assoc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mysqli_close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// inclut le code de la présentation HTML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require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'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post.php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?&gt;</a:t>
              </a:r>
              <a:endParaRPr kumimoji="0" lang="fr-FR" alt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ZoneTexte 29">
              <a:extLst>
                <a:ext uri="{FF2B5EF4-FFF2-40B4-BE49-F238E27FC236}">
                  <a16:creationId xmlns:a16="http://schemas.microsoft.com/office/drawing/2014/main" id="{C8576F96-B1E2-4706-42A6-936BF8BF5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291" y="3328930"/>
              <a:ext cx="936618" cy="30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 dirty="0" err="1">
                  <a:solidFill>
                    <a:schemeClr val="tx1"/>
                  </a:solidFill>
                </a:rPr>
                <a:t>post.php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ZoneTexte 15">
              <a:extLst>
                <a:ext uri="{FF2B5EF4-FFF2-40B4-BE49-F238E27FC236}">
                  <a16:creationId xmlns:a16="http://schemas.microsoft.com/office/drawing/2014/main" id="{C16F3EC1-6E1F-42B8-1661-1A643C08B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3670300"/>
              <a:ext cx="4597400" cy="23059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&lt;!DOCTYPE html&gt;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&lt;html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lang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fr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head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&gt;Exemple Annonces Basic PHP&lt;/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meta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http-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equiv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="Content-Type" content="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text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html;charset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=utf-8" /&gt;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head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&lt;body&gt;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&lt;h1&gt;&lt;?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$post['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']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 ?&gt;&lt;/h1&gt;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&lt;div class="date"&gt;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$post['date']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 ?&gt; 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&lt;div class="body"&gt;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$post['body']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 ?&gt; 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&lt;/body&gt;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&lt;/html&gt;</a:t>
              </a:r>
              <a:endParaRPr kumimoji="0" lang="fr-FR" alt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31">
              <a:extLst>
                <a:ext uri="{FF2B5EF4-FFF2-40B4-BE49-F238E27FC236}">
                  <a16:creationId xmlns:a16="http://schemas.microsoft.com/office/drawing/2014/main" id="{3F8A2B53-A992-874E-7899-05488DF07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5497" y="6005048"/>
              <a:ext cx="1418006" cy="300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24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2400" dirty="0" err="1">
                  <a:solidFill>
                    <a:schemeClr val="tx1"/>
                  </a:solidFill>
                </a:rPr>
                <a:t>post.php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076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12A75-5368-4A6F-90C2-2E2BCD42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Etape 2 : Isoler l'accès aux données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32</a:t>
            </a:fld>
            <a:endParaRPr lang="fr-FR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BF30804-288E-40B8-E8E9-FA05889FC102}"/>
              </a:ext>
            </a:extLst>
          </p:cNvPr>
          <p:cNvGrpSpPr/>
          <p:nvPr/>
        </p:nvGrpSpPr>
        <p:grpSpPr>
          <a:xfrm>
            <a:off x="1477001" y="3110706"/>
            <a:ext cx="11498769" cy="5873638"/>
            <a:chOff x="1485900" y="3110706"/>
            <a:chExt cx="9321800" cy="4621214"/>
          </a:xfrm>
        </p:grpSpPr>
        <p:sp>
          <p:nvSpPr>
            <p:cNvPr id="6" name="ZoneTexte 15">
              <a:extLst>
                <a:ext uri="{FF2B5EF4-FFF2-40B4-BE49-F238E27FC236}">
                  <a16:creationId xmlns:a16="http://schemas.microsoft.com/office/drawing/2014/main" id="{8427CC97-5AF7-FBA4-B28A-1F2032543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0875" y="5982494"/>
              <a:ext cx="860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index.php</a:t>
              </a:r>
            </a:p>
          </p:txBody>
        </p:sp>
        <p:sp>
          <p:nvSpPr>
            <p:cNvPr id="7" name="ZoneTexte 16">
              <a:extLst>
                <a:ext uri="{FF2B5EF4-FFF2-40B4-BE49-F238E27FC236}">
                  <a16:creationId xmlns:a16="http://schemas.microsoft.com/office/drawing/2014/main" id="{BC746C29-BF55-7E64-7275-CD313DF3F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4803" y="5955506"/>
              <a:ext cx="11464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Disque magnétique 17">
              <a:extLst>
                <a:ext uri="{FF2B5EF4-FFF2-40B4-BE49-F238E27FC236}">
                  <a16:creationId xmlns:a16="http://schemas.microsoft.com/office/drawing/2014/main" id="{D13EF486-FB59-A259-DD6B-6800CD7A2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3110706"/>
              <a:ext cx="666750" cy="366713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rgbClr val="130F0B"/>
                  </a:solidFill>
                </a:rPr>
                <a:t>BD</a:t>
              </a:r>
            </a:p>
          </p:txBody>
        </p:sp>
        <p:sp>
          <p:nvSpPr>
            <p:cNvPr id="9" name="ZoneTexte 31">
              <a:extLst>
                <a:ext uri="{FF2B5EF4-FFF2-40B4-BE49-F238E27FC236}">
                  <a16:creationId xmlns:a16="http://schemas.microsoft.com/office/drawing/2014/main" id="{770713FC-596E-B001-462B-6399568F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9150" y="6006306"/>
              <a:ext cx="7747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post.php</a:t>
              </a:r>
            </a:p>
          </p:txBody>
        </p:sp>
        <p:cxnSp>
          <p:nvCxnSpPr>
            <p:cNvPr id="10" name="Connecteur en arc 32">
              <a:extLst>
                <a:ext uri="{FF2B5EF4-FFF2-40B4-BE49-F238E27FC236}">
                  <a16:creationId xmlns:a16="http://schemas.microsoft.com/office/drawing/2014/main" id="{1E6EBFAF-8179-56D5-4D80-69E8225EC3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32400" y="5631656"/>
              <a:ext cx="1778000" cy="1588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onnecteur droit avec flèche 34">
              <a:extLst>
                <a:ext uri="{FF2B5EF4-FFF2-40B4-BE49-F238E27FC236}">
                  <a16:creationId xmlns:a16="http://schemas.microsoft.com/office/drawing/2014/main" id="{32DFDC4C-FEB0-538C-08FC-4A05DEFB65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47000" y="5631656"/>
              <a:ext cx="1993900" cy="158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onnecteur droit avec flèche 36">
              <a:extLst>
                <a:ext uri="{FF2B5EF4-FFF2-40B4-BE49-F238E27FC236}">
                  <a16:creationId xmlns:a16="http://schemas.microsoft.com/office/drawing/2014/main" id="{7F2EB2D2-C10A-2C25-9972-B586D4387385}"/>
                </a:ext>
              </a:extLst>
            </p:cNvPr>
            <p:cNvCxnSpPr>
              <a:cxnSpLocks noChangeShapeType="1"/>
              <a:stCxn id="8" idx="3"/>
              <a:endCxn id="33" idx="0"/>
            </p:cNvCxnSpPr>
            <p:nvPr/>
          </p:nvCxnSpPr>
          <p:spPr bwMode="auto">
            <a:xfrm rot="16200000" flipH="1">
              <a:off x="7210425" y="3661569"/>
              <a:ext cx="382587" cy="1428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ZoneTexte 42">
              <a:extLst>
                <a:ext uri="{FF2B5EF4-FFF2-40B4-BE49-F238E27FC236}">
                  <a16:creationId xmlns:a16="http://schemas.microsoft.com/office/drawing/2014/main" id="{B6376F6D-3D6E-6F0F-5CF6-970ABF8EF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400" y="7455695"/>
              <a:ext cx="1320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view/login.php</a:t>
              </a:r>
            </a:p>
          </p:txBody>
        </p:sp>
        <p:sp>
          <p:nvSpPr>
            <p:cNvPr id="14" name="ZoneTexte 43">
              <a:extLst>
                <a:ext uri="{FF2B5EF4-FFF2-40B4-BE49-F238E27FC236}">
                  <a16:creationId xmlns:a16="http://schemas.microsoft.com/office/drawing/2014/main" id="{57B870C2-6F33-655C-A61B-DA09E21B9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7379494"/>
              <a:ext cx="16310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12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2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ZoneTexte 44">
              <a:extLst>
                <a:ext uri="{FF2B5EF4-FFF2-40B4-BE49-F238E27FC236}">
                  <a16:creationId xmlns:a16="http://schemas.microsoft.com/office/drawing/2014/main" id="{0429EEE4-A01C-071D-7EDE-CFB43C6C4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900" y="7430294"/>
              <a:ext cx="1320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view/post.php</a:t>
              </a:r>
            </a:p>
          </p:txBody>
        </p:sp>
        <p:cxnSp>
          <p:nvCxnSpPr>
            <p:cNvPr id="16" name="Connecteur droit avec flèche 46">
              <a:extLst>
                <a:ext uri="{FF2B5EF4-FFF2-40B4-BE49-F238E27FC236}">
                  <a16:creationId xmlns:a16="http://schemas.microsoft.com/office/drawing/2014/main" id="{F7655F05-5C0D-8986-E39F-F43D4155EE9B}"/>
                </a:ext>
              </a:extLst>
            </p:cNvPr>
            <p:cNvCxnSpPr>
              <a:cxnSpLocks noChangeShapeType="1"/>
              <a:stCxn id="6" idx="2"/>
              <a:endCxn id="22" idx="0"/>
            </p:cNvCxnSpPr>
            <p:nvPr/>
          </p:nvCxnSpPr>
          <p:spPr bwMode="auto">
            <a:xfrm rot="16200000" flipH="1">
              <a:off x="4670425" y="6479382"/>
              <a:ext cx="446087" cy="47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ZoneTexte 52">
              <a:extLst>
                <a:ext uri="{FF2B5EF4-FFF2-40B4-BE49-F238E27FC236}">
                  <a16:creationId xmlns:a16="http://schemas.microsoft.com/office/drawing/2014/main" id="{97A7EE31-16FD-EBC0-50C3-0B380931C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0" y="6323806"/>
              <a:ext cx="78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A90E5EF-92AC-8D93-F826-CC61B0B82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126706"/>
              <a:ext cx="546100" cy="711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7C0C25D1-18F8-89E3-7CA5-7A1BCD0B4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5257006"/>
              <a:ext cx="546100" cy="711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536BA7B4-0138-0566-5F68-086331924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5282406"/>
              <a:ext cx="546100" cy="711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D4EFC623-3D68-3304-2F21-753652E63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1700" y="5295106"/>
              <a:ext cx="546100" cy="711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7B827B06-1EF2-D160-3463-3AEDD3207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6704806"/>
              <a:ext cx="546100" cy="711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cxnSp>
          <p:nvCxnSpPr>
            <p:cNvPr id="23" name="Connecteur droit avec flèche 58">
              <a:extLst>
                <a:ext uri="{FF2B5EF4-FFF2-40B4-BE49-F238E27FC236}">
                  <a16:creationId xmlns:a16="http://schemas.microsoft.com/office/drawing/2014/main" id="{D8E2AD67-F0BA-2CC3-246A-B89D3E818F9C}"/>
                </a:ext>
              </a:extLst>
            </p:cNvPr>
            <p:cNvCxnSpPr>
              <a:cxnSpLocks noChangeShapeType="1"/>
              <a:endCxn id="25" idx="0"/>
            </p:cNvCxnSpPr>
            <p:nvPr/>
          </p:nvCxnSpPr>
          <p:spPr bwMode="auto">
            <a:xfrm rot="16200000" flipH="1">
              <a:off x="7185025" y="6441282"/>
              <a:ext cx="446087" cy="47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ZoneTexte 59">
              <a:extLst>
                <a:ext uri="{FF2B5EF4-FFF2-40B4-BE49-F238E27FC236}">
                  <a16:creationId xmlns:a16="http://schemas.microsoft.com/office/drawing/2014/main" id="{37F6D74D-5A0E-A04C-082D-0D462AF5A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2100" y="6285706"/>
              <a:ext cx="78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E8BEA356-2DCE-2D52-4A76-6A7F87281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6666706"/>
              <a:ext cx="546100" cy="711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cxnSp>
          <p:nvCxnSpPr>
            <p:cNvPr id="26" name="Connecteur droit avec flèche 61">
              <a:extLst>
                <a:ext uri="{FF2B5EF4-FFF2-40B4-BE49-F238E27FC236}">
                  <a16:creationId xmlns:a16="http://schemas.microsoft.com/office/drawing/2014/main" id="{0AAA5B2B-A392-DB36-59C0-25FB76DFFE74}"/>
                </a:ext>
              </a:extLst>
            </p:cNvPr>
            <p:cNvCxnSpPr>
              <a:cxnSpLocks noChangeShapeType="1"/>
              <a:endCxn id="28" idx="0"/>
            </p:cNvCxnSpPr>
            <p:nvPr/>
          </p:nvCxnSpPr>
          <p:spPr bwMode="auto">
            <a:xfrm rot="16200000" flipH="1">
              <a:off x="9864725" y="6479382"/>
              <a:ext cx="446087" cy="47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ZoneTexte 62">
              <a:extLst>
                <a:ext uri="{FF2B5EF4-FFF2-40B4-BE49-F238E27FC236}">
                  <a16:creationId xmlns:a16="http://schemas.microsoft.com/office/drawing/2014/main" id="{D91DD776-A81C-83BC-1A31-E19214449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1800" y="6323806"/>
              <a:ext cx="78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0566C3C-B83F-4FCC-2504-361E2B1CC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7100" y="6704806"/>
              <a:ext cx="546100" cy="711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29" name="ZoneTexte 64">
              <a:extLst>
                <a:ext uri="{FF2B5EF4-FFF2-40B4-BE49-F238E27FC236}">
                  <a16:creationId xmlns:a16="http://schemas.microsoft.com/office/drawing/2014/main" id="{1264ACF7-AF70-7DC6-8DC1-B0CCAA2A9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888706"/>
              <a:ext cx="78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cxnSp>
          <p:nvCxnSpPr>
            <p:cNvPr id="30" name="Connecteur droit avec flèche 66">
              <a:extLst>
                <a:ext uri="{FF2B5EF4-FFF2-40B4-BE49-F238E27FC236}">
                  <a16:creationId xmlns:a16="http://schemas.microsoft.com/office/drawing/2014/main" id="{A7A26400-ED15-C6DE-08CA-45B4961F5CD8}"/>
                </a:ext>
              </a:extLst>
            </p:cNvPr>
            <p:cNvCxnSpPr>
              <a:cxnSpLocks noChangeShapeType="1"/>
              <a:stCxn id="19" idx="0"/>
              <a:endCxn id="18" idx="2"/>
            </p:cNvCxnSpPr>
            <p:nvPr/>
          </p:nvCxnSpPr>
          <p:spPr bwMode="auto">
            <a:xfrm rot="5400000" flipH="1" flipV="1">
              <a:off x="7175501" y="5047456"/>
              <a:ext cx="419100" cy="317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Connecteur droit avec flèche 71">
              <a:extLst>
                <a:ext uri="{FF2B5EF4-FFF2-40B4-BE49-F238E27FC236}">
                  <a16:creationId xmlns:a16="http://schemas.microsoft.com/office/drawing/2014/main" id="{2B242F76-9A24-C9D2-14FB-D46F86D771B5}"/>
                </a:ext>
              </a:extLst>
            </p:cNvPr>
            <p:cNvCxnSpPr>
              <a:cxnSpLocks noChangeShapeType="1"/>
              <a:stCxn id="21" idx="0"/>
              <a:endCxn id="18" idx="3"/>
            </p:cNvCxnSpPr>
            <p:nvPr/>
          </p:nvCxnSpPr>
          <p:spPr bwMode="auto">
            <a:xfrm rot="16200000" flipV="1">
              <a:off x="8455025" y="3685381"/>
              <a:ext cx="812800" cy="240665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ZoneTexte 72">
              <a:extLst>
                <a:ext uri="{FF2B5EF4-FFF2-40B4-BE49-F238E27FC236}">
                  <a16:creationId xmlns:a16="http://schemas.microsoft.com/office/drawing/2014/main" id="{53C0C339-17F5-4EF2-0714-EA77554A2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8700" y="4622006"/>
              <a:ext cx="787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33" name="ZoneTexte 73">
              <a:extLst>
                <a:ext uri="{FF2B5EF4-FFF2-40B4-BE49-F238E27FC236}">
                  <a16:creationId xmlns:a16="http://schemas.microsoft.com/office/drawing/2014/main" id="{3493592C-96DF-0261-AFF9-F48AA37EB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7850" y="3860006"/>
              <a:ext cx="9620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b="1">
                  <a:solidFill>
                    <a:schemeClr val="tx1"/>
                  </a:solidFill>
                </a:rPr>
                <a:t>model.php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B4EAC391-F0B4-A6F2-9EFD-E106CCD61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763" y="4136230"/>
              <a:ext cx="3042929" cy="653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Fichiers chargés de l'accès aux données (couche "</a:t>
              </a:r>
              <a:r>
                <a:rPr kumimoji="0" lang="fr-FR" altLang="fr-FR" sz="1600" b="1" dirty="0">
                  <a:solidFill>
                    <a:srgbClr val="008000"/>
                  </a:solidFill>
                </a:rPr>
                <a:t>modèle</a:t>
              </a:r>
              <a:r>
                <a:rPr kumimoji="0" lang="fr-FR" altLang="fr-FR" sz="1600" dirty="0">
                  <a:solidFill>
                    <a:srgbClr val="008000"/>
                  </a:solidFill>
                </a:rPr>
                <a:t>")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 contient aussi la logique métier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EA423872-5C03-D9D0-9CE9-424B9F02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900" y="5239205"/>
              <a:ext cx="2387600" cy="104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Rôle des </a:t>
              </a:r>
              <a:r>
                <a:rPr kumimoji="0" lang="fr-FR" altLang="fr-FR" sz="1600" b="1" dirty="0">
                  <a:solidFill>
                    <a:srgbClr val="008000"/>
                  </a:solidFill>
                </a:rPr>
                <a:t>contrôleurs </a:t>
              </a:r>
              <a:r>
                <a:rPr kumimoji="0" lang="fr-FR" altLang="fr-FR" sz="1600" dirty="0">
                  <a:solidFill>
                    <a:srgbClr val="008000"/>
                  </a:solidFill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 récupérer les données de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  la couche modèle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 appeler la vue permettant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  d'afficher les données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282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33</a:t>
            </a:fld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B209953-2608-7C90-A4D3-C344B1DD6D08}"/>
              </a:ext>
            </a:extLst>
          </p:cNvPr>
          <p:cNvGrpSpPr/>
          <p:nvPr/>
        </p:nvGrpSpPr>
        <p:grpSpPr>
          <a:xfrm>
            <a:off x="993774" y="1680519"/>
            <a:ext cx="13273769" cy="7861770"/>
            <a:chOff x="993774" y="1680519"/>
            <a:chExt cx="8775701" cy="5329461"/>
          </a:xfrm>
        </p:grpSpPr>
        <p:sp>
          <p:nvSpPr>
            <p:cNvPr id="5" name="ZoneTexte 15">
              <a:extLst>
                <a:ext uri="{FF2B5EF4-FFF2-40B4-BE49-F238E27FC236}">
                  <a16:creationId xmlns:a16="http://schemas.microsoft.com/office/drawing/2014/main" id="{E31F9F02-BAD7-C250-0789-BB632554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774" y="1680519"/>
              <a:ext cx="4053013" cy="49552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endParaRPr kumimoji="0" lang="fr-FR" altLang="fr-FR" sz="1600" b="1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function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openConnection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mysqli_connect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localhost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', 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root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', '', ‘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jobstage_db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return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05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function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closeConnection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)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mysqli_close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050" dirty="0">
                  <a:solidFill>
                    <a:schemeClr val="tx1"/>
                  </a:solidFill>
                </a:rPr>
                <a:t>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function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isUser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 $login, $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isuser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False ;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openConnection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 'SELECT login FROM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Users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WHERE login="'.$login.'" and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="'.$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.'"';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,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if(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mysqli_num_rows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 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isuser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True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mysqli_free_result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closeConnection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return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isuser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}</a:t>
              </a:r>
            </a:p>
          </p:txBody>
        </p:sp>
        <p:sp>
          <p:nvSpPr>
            <p:cNvPr id="6" name="ZoneTexte 31">
              <a:extLst>
                <a:ext uri="{FF2B5EF4-FFF2-40B4-BE49-F238E27FC236}">
                  <a16:creationId xmlns:a16="http://schemas.microsoft.com/office/drawing/2014/main" id="{0963DE08-9D38-40CE-6A43-6787C1473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6697019"/>
              <a:ext cx="1073785" cy="31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>
                  <a:solidFill>
                    <a:schemeClr val="tx1"/>
                  </a:solidFill>
                </a:rPr>
                <a:t>model.php</a:t>
              </a:r>
            </a:p>
          </p:txBody>
        </p:sp>
        <p:sp>
          <p:nvSpPr>
            <p:cNvPr id="7" name="ZoneTexte 15">
              <a:extLst>
                <a:ext uri="{FF2B5EF4-FFF2-40B4-BE49-F238E27FC236}">
                  <a16:creationId xmlns:a16="http://schemas.microsoft.com/office/drawing/2014/main" id="{739EED0A-4FD7-02AC-D235-1380B328A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875" y="1680519"/>
              <a:ext cx="4419600" cy="48926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 err="1">
                  <a:solidFill>
                    <a:schemeClr val="tx1"/>
                  </a:solidFill>
                </a:rPr>
                <a:t>function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getAllAnnonces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openConnection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050" dirty="0">
                  <a:solidFill>
                    <a:schemeClr val="tx1"/>
                  </a:solidFill>
                </a:rPr>
                <a:t>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resultall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,'SELECT id,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FROM Post');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array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05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while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row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mysqli_fetch_assoc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resultall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[] =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row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050" dirty="0">
                  <a:solidFill>
                    <a:schemeClr val="tx1"/>
                  </a:solidFill>
                </a:rPr>
                <a:t>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mysqli_free_result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resultall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);  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closeConnection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return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050" dirty="0">
                  <a:solidFill>
                    <a:schemeClr val="tx1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function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getPost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 $id 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openConnection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050" dirty="0">
                  <a:solidFill>
                    <a:schemeClr val="tx1"/>
                  </a:solidFill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$id = </a:t>
              </a:r>
              <a:r>
                <a:rPr kumimoji="0" lang="fr-FR" altLang="fr-FR" sz="1600" b="1" dirty="0" err="1">
                  <a:solidFill>
                    <a:srgbClr val="FF0000"/>
                  </a:solidFill>
                </a:rPr>
                <a:t>intval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($id);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mysqli_query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, 'SELECT * FROM Post WHERE id='.$id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$post =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mysqli_fetch_assoc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050" dirty="0">
                  <a:solidFill>
                    <a:schemeClr val="tx1"/>
                  </a:solidFill>
                </a:rPr>
                <a:t>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mysqli_free_result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result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closeConnection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link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);    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return $post;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?&gt;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37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34</a:t>
            </a:fld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A0541E-4D81-266D-F839-94B8056E2443}"/>
              </a:ext>
            </a:extLst>
          </p:cNvPr>
          <p:cNvGrpSpPr/>
          <p:nvPr/>
        </p:nvGrpSpPr>
        <p:grpSpPr>
          <a:xfrm>
            <a:off x="1039456" y="2577297"/>
            <a:ext cx="12836201" cy="4928908"/>
            <a:chOff x="177800" y="1841500"/>
            <a:chExt cx="8775700" cy="2774940"/>
          </a:xfrm>
        </p:grpSpPr>
        <p:sp>
          <p:nvSpPr>
            <p:cNvPr id="5" name="ZoneTexte 15">
              <a:extLst>
                <a:ext uri="{FF2B5EF4-FFF2-40B4-BE49-F238E27FC236}">
                  <a16:creationId xmlns:a16="http://schemas.microsoft.com/office/drawing/2014/main" id="{84B51D3F-943A-1BB7-8DAC-DB132DAAF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" y="2743200"/>
              <a:ext cx="3708400" cy="1576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      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require_once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'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model.php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if(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isUser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$_POST['login'], $_POST['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'] ) 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	$login = $_POST['login'];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	$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=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getAllAnnonces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()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// inclut le code de la présentation HTML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require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annonces.php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?&gt;</a:t>
              </a:r>
              <a:endParaRPr kumimoji="0" lang="fr-FR" alt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ZoneTexte 29">
              <a:extLst>
                <a:ext uri="{FF2B5EF4-FFF2-40B4-BE49-F238E27FC236}">
                  <a16:creationId xmlns:a16="http://schemas.microsoft.com/office/drawing/2014/main" id="{DB54CB36-2F2C-C7C7-D576-B94C537EA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680" y="4356526"/>
              <a:ext cx="1450123" cy="259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ZoneTexte 15">
              <a:extLst>
                <a:ext uri="{FF2B5EF4-FFF2-40B4-BE49-F238E27FC236}">
                  <a16:creationId xmlns:a16="http://schemas.microsoft.com/office/drawing/2014/main" id="{5416516A-6B5F-BC02-CA09-711748F45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832100"/>
              <a:ext cx="3086100" cy="11609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require_once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'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model.php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b="1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$post =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getPost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 $_GET['id'] )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// inclut le code de la présentation HTML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require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post.php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?&gt;</a:t>
              </a:r>
              <a:endParaRPr kumimoji="0" lang="fr-FR" alt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31">
              <a:extLst>
                <a:ext uri="{FF2B5EF4-FFF2-40B4-BE49-F238E27FC236}">
                  <a16:creationId xmlns:a16="http://schemas.microsoft.com/office/drawing/2014/main" id="{680AD484-7416-74C8-B8C6-67692708C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3477" y="3993049"/>
              <a:ext cx="933945" cy="259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 dirty="0" err="1">
                  <a:solidFill>
                    <a:schemeClr val="tx1"/>
                  </a:solidFill>
                </a:rPr>
                <a:t>post.php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B823493-815D-264F-0C89-FC06E9C97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900" y="1841500"/>
              <a:ext cx="3822700" cy="20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Inclure les fonctions permettant l'accès aux données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05B16D1-4C7D-EF11-0F9F-ABA2B897A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3283695"/>
              <a:ext cx="1689100" cy="20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récupère les données</a:t>
              </a:r>
            </a:p>
          </p:txBody>
        </p:sp>
        <p:cxnSp>
          <p:nvCxnSpPr>
            <p:cNvPr id="11" name="Connecteur droit avec flèche 11">
              <a:extLst>
                <a:ext uri="{FF2B5EF4-FFF2-40B4-BE49-F238E27FC236}">
                  <a16:creationId xmlns:a16="http://schemas.microsoft.com/office/drawing/2014/main" id="{B3FFAEB8-5775-285A-32E1-95F0EE07154C}"/>
                </a:ext>
              </a:extLst>
            </p:cNvPr>
            <p:cNvCxnSpPr>
              <a:cxnSpLocks noChangeShapeType="1"/>
              <a:stCxn id="10" idx="3"/>
            </p:cNvCxnSpPr>
            <p:nvPr/>
          </p:nvCxnSpPr>
          <p:spPr bwMode="auto">
            <a:xfrm>
              <a:off x="5727700" y="3387661"/>
              <a:ext cx="457198" cy="1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onnecteur droit avec flèche 13">
              <a:extLst>
                <a:ext uri="{FF2B5EF4-FFF2-40B4-BE49-F238E27FC236}">
                  <a16:creationId xmlns:a16="http://schemas.microsoft.com/office/drawing/2014/main" id="{13B1634A-063C-FC33-2153-D1F633EDF709}"/>
                </a:ext>
              </a:extLst>
            </p:cNvPr>
            <p:cNvCxnSpPr>
              <a:cxnSpLocks noChangeShapeType="1"/>
              <a:stCxn id="10" idx="1"/>
            </p:cNvCxnSpPr>
            <p:nvPr/>
          </p:nvCxnSpPr>
          <p:spPr bwMode="auto">
            <a:xfrm flipH="1">
              <a:off x="2243333" y="3387661"/>
              <a:ext cx="1795266" cy="143814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ZoneTexte 17">
              <a:extLst>
                <a:ext uri="{FF2B5EF4-FFF2-40B4-BE49-F238E27FC236}">
                  <a16:creationId xmlns:a16="http://schemas.microsoft.com/office/drawing/2014/main" id="{FFF1B296-76DD-27D6-819F-D8B26D25F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2" y="3824012"/>
              <a:ext cx="1536700" cy="207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affiche les données</a:t>
              </a:r>
            </a:p>
          </p:txBody>
        </p:sp>
        <p:cxnSp>
          <p:nvCxnSpPr>
            <p:cNvPr id="14" name="Connecteur droit avec flèche 19">
              <a:extLst>
                <a:ext uri="{FF2B5EF4-FFF2-40B4-BE49-F238E27FC236}">
                  <a16:creationId xmlns:a16="http://schemas.microsoft.com/office/drawing/2014/main" id="{0ED71CE5-6CE0-3F78-21B2-EDEDF1DC3520}"/>
                </a:ext>
              </a:extLst>
            </p:cNvPr>
            <p:cNvCxnSpPr>
              <a:cxnSpLocks noChangeShapeType="1"/>
              <a:stCxn id="9" idx="2"/>
            </p:cNvCxnSpPr>
            <p:nvPr/>
          </p:nvCxnSpPr>
          <p:spPr bwMode="auto">
            <a:xfrm>
              <a:off x="4794250" y="2049431"/>
              <a:ext cx="2241546" cy="89697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Connecteur droit avec flèche 21">
              <a:extLst>
                <a:ext uri="{FF2B5EF4-FFF2-40B4-BE49-F238E27FC236}">
                  <a16:creationId xmlns:a16="http://schemas.microsoft.com/office/drawing/2014/main" id="{2BC06726-AFB2-1A8F-5F3F-F41771FCDBE9}"/>
                </a:ext>
              </a:extLst>
            </p:cNvPr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1967741" y="2049431"/>
              <a:ext cx="2826509" cy="8377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Connecteur droit avec flèche 27">
              <a:extLst>
                <a:ext uri="{FF2B5EF4-FFF2-40B4-BE49-F238E27FC236}">
                  <a16:creationId xmlns:a16="http://schemas.microsoft.com/office/drawing/2014/main" id="{0774CBA5-44C7-C7FC-44A3-4A9CC8DB1D62}"/>
                </a:ext>
              </a:extLst>
            </p:cNvPr>
            <p:cNvCxnSpPr>
              <a:cxnSpLocks noChangeShapeType="1"/>
              <a:stCxn id="13" idx="3"/>
            </p:cNvCxnSpPr>
            <p:nvPr/>
          </p:nvCxnSpPr>
          <p:spPr bwMode="auto">
            <a:xfrm flipV="1">
              <a:off x="5715002" y="3729070"/>
              <a:ext cx="469897" cy="19890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Connecteur droit avec flèche 29">
              <a:extLst>
                <a:ext uri="{FF2B5EF4-FFF2-40B4-BE49-F238E27FC236}">
                  <a16:creationId xmlns:a16="http://schemas.microsoft.com/office/drawing/2014/main" id="{09C4C721-2C0B-2F3B-C7C4-B5EE8853E018}"/>
                </a:ext>
              </a:extLst>
            </p:cNvPr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2426930" y="3927978"/>
              <a:ext cx="1751371" cy="10396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0439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12A75-5368-4A6F-90C2-2E2BCD42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Etape 3 : Isoler la mise en page de base de la page (le </a:t>
            </a:r>
            <a:r>
              <a:rPr lang="fr-FR" altLang="fr-FR" i="1" dirty="0" err="1"/>
              <a:t>layout</a:t>
            </a:r>
            <a:r>
              <a:rPr lang="fr-FR" alt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35</a:t>
            </a:fld>
            <a:endParaRPr lang="fr-FR" dirty="0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F7C7F23-819D-64AC-0027-15D0F6AC23AD}"/>
              </a:ext>
            </a:extLst>
          </p:cNvPr>
          <p:cNvGrpSpPr/>
          <p:nvPr/>
        </p:nvGrpSpPr>
        <p:grpSpPr>
          <a:xfrm>
            <a:off x="1157913" y="2855912"/>
            <a:ext cx="12427458" cy="6578374"/>
            <a:chOff x="-23764" y="1577975"/>
            <a:chExt cx="9155064" cy="4979988"/>
          </a:xfrm>
        </p:grpSpPr>
        <p:sp>
          <p:nvSpPr>
            <p:cNvPr id="5" name="ZoneTexte 15">
              <a:extLst>
                <a:ext uri="{FF2B5EF4-FFF2-40B4-BE49-F238E27FC236}">
                  <a16:creationId xmlns:a16="http://schemas.microsoft.com/office/drawing/2014/main" id="{D7FF6DA7-8AF5-3157-6AF6-EC10E94C1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800" y="4084638"/>
              <a:ext cx="9652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index.php</a:t>
              </a:r>
            </a:p>
          </p:txBody>
        </p:sp>
        <p:sp>
          <p:nvSpPr>
            <p:cNvPr id="6" name="ZoneTexte 16">
              <a:extLst>
                <a:ext uri="{FF2B5EF4-FFF2-40B4-BE49-F238E27FC236}">
                  <a16:creationId xmlns:a16="http://schemas.microsoft.com/office/drawing/2014/main" id="{4364E0F3-34D3-D20E-E796-392D37BFB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2236" y="4056063"/>
              <a:ext cx="11541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Disque magnétique 17">
              <a:extLst>
                <a:ext uri="{FF2B5EF4-FFF2-40B4-BE49-F238E27FC236}">
                  <a16:creationId xmlns:a16="http://schemas.microsoft.com/office/drawing/2014/main" id="{04BF4EA9-52E8-BCDB-0939-00C3C13F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1577975"/>
              <a:ext cx="496888" cy="366713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rgbClr val="130F0B"/>
                  </a:solidFill>
                </a:rPr>
                <a:t>BD</a:t>
              </a:r>
            </a:p>
          </p:txBody>
        </p:sp>
        <p:sp>
          <p:nvSpPr>
            <p:cNvPr id="8" name="ZoneTexte 31">
              <a:extLst>
                <a:ext uri="{FF2B5EF4-FFF2-40B4-BE49-F238E27FC236}">
                  <a16:creationId xmlns:a16="http://schemas.microsoft.com/office/drawing/2014/main" id="{62C707E7-804D-4DC0-1EB6-FD34CDE94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0200" y="4081463"/>
              <a:ext cx="8890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post.php</a:t>
              </a:r>
            </a:p>
          </p:txBody>
        </p:sp>
        <p:cxnSp>
          <p:nvCxnSpPr>
            <p:cNvPr id="9" name="Connecteur en arc 32">
              <a:extLst>
                <a:ext uri="{FF2B5EF4-FFF2-40B4-BE49-F238E27FC236}">
                  <a16:creationId xmlns:a16="http://schemas.microsoft.com/office/drawing/2014/main" id="{00FA7BE2-12D0-0FF8-301B-76428A8BF70B}"/>
                </a:ext>
              </a:extLst>
            </p:cNvPr>
            <p:cNvCxnSpPr>
              <a:cxnSpLocks noChangeShapeType="1"/>
              <a:stCxn id="19" idx="3"/>
              <a:endCxn id="18" idx="1"/>
            </p:cNvCxnSpPr>
            <p:nvPr/>
          </p:nvCxnSpPr>
          <p:spPr bwMode="auto">
            <a:xfrm flipV="1">
              <a:off x="3403600" y="3810000"/>
              <a:ext cx="2082800" cy="1270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onnecteur droit avec flèche 34">
              <a:extLst>
                <a:ext uri="{FF2B5EF4-FFF2-40B4-BE49-F238E27FC236}">
                  <a16:creationId xmlns:a16="http://schemas.microsoft.com/office/drawing/2014/main" id="{0C90D10A-A3A2-0589-AA6F-06CA7D00AFA8}"/>
                </a:ext>
              </a:extLst>
            </p:cNvPr>
            <p:cNvCxnSpPr>
              <a:cxnSpLocks noChangeShapeType="1"/>
              <a:stCxn id="18" idx="3"/>
              <a:endCxn id="20" idx="1"/>
            </p:cNvCxnSpPr>
            <p:nvPr/>
          </p:nvCxnSpPr>
          <p:spPr bwMode="auto">
            <a:xfrm>
              <a:off x="5892800" y="3810000"/>
              <a:ext cx="2273300" cy="381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onnecteur droit avec flèche 36">
              <a:extLst>
                <a:ext uri="{FF2B5EF4-FFF2-40B4-BE49-F238E27FC236}">
                  <a16:creationId xmlns:a16="http://schemas.microsoft.com/office/drawing/2014/main" id="{AE9AAD48-FF1E-E743-7B49-E8796459F81E}"/>
                </a:ext>
              </a:extLst>
            </p:cNvPr>
            <p:cNvCxnSpPr>
              <a:cxnSpLocks noChangeShapeType="1"/>
              <a:stCxn id="7" idx="3"/>
              <a:endCxn id="34" idx="0"/>
            </p:cNvCxnSpPr>
            <p:nvPr/>
          </p:nvCxnSpPr>
          <p:spPr bwMode="auto">
            <a:xfrm rot="5400000">
              <a:off x="5490369" y="2150269"/>
              <a:ext cx="411162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ZoneTexte 42">
              <a:extLst>
                <a:ext uri="{FF2B5EF4-FFF2-40B4-BE49-F238E27FC236}">
                  <a16:creationId xmlns:a16="http://schemas.microsoft.com/office/drawing/2014/main" id="{854C7907-B8B4-61CA-F48E-03968BA73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5265738"/>
              <a:ext cx="1206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view/login.php</a:t>
              </a:r>
            </a:p>
          </p:txBody>
        </p:sp>
        <p:sp>
          <p:nvSpPr>
            <p:cNvPr id="13" name="ZoneTexte 43">
              <a:extLst>
                <a:ext uri="{FF2B5EF4-FFF2-40B4-BE49-F238E27FC236}">
                  <a16:creationId xmlns:a16="http://schemas.microsoft.com/office/drawing/2014/main" id="{F6B6935C-D205-FBA8-819B-C8D3C482C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415" y="5214938"/>
              <a:ext cx="15217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12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2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ZoneTexte 44">
              <a:extLst>
                <a:ext uri="{FF2B5EF4-FFF2-40B4-BE49-F238E27FC236}">
                  <a16:creationId xmlns:a16="http://schemas.microsoft.com/office/drawing/2014/main" id="{118A7E58-E0E8-A74B-A53F-D72C06075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253038"/>
              <a:ext cx="12827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view/post.php</a:t>
              </a:r>
            </a:p>
          </p:txBody>
        </p:sp>
        <p:cxnSp>
          <p:nvCxnSpPr>
            <p:cNvPr id="15" name="Connecteur droit avec flèche 46">
              <a:extLst>
                <a:ext uri="{FF2B5EF4-FFF2-40B4-BE49-F238E27FC236}">
                  <a16:creationId xmlns:a16="http://schemas.microsoft.com/office/drawing/2014/main" id="{ADD3D323-1060-D69D-9FDD-61F2475C732D}"/>
                </a:ext>
              </a:extLst>
            </p:cNvPr>
            <p:cNvCxnSpPr>
              <a:cxnSpLocks noChangeShapeType="1"/>
              <a:stCxn id="5" idx="2"/>
              <a:endCxn id="21" idx="0"/>
            </p:cNvCxnSpPr>
            <p:nvPr/>
          </p:nvCxnSpPr>
          <p:spPr bwMode="auto">
            <a:xfrm rot="5400000">
              <a:off x="3017838" y="4541838"/>
              <a:ext cx="365125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ZoneTexte 52">
              <a:extLst>
                <a:ext uri="{FF2B5EF4-FFF2-40B4-BE49-F238E27FC236}">
                  <a16:creationId xmlns:a16="http://schemas.microsoft.com/office/drawing/2014/main" id="{5F260590-D12A-B85D-FAF9-17EDC7DF5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4356100"/>
              <a:ext cx="622300" cy="232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 dirty="0" err="1">
                  <a:solidFill>
                    <a:schemeClr val="tx1"/>
                  </a:solidFill>
                </a:rPr>
                <a:t>require</a:t>
              </a:r>
              <a:endParaRPr kumimoji="0" lang="fr-FR" alt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63FBE904-D7D1-D9B5-953C-C6190325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603500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8C6F0245-D681-D5F0-2A3D-2A585DEE9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543300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3ED98784-8586-98AA-8A0E-ACCE59B03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00" y="3556000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EF050173-DF4A-04C9-8704-61D64004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100" y="3581400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9B1C94BA-81CC-CDD8-CE4E-E38884758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00" y="4724400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cxnSp>
          <p:nvCxnSpPr>
            <p:cNvPr id="22" name="Connecteur droit avec flèche 58">
              <a:extLst>
                <a:ext uri="{FF2B5EF4-FFF2-40B4-BE49-F238E27FC236}">
                  <a16:creationId xmlns:a16="http://schemas.microsoft.com/office/drawing/2014/main" id="{A59C5E1D-E328-D40A-9D38-4E68FFD4B8DE}"/>
                </a:ext>
              </a:extLst>
            </p:cNvPr>
            <p:cNvCxnSpPr>
              <a:cxnSpLocks noChangeShapeType="1"/>
              <a:stCxn id="6" idx="2"/>
              <a:endCxn id="24" idx="0"/>
            </p:cNvCxnSpPr>
            <p:nvPr/>
          </p:nvCxnSpPr>
          <p:spPr bwMode="auto">
            <a:xfrm>
              <a:off x="5699293" y="4333062"/>
              <a:ext cx="3007" cy="3532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ZoneTexte 59">
              <a:extLst>
                <a:ext uri="{FF2B5EF4-FFF2-40B4-BE49-F238E27FC236}">
                  <a16:creationId xmlns:a16="http://schemas.microsoft.com/office/drawing/2014/main" id="{07797C06-E17C-A773-CCB6-3AE5B5245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768" y="4330700"/>
              <a:ext cx="544532" cy="232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 dirty="0" err="1">
                  <a:solidFill>
                    <a:schemeClr val="tx1"/>
                  </a:solidFill>
                </a:rPr>
                <a:t>require</a:t>
              </a:r>
              <a:endParaRPr kumimoji="0" lang="fr-FR" alt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5EF0496E-B190-904D-758D-408C6BCA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4686300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cxnSp>
          <p:nvCxnSpPr>
            <p:cNvPr id="25" name="Connecteur droit avec flèche 61">
              <a:extLst>
                <a:ext uri="{FF2B5EF4-FFF2-40B4-BE49-F238E27FC236}">
                  <a16:creationId xmlns:a16="http://schemas.microsoft.com/office/drawing/2014/main" id="{5097766B-4711-B178-6766-91C6ABCCA814}"/>
                </a:ext>
              </a:extLst>
            </p:cNvPr>
            <p:cNvCxnSpPr>
              <a:cxnSpLocks noChangeShapeType="1"/>
              <a:stCxn id="8" idx="2"/>
              <a:endCxn id="27" idx="0"/>
            </p:cNvCxnSpPr>
            <p:nvPr/>
          </p:nvCxnSpPr>
          <p:spPr bwMode="auto">
            <a:xfrm rot="5400000">
              <a:off x="8212931" y="4541044"/>
              <a:ext cx="365125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ZoneTexte 62">
              <a:extLst>
                <a:ext uri="{FF2B5EF4-FFF2-40B4-BE49-F238E27FC236}">
                  <a16:creationId xmlns:a16="http://schemas.microsoft.com/office/drawing/2014/main" id="{A6301A7C-97B9-87A0-B203-B1463B199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0" y="4381500"/>
              <a:ext cx="635001" cy="232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 dirty="0" err="1">
                  <a:solidFill>
                    <a:schemeClr val="tx1"/>
                  </a:solidFill>
                </a:rPr>
                <a:t>require</a:t>
              </a:r>
              <a:endParaRPr kumimoji="0" lang="fr-FR" alt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2589C8F-D887-06AA-2E57-4BDD1B34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1500" y="4724400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28" name="ZoneTexte 64">
              <a:extLst>
                <a:ext uri="{FF2B5EF4-FFF2-40B4-BE49-F238E27FC236}">
                  <a16:creationId xmlns:a16="http://schemas.microsoft.com/office/drawing/2014/main" id="{87E503EA-491B-17DB-1CF5-3D1AE45C7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768" y="3213100"/>
              <a:ext cx="557232" cy="232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 dirty="0" err="1">
                  <a:solidFill>
                    <a:schemeClr val="tx1"/>
                  </a:solidFill>
                </a:rPr>
                <a:t>require</a:t>
              </a:r>
              <a:endParaRPr kumimoji="0" lang="fr-FR" altLang="fr-FR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cteur droit avec flèche 66">
              <a:extLst>
                <a:ext uri="{FF2B5EF4-FFF2-40B4-BE49-F238E27FC236}">
                  <a16:creationId xmlns:a16="http://schemas.microsoft.com/office/drawing/2014/main" id="{71942B7F-68F3-BC51-9F72-EAEEE942D749}"/>
                </a:ext>
              </a:extLst>
            </p:cNvPr>
            <p:cNvCxnSpPr>
              <a:cxnSpLocks noChangeShapeType="1"/>
              <a:stCxn id="18" idx="0"/>
              <a:endCxn id="17" idx="2"/>
            </p:cNvCxnSpPr>
            <p:nvPr/>
          </p:nvCxnSpPr>
          <p:spPr bwMode="auto">
            <a:xfrm rot="5400000" flipH="1" flipV="1">
              <a:off x="5486401" y="3340100"/>
              <a:ext cx="406400" cy="317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Connecteur droit avec flèche 71">
              <a:extLst>
                <a:ext uri="{FF2B5EF4-FFF2-40B4-BE49-F238E27FC236}">
                  <a16:creationId xmlns:a16="http://schemas.microsoft.com/office/drawing/2014/main" id="{19CC9784-EF06-B581-9801-4B5CB05AF1E5}"/>
                </a:ext>
              </a:extLst>
            </p:cNvPr>
            <p:cNvCxnSpPr>
              <a:cxnSpLocks noChangeShapeType="1"/>
              <a:stCxn id="20" idx="0"/>
              <a:endCxn id="17" idx="3"/>
            </p:cNvCxnSpPr>
            <p:nvPr/>
          </p:nvCxnSpPr>
          <p:spPr bwMode="auto">
            <a:xfrm rot="16200000" flipV="1">
              <a:off x="6775450" y="1987550"/>
              <a:ext cx="711200" cy="24765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ZoneTexte 72">
              <a:extLst>
                <a:ext uri="{FF2B5EF4-FFF2-40B4-BE49-F238E27FC236}">
                  <a16:creationId xmlns:a16="http://schemas.microsoft.com/office/drawing/2014/main" id="{8340530E-DD2A-B534-BF4B-AC9DA948B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3100" y="2997200"/>
              <a:ext cx="850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628099F9-E61B-7CFA-4B17-C57A7E60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5778500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33" name="ZoneTexte 69">
              <a:extLst>
                <a:ext uri="{FF2B5EF4-FFF2-40B4-BE49-F238E27FC236}">
                  <a16:creationId xmlns:a16="http://schemas.microsoft.com/office/drawing/2014/main" id="{0467820F-62D5-08FC-75F7-81F927744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6281738"/>
              <a:ext cx="14732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b="1">
                  <a:solidFill>
                    <a:schemeClr val="tx1"/>
                  </a:solidFill>
                </a:rPr>
                <a:t>view/layout.php</a:t>
              </a:r>
            </a:p>
          </p:txBody>
        </p:sp>
        <p:sp>
          <p:nvSpPr>
            <p:cNvPr id="34" name="ZoneTexte 73">
              <a:extLst>
                <a:ext uri="{FF2B5EF4-FFF2-40B4-BE49-F238E27FC236}">
                  <a16:creationId xmlns:a16="http://schemas.microsoft.com/office/drawing/2014/main" id="{B005CFFA-D470-0660-A0EE-425694F6E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0" y="2355850"/>
              <a:ext cx="977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model.php</a:t>
              </a:r>
            </a:p>
          </p:txBody>
        </p:sp>
        <p:cxnSp>
          <p:nvCxnSpPr>
            <p:cNvPr id="35" name="Connecteur droit avec flèche 78">
              <a:extLst>
                <a:ext uri="{FF2B5EF4-FFF2-40B4-BE49-F238E27FC236}">
                  <a16:creationId xmlns:a16="http://schemas.microsoft.com/office/drawing/2014/main" id="{671C2A6A-71AF-876A-B77C-CC2598B09C15}"/>
                </a:ext>
              </a:extLst>
            </p:cNvPr>
            <p:cNvCxnSpPr>
              <a:cxnSpLocks noChangeShapeType="1"/>
              <a:stCxn id="12" idx="2"/>
              <a:endCxn id="32" idx="1"/>
            </p:cNvCxnSpPr>
            <p:nvPr/>
          </p:nvCxnSpPr>
          <p:spPr bwMode="auto">
            <a:xfrm rot="16200000" flipH="1">
              <a:off x="4107656" y="4628357"/>
              <a:ext cx="503237" cy="233045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Connecteur droit avec flèche 80">
              <a:extLst>
                <a:ext uri="{FF2B5EF4-FFF2-40B4-BE49-F238E27FC236}">
                  <a16:creationId xmlns:a16="http://schemas.microsoft.com/office/drawing/2014/main" id="{C572E119-BE4D-667C-7FB9-46CFFE3357EF}"/>
                </a:ext>
              </a:extLst>
            </p:cNvPr>
            <p:cNvCxnSpPr>
              <a:cxnSpLocks noChangeShapeType="1"/>
              <a:stCxn id="13" idx="2"/>
              <a:endCxn id="32" idx="0"/>
            </p:cNvCxnSpPr>
            <p:nvPr/>
          </p:nvCxnSpPr>
          <p:spPr bwMode="auto">
            <a:xfrm>
              <a:off x="5727274" y="5491937"/>
              <a:ext cx="426" cy="286563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Connecteur droit avec flèche 82">
              <a:extLst>
                <a:ext uri="{FF2B5EF4-FFF2-40B4-BE49-F238E27FC236}">
                  <a16:creationId xmlns:a16="http://schemas.microsoft.com/office/drawing/2014/main" id="{B6B783D6-2ED4-F5E9-6105-409D45F3C4F9}"/>
                </a:ext>
              </a:extLst>
            </p:cNvPr>
            <p:cNvCxnSpPr>
              <a:cxnSpLocks noChangeShapeType="1"/>
              <a:stCxn id="14" idx="2"/>
              <a:endCxn id="32" idx="3"/>
            </p:cNvCxnSpPr>
            <p:nvPr/>
          </p:nvCxnSpPr>
          <p:spPr bwMode="auto">
            <a:xfrm rot="5400000">
              <a:off x="6952456" y="4507707"/>
              <a:ext cx="515937" cy="255905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ZoneTexte 85">
              <a:extLst>
                <a:ext uri="{FF2B5EF4-FFF2-40B4-BE49-F238E27FC236}">
                  <a16:creationId xmlns:a16="http://schemas.microsoft.com/office/drawing/2014/main" id="{33560D6B-E023-4B70-E9CF-DAB6C148C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4824" y="5477895"/>
              <a:ext cx="774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 dirty="0" err="1">
                  <a:solidFill>
                    <a:schemeClr val="tx1"/>
                  </a:solidFill>
                </a:rPr>
                <a:t>require</a:t>
              </a:r>
              <a:endParaRPr kumimoji="0" lang="fr-FR" alt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39" name="ZoneTexte 86">
              <a:extLst>
                <a:ext uri="{FF2B5EF4-FFF2-40B4-BE49-F238E27FC236}">
                  <a16:creationId xmlns:a16="http://schemas.microsoft.com/office/drawing/2014/main" id="{E46E636C-F37E-008F-FE5A-E387ED377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768" y="5486400"/>
              <a:ext cx="595332" cy="232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 dirty="0" err="1">
                  <a:solidFill>
                    <a:schemeClr val="tx1"/>
                  </a:solidFill>
                </a:rPr>
                <a:t>require</a:t>
              </a:r>
              <a:endParaRPr kumimoji="0" lang="fr-FR" alt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ZoneTexte 87">
              <a:extLst>
                <a:ext uri="{FF2B5EF4-FFF2-40B4-BE49-F238E27FC236}">
                  <a16:creationId xmlns:a16="http://schemas.microsoft.com/office/drawing/2014/main" id="{36ADAC39-2A75-F349-9D05-5D30F68D2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7796" y="5529263"/>
              <a:ext cx="774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41" name="ZoneTexte 41">
              <a:extLst>
                <a:ext uri="{FF2B5EF4-FFF2-40B4-BE49-F238E27FC236}">
                  <a16:creationId xmlns:a16="http://schemas.microsoft.com/office/drawing/2014/main" id="{2E744144-11A5-B82A-0063-E135C960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764" y="6040878"/>
              <a:ext cx="4889500" cy="256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Fichier factorisant le </a:t>
              </a:r>
              <a:r>
                <a:rPr kumimoji="0" lang="fr-FR" altLang="fr-FR" sz="1600" b="1" i="1" dirty="0" err="1">
                  <a:solidFill>
                    <a:srgbClr val="008000"/>
                  </a:solidFill>
                </a:rPr>
                <a:t>layout</a:t>
              </a:r>
              <a:r>
                <a:rPr kumimoji="0" lang="fr-FR" altLang="fr-FR" sz="1600" dirty="0">
                  <a:solidFill>
                    <a:srgbClr val="008000"/>
                  </a:solidFill>
                </a:rPr>
                <a:t> (</a:t>
              </a:r>
              <a:r>
                <a:rPr kumimoji="0" lang="fr-FR" altLang="fr-FR" sz="1600" dirty="0" err="1">
                  <a:solidFill>
                    <a:srgbClr val="008000"/>
                  </a:solidFill>
                </a:rPr>
                <a:t>ie</a:t>
              </a:r>
              <a:r>
                <a:rPr kumimoji="0" lang="fr-FR" altLang="fr-FR" sz="1600" dirty="0">
                  <a:solidFill>
                    <a:srgbClr val="008000"/>
                  </a:solidFill>
                </a:rPr>
                <a:t> le squelette) de la page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577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36</a:t>
            </a:fld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A4DE193-8612-4B58-5054-2716646E34DC}"/>
              </a:ext>
            </a:extLst>
          </p:cNvPr>
          <p:cNvGrpSpPr/>
          <p:nvPr/>
        </p:nvGrpSpPr>
        <p:grpSpPr>
          <a:xfrm>
            <a:off x="725715" y="2064656"/>
            <a:ext cx="12932228" cy="7714616"/>
            <a:chOff x="953339" y="2064657"/>
            <a:chExt cx="9700146" cy="5239570"/>
          </a:xfrm>
        </p:grpSpPr>
        <p:sp>
          <p:nvSpPr>
            <p:cNvPr id="5" name="ZoneTexte 15">
              <a:extLst>
                <a:ext uri="{FF2B5EF4-FFF2-40B4-BE49-F238E27FC236}">
                  <a16:creationId xmlns:a16="http://schemas.microsoft.com/office/drawing/2014/main" id="{8B14348E-8FC3-7C31-464A-AE5C58AF2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360" y="2064657"/>
              <a:ext cx="4950125" cy="17349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&lt;!DOCTYPE html&gt;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&lt;html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lang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fr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head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$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; ?&gt;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&lt;/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meta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http-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equiv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="Content-Type" content="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text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html;charset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=utf-8" /&gt;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head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&lt;body&gt;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$content;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&lt;/body&gt;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&lt;/html&gt;</a:t>
              </a:r>
              <a:endParaRPr kumimoji="0" lang="fr-FR" alt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ZoneTexte 43">
              <a:extLst>
                <a:ext uri="{FF2B5EF4-FFF2-40B4-BE49-F238E27FC236}">
                  <a16:creationId xmlns:a16="http://schemas.microsoft.com/office/drawing/2014/main" id="{74EEA19E-3CF3-C6E7-B1BF-8897DC017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763" y="3782408"/>
              <a:ext cx="1731658" cy="313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24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2400" dirty="0" err="1">
                  <a:solidFill>
                    <a:schemeClr val="tx1"/>
                  </a:solidFill>
                </a:rPr>
                <a:t>layout.php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ZoneTexte 15">
              <a:extLst>
                <a:ext uri="{FF2B5EF4-FFF2-40B4-BE49-F238E27FC236}">
                  <a16:creationId xmlns:a16="http://schemas.microsoft.com/office/drawing/2014/main" id="{2CD1B689-0EF2-DAFD-C479-0D8D8D227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339" y="4388757"/>
              <a:ext cx="6855347" cy="25711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 'Exemple Annonces Basic PHP: Connexion';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ob_start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();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form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method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="post" action="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annonces.php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&lt;label for="login"&gt; Votre identifiant &lt;/label&gt; 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&lt;input type="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text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name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="login" id="login"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placeholder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defaut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maxlength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="12"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required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/&gt;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br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/&gt;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&lt;label for="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"&gt; Votre mot de passe &lt;/label&gt; 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&lt;input type="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name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 id="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password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maxlength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="12"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required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/&gt;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&lt;input type="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submit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 value="Envoyer"&gt;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form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$content =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ob_get_clean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();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require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'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layout.php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'; ?&gt;</a:t>
              </a:r>
            </a:p>
          </p:txBody>
        </p:sp>
        <p:sp>
          <p:nvSpPr>
            <p:cNvPr id="8" name="ZoneTexte 45">
              <a:extLst>
                <a:ext uri="{FF2B5EF4-FFF2-40B4-BE49-F238E27FC236}">
                  <a16:creationId xmlns:a16="http://schemas.microsoft.com/office/drawing/2014/main" id="{B8BF6F99-70EF-EAA5-0C50-32D22E3B9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659" y="6990676"/>
              <a:ext cx="1604207" cy="313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24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2400" dirty="0" err="1">
                  <a:solidFill>
                    <a:schemeClr val="tx1"/>
                  </a:solidFill>
                </a:rPr>
                <a:t>login.php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574926A-5336-EB91-A620-7CF6727C2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2285" y="2585357"/>
              <a:ext cx="1981200" cy="627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Squelette de la page 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 un titre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 un contenu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88FBE15-AF98-4186-8FA6-742D1BD5C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2885" y="4281910"/>
              <a:ext cx="2260600" cy="4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Initialisation du titre utilisé dans le squelette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5B44493-4AFB-5382-D8C3-314B7CBB7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5285" y="6725557"/>
              <a:ext cx="1917700" cy="250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Affichage de la page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8F2D5E1-3A4A-FA87-20F0-1022EA95C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9084" y="5442857"/>
              <a:ext cx="2108193" cy="627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Initialisation du contenu (le formulaire de login) et stockage en mémoire</a:t>
              </a:r>
            </a:p>
          </p:txBody>
        </p:sp>
        <p:cxnSp>
          <p:nvCxnSpPr>
            <p:cNvPr id="13" name="Connecteur droit avec flèche 13">
              <a:extLst>
                <a:ext uri="{FF2B5EF4-FFF2-40B4-BE49-F238E27FC236}">
                  <a16:creationId xmlns:a16="http://schemas.microsoft.com/office/drawing/2014/main" id="{BF3D3A8F-F597-0EF0-8D6E-E16CD958C936}"/>
                </a:ext>
              </a:extLst>
            </p:cNvPr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5384270" y="4501395"/>
              <a:ext cx="3008615" cy="1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Connecteur droit avec flèche 15">
              <a:extLst>
                <a:ext uri="{FF2B5EF4-FFF2-40B4-BE49-F238E27FC236}">
                  <a16:creationId xmlns:a16="http://schemas.microsoft.com/office/drawing/2014/main" id="{4B6DB0D5-42FB-A3D3-BD50-9A7516936B1B}"/>
                </a:ext>
              </a:extLst>
            </p:cNvPr>
            <p:cNvCxnSpPr>
              <a:cxnSpLocks noChangeShapeType="1"/>
              <a:stCxn id="11" idx="1"/>
            </p:cNvCxnSpPr>
            <p:nvPr/>
          </p:nvCxnSpPr>
          <p:spPr bwMode="auto">
            <a:xfrm flipH="1">
              <a:off x="3833586" y="6850977"/>
              <a:ext cx="4711699" cy="1427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Accolade fermante 18">
              <a:extLst>
                <a:ext uri="{FF2B5EF4-FFF2-40B4-BE49-F238E27FC236}">
                  <a16:creationId xmlns:a16="http://schemas.microsoft.com/office/drawing/2014/main" id="{754849E8-C22F-C1B3-F4A5-DB332512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951" y="4922157"/>
              <a:ext cx="677034" cy="1575116"/>
            </a:xfrm>
            <a:prstGeom prst="rightBrace">
              <a:avLst>
                <a:gd name="adj1" fmla="val 8331"/>
                <a:gd name="adj2" fmla="val 50875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2400">
                <a:solidFill>
                  <a:srgbClr val="130F0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710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37</a:t>
            </a:fld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4AE80D-7E40-2F61-8543-B0B994790A5A}"/>
              </a:ext>
            </a:extLst>
          </p:cNvPr>
          <p:cNvGrpSpPr/>
          <p:nvPr/>
        </p:nvGrpSpPr>
        <p:grpSpPr>
          <a:xfrm>
            <a:off x="1039455" y="2614386"/>
            <a:ext cx="13242601" cy="6955751"/>
            <a:chOff x="177800" y="1308100"/>
            <a:chExt cx="8623300" cy="4922654"/>
          </a:xfrm>
        </p:grpSpPr>
        <p:sp>
          <p:nvSpPr>
            <p:cNvPr id="5" name="ZoneTexte 15">
              <a:extLst>
                <a:ext uri="{FF2B5EF4-FFF2-40B4-BE49-F238E27FC236}">
                  <a16:creationId xmlns:a16="http://schemas.microsoft.com/office/drawing/2014/main" id="{3343E885-FF00-8289-BB55-927552C09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" y="1308100"/>
              <a:ext cx="4229100" cy="45959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if( !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isset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$login) 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header( "refresh:5;url=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index.php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" 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'Erreur de login et/ou de mot de passe (redirection automatique dans 5 sec.)';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exit;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 'Exemple Annonces Basic PHP: Annonces';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ob_start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();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&lt;p&gt; Hello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$login; ?&gt; &lt;/p&gt;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&lt;h1&gt;List of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Posts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&lt;/h1&gt;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ul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foreach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( $annonces as $post ) :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&lt;li&gt;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  &lt;a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href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="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post.php?id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$post['id']; ?&gt;"&gt;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   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$post['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'];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   &lt;/a&gt;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 &lt;/li&gt;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   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endforeach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&lt;/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ul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$content =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ob_get_clean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();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include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'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layout.php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'; ?&gt;</a:t>
              </a:r>
            </a:p>
          </p:txBody>
        </p:sp>
        <p:sp>
          <p:nvSpPr>
            <p:cNvPr id="6" name="ZoneTexte 43">
              <a:extLst>
                <a:ext uri="{FF2B5EF4-FFF2-40B4-BE49-F238E27FC236}">
                  <a16:creationId xmlns:a16="http://schemas.microsoft.com/office/drawing/2014/main" id="{F8C3070F-EA1B-7D0D-3993-2E3264DAE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203" y="5904029"/>
              <a:ext cx="1838414" cy="32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24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24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ZoneTexte 15">
              <a:extLst>
                <a:ext uri="{FF2B5EF4-FFF2-40B4-BE49-F238E27FC236}">
                  <a16:creationId xmlns:a16="http://schemas.microsoft.com/office/drawing/2014/main" id="{C9203C1C-F5BD-9C56-509C-2B91A16E8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700" y="2654300"/>
              <a:ext cx="3962400" cy="16336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$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= 'Exemple Annonces Basic PHP: Post';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ob_start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();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&lt;h1&gt;&lt;?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$post['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title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']; ?&gt;&lt;/h1&gt;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&lt;div class="date"&gt;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$post['date']; ?&gt; 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dirty="0">
                  <a:solidFill>
                    <a:schemeClr val="tx1"/>
                  </a:solidFill>
                </a:rPr>
                <a:t>    &lt;div class="body"&gt; &lt;?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dirty="0" err="1">
                  <a:solidFill>
                    <a:schemeClr val="tx1"/>
                  </a:solidFill>
                </a:rPr>
                <a:t>echo</a:t>
              </a:r>
              <a:r>
                <a:rPr kumimoji="0" lang="fr-FR" altLang="fr-FR" sz="1600" dirty="0">
                  <a:solidFill>
                    <a:schemeClr val="tx1"/>
                  </a:solidFill>
                </a:rPr>
                <a:t> $post['body']; ?&gt; 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$content =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ob_get_clean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(); ?&gt;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600" b="1" dirty="0">
                  <a:solidFill>
                    <a:schemeClr val="tx1"/>
                  </a:solidFill>
                </a:rPr>
                <a:t>&lt;?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include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 '</a:t>
              </a:r>
              <a:r>
                <a:rPr kumimoji="0" lang="fr-FR" altLang="fr-FR" sz="1600" b="1" dirty="0" err="1">
                  <a:solidFill>
                    <a:schemeClr val="tx1"/>
                  </a:solidFill>
                </a:rPr>
                <a:t>layout.php</a:t>
              </a:r>
              <a:r>
                <a:rPr kumimoji="0" lang="fr-FR" altLang="fr-FR" sz="1600" b="1" dirty="0">
                  <a:solidFill>
                    <a:schemeClr val="tx1"/>
                  </a:solidFill>
                </a:rPr>
                <a:t>'; ?&gt;</a:t>
              </a:r>
            </a:p>
          </p:txBody>
        </p:sp>
        <p:sp>
          <p:nvSpPr>
            <p:cNvPr id="8" name="ZoneTexte 45">
              <a:extLst>
                <a:ext uri="{FF2B5EF4-FFF2-40B4-BE49-F238E27FC236}">
                  <a16:creationId xmlns:a16="http://schemas.microsoft.com/office/drawing/2014/main" id="{CB58426E-1494-6CF7-B842-959203E9E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6517" y="4310724"/>
              <a:ext cx="1346765" cy="32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24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24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2400" dirty="0" err="1">
                  <a:solidFill>
                    <a:schemeClr val="tx1"/>
                  </a:solidFill>
                </a:rPr>
                <a:t>post.php</a:t>
              </a:r>
              <a:endParaRPr kumimoji="0" lang="fr-FR" alt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8462BB4-262A-3719-5D86-2E6608037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4200" y="1549400"/>
              <a:ext cx="2387600" cy="65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Times New Roman" panose="02020603050405020304" pitchFamily="18" charset="0"/>
                <a:buAutoNum type="arabicPeriod"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 Initialisation du titre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Times New Roman" panose="02020603050405020304" pitchFamily="18" charset="0"/>
                <a:buAutoNum type="arabicPeriod"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 Initialisation du contenu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Times New Roman" panose="02020603050405020304" pitchFamily="18" charset="0"/>
                <a:buAutoNum type="arabicPeriod"/>
              </a:pPr>
              <a:r>
                <a:rPr kumimoji="0" lang="fr-FR" altLang="fr-FR" i="1" dirty="0">
                  <a:solidFill>
                    <a:schemeClr val="tx1"/>
                  </a:solidFill>
                </a:rPr>
                <a:t> Affichage de la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843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28CA-BC5C-54BF-C742-05540E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12A75-5368-4A6F-90C2-2E2BCD42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Etape 4 : Isoler le contrôleur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Permet de centraliser les appels aux contrôleurs et les vérifications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FF02D4-5E4F-EFB3-061C-9BADA6A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105065-C5C0-5B78-4C9A-69E6E7C9F9E5}"/>
              </a:ext>
            </a:extLst>
          </p:cNvPr>
          <p:cNvSpPr/>
          <p:nvPr/>
        </p:nvSpPr>
        <p:spPr>
          <a:xfrm>
            <a:off x="5741975" y="9561457"/>
            <a:ext cx="3722424" cy="1039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EF58170-D0A3-668D-E327-978578B7A44E}"/>
              </a:ext>
            </a:extLst>
          </p:cNvPr>
          <p:cNvGrpSpPr/>
          <p:nvPr/>
        </p:nvGrpSpPr>
        <p:grpSpPr>
          <a:xfrm>
            <a:off x="1241817" y="3294593"/>
            <a:ext cx="12474183" cy="6851748"/>
            <a:chOff x="2477184" y="3829503"/>
            <a:chExt cx="9918016" cy="5297488"/>
          </a:xfrm>
        </p:grpSpPr>
        <p:sp>
          <p:nvSpPr>
            <p:cNvPr id="6" name="ZoneTexte 15">
              <a:extLst>
                <a:ext uri="{FF2B5EF4-FFF2-40B4-BE49-F238E27FC236}">
                  <a16:creationId xmlns:a16="http://schemas.microsoft.com/office/drawing/2014/main" id="{3F6002D9-0F30-4425-408E-D80657A12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6900" y="4875666"/>
              <a:ext cx="9652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b="1">
                  <a:solidFill>
                    <a:schemeClr val="tx1"/>
                  </a:solidFill>
                </a:rPr>
                <a:t>index.php</a:t>
              </a:r>
            </a:p>
          </p:txBody>
        </p:sp>
        <p:sp>
          <p:nvSpPr>
            <p:cNvPr id="7" name="ZoneTexte 16">
              <a:extLst>
                <a:ext uri="{FF2B5EF4-FFF2-40B4-BE49-F238E27FC236}">
                  <a16:creationId xmlns:a16="http://schemas.microsoft.com/office/drawing/2014/main" id="{9FC988D9-9E0B-7F47-4A37-6120ED01B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300" y="6663191"/>
              <a:ext cx="13843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b="1">
                  <a:solidFill>
                    <a:schemeClr val="tx1"/>
                  </a:solidFill>
                </a:rPr>
                <a:t>controllers.php</a:t>
              </a:r>
            </a:p>
          </p:txBody>
        </p:sp>
        <p:sp>
          <p:nvSpPr>
            <p:cNvPr id="8" name="Disque magnétique 17">
              <a:extLst>
                <a:ext uri="{FF2B5EF4-FFF2-40B4-BE49-F238E27FC236}">
                  <a16:creationId xmlns:a16="http://schemas.microsoft.com/office/drawing/2014/main" id="{3B3732B0-A0D9-1C1E-C46A-3648F81B4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1600" y="3829503"/>
              <a:ext cx="496888" cy="366713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rgbClr val="130F0B"/>
                  </a:solidFill>
                </a:rPr>
                <a:t>BD</a:t>
              </a:r>
            </a:p>
          </p:txBody>
        </p:sp>
        <p:cxnSp>
          <p:nvCxnSpPr>
            <p:cNvPr id="9" name="Connecteur droit avec flèche 36">
              <a:extLst>
                <a:ext uri="{FF2B5EF4-FFF2-40B4-BE49-F238E27FC236}">
                  <a16:creationId xmlns:a16="http://schemas.microsoft.com/office/drawing/2014/main" id="{3F849A49-7FC9-5D70-3346-1E0B3BB4279E}"/>
                </a:ext>
              </a:extLst>
            </p:cNvPr>
            <p:cNvCxnSpPr>
              <a:cxnSpLocks noChangeShapeType="1"/>
              <a:stCxn id="8" idx="3"/>
              <a:endCxn id="17" idx="0"/>
            </p:cNvCxnSpPr>
            <p:nvPr/>
          </p:nvCxnSpPr>
          <p:spPr bwMode="auto">
            <a:xfrm rot="16200000" flipH="1">
              <a:off x="10240169" y="4465297"/>
              <a:ext cx="544512" cy="635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ZoneTexte 42">
              <a:extLst>
                <a:ext uri="{FF2B5EF4-FFF2-40B4-BE49-F238E27FC236}">
                  <a16:creationId xmlns:a16="http://schemas.microsoft.com/office/drawing/2014/main" id="{137B4061-9E39-8048-9D97-BD05DDE47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5300" y="7834766"/>
              <a:ext cx="1206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view/login.php</a:t>
              </a:r>
            </a:p>
          </p:txBody>
        </p:sp>
        <p:sp>
          <p:nvSpPr>
            <p:cNvPr id="11" name="ZoneTexte 43">
              <a:extLst>
                <a:ext uri="{FF2B5EF4-FFF2-40B4-BE49-F238E27FC236}">
                  <a16:creationId xmlns:a16="http://schemas.microsoft.com/office/drawing/2014/main" id="{4C01F1A4-A39A-92C7-9FF8-184EFC56D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4841" y="7783966"/>
              <a:ext cx="16681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12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200" dirty="0" err="1">
                  <a:solidFill>
                    <a:schemeClr val="tx1"/>
                  </a:solidFill>
                </a:rPr>
                <a:t>annonces.php</a:t>
              </a:r>
              <a:endParaRPr kumimoji="0" lang="fr-FR" alt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ZoneTexte 44">
              <a:extLst>
                <a:ext uri="{FF2B5EF4-FFF2-40B4-BE49-F238E27FC236}">
                  <a16:creationId xmlns:a16="http://schemas.microsoft.com/office/drawing/2014/main" id="{FABABB2A-4A43-97B6-14E6-531E912FB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3100" y="7822066"/>
              <a:ext cx="12827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view/post.php</a:t>
              </a:r>
            </a:p>
          </p:txBody>
        </p:sp>
        <p:cxnSp>
          <p:nvCxnSpPr>
            <p:cNvPr id="13" name="Connecteur droit avec flèche 46">
              <a:extLst>
                <a:ext uri="{FF2B5EF4-FFF2-40B4-BE49-F238E27FC236}">
                  <a16:creationId xmlns:a16="http://schemas.microsoft.com/office/drawing/2014/main" id="{60A0F561-C0DF-95F3-9645-246E52757277}"/>
                </a:ext>
              </a:extLst>
            </p:cNvPr>
            <p:cNvCxnSpPr>
              <a:cxnSpLocks noChangeShapeType="1"/>
              <a:stCxn id="7" idx="1"/>
              <a:endCxn id="18" idx="0"/>
            </p:cNvCxnSpPr>
            <p:nvPr/>
          </p:nvCxnSpPr>
          <p:spPr bwMode="auto">
            <a:xfrm rot="10800000" flipV="1">
              <a:off x="6184900" y="6802891"/>
              <a:ext cx="1803400" cy="4905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ZoneTexte 52">
              <a:extLst>
                <a:ext uri="{FF2B5EF4-FFF2-40B4-BE49-F238E27FC236}">
                  <a16:creationId xmlns:a16="http://schemas.microsoft.com/office/drawing/2014/main" id="{656459E6-D012-8623-542C-B10042BB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400" y="6785428"/>
              <a:ext cx="774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E364D189-0DE7-9972-0219-A7426F5B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900" y="5172528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C3199D2C-3767-D84B-42D5-8D282C7C5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900" y="6163128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A4D028E-6FD9-F61C-7AEB-9D93C18F5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2400" y="4740728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8A60747-CE7E-D28B-EF2A-435B80030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7293428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cxnSp>
          <p:nvCxnSpPr>
            <p:cNvPr id="19" name="Connecteur droit avec flèche 58">
              <a:extLst>
                <a:ext uri="{FF2B5EF4-FFF2-40B4-BE49-F238E27FC236}">
                  <a16:creationId xmlns:a16="http://schemas.microsoft.com/office/drawing/2014/main" id="{A73EE969-4AC0-9281-CD65-1EA33AD6F33D}"/>
                </a:ext>
              </a:extLst>
            </p:cNvPr>
            <p:cNvCxnSpPr>
              <a:cxnSpLocks noChangeShapeType="1"/>
              <a:stCxn id="7" idx="2"/>
              <a:endCxn id="21" idx="0"/>
            </p:cNvCxnSpPr>
            <p:nvPr/>
          </p:nvCxnSpPr>
          <p:spPr bwMode="auto">
            <a:xfrm rot="16200000" flipH="1">
              <a:off x="8526462" y="7094991"/>
              <a:ext cx="314325" cy="6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ZoneTexte 59">
              <a:extLst>
                <a:ext uri="{FF2B5EF4-FFF2-40B4-BE49-F238E27FC236}">
                  <a16:creationId xmlns:a16="http://schemas.microsoft.com/office/drawing/2014/main" id="{1D1FAE83-595C-F6F4-C137-75578481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300" y="6899728"/>
              <a:ext cx="825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37537906-4E68-8536-D9FA-C0A9A0CF1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7255328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cxnSp>
          <p:nvCxnSpPr>
            <p:cNvPr id="22" name="Connecteur droit avec flèche 61">
              <a:extLst>
                <a:ext uri="{FF2B5EF4-FFF2-40B4-BE49-F238E27FC236}">
                  <a16:creationId xmlns:a16="http://schemas.microsoft.com/office/drawing/2014/main" id="{5219A856-303E-98D6-DDEE-50FFDBAFF586}"/>
                </a:ext>
              </a:extLst>
            </p:cNvPr>
            <p:cNvCxnSpPr>
              <a:cxnSpLocks noChangeShapeType="1"/>
              <a:stCxn id="7" idx="3"/>
              <a:endCxn id="24" idx="0"/>
            </p:cNvCxnSpPr>
            <p:nvPr/>
          </p:nvCxnSpPr>
          <p:spPr bwMode="auto">
            <a:xfrm>
              <a:off x="9372600" y="6802891"/>
              <a:ext cx="2006600" cy="4905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ZoneTexte 62">
              <a:extLst>
                <a:ext uri="{FF2B5EF4-FFF2-40B4-BE49-F238E27FC236}">
                  <a16:creationId xmlns:a16="http://schemas.microsoft.com/office/drawing/2014/main" id="{CE8AA64B-F5DE-0C89-9B84-78F49371B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1900" y="6734628"/>
              <a:ext cx="762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B6BD470-5706-FA27-8347-E68257831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0" y="7293428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25" name="ZoneTexte 64">
              <a:extLst>
                <a:ext uri="{FF2B5EF4-FFF2-40B4-BE49-F238E27FC236}">
                  <a16:creationId xmlns:a16="http://schemas.microsoft.com/office/drawing/2014/main" id="{FEF382BB-C0DA-C833-4E52-46D6E6DF7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5900" y="5744028"/>
              <a:ext cx="863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cxnSp>
          <p:nvCxnSpPr>
            <p:cNvPr id="26" name="Connecteur droit avec flèche 66">
              <a:extLst>
                <a:ext uri="{FF2B5EF4-FFF2-40B4-BE49-F238E27FC236}">
                  <a16:creationId xmlns:a16="http://schemas.microsoft.com/office/drawing/2014/main" id="{CA0FF7B6-8EA9-DEDD-D3A4-C6D63C5D79DD}"/>
                </a:ext>
              </a:extLst>
            </p:cNvPr>
            <p:cNvCxnSpPr>
              <a:cxnSpLocks noChangeShapeType="1"/>
              <a:stCxn id="16" idx="0"/>
              <a:endCxn id="15" idx="2"/>
            </p:cNvCxnSpPr>
            <p:nvPr/>
          </p:nvCxnSpPr>
          <p:spPr bwMode="auto">
            <a:xfrm rot="5400000" flipH="1" flipV="1">
              <a:off x="8445501" y="5934528"/>
              <a:ext cx="457200" cy="317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6419699B-8533-7820-0CF6-F6A211D2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9000" y="8347528"/>
              <a:ext cx="406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sz="1600">
                <a:solidFill>
                  <a:srgbClr val="130F0B"/>
                </a:solidFill>
              </a:endParaRPr>
            </a:p>
          </p:txBody>
        </p:sp>
        <p:sp>
          <p:nvSpPr>
            <p:cNvPr id="28" name="ZoneTexte 69">
              <a:extLst>
                <a:ext uri="{FF2B5EF4-FFF2-40B4-BE49-F238E27FC236}">
                  <a16:creationId xmlns:a16="http://schemas.microsoft.com/office/drawing/2014/main" id="{14170E98-6ADE-09F4-D829-13E50A49C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4500" y="8850766"/>
              <a:ext cx="14732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 dirty="0" err="1">
                  <a:solidFill>
                    <a:schemeClr val="tx1"/>
                  </a:solidFill>
                </a:rPr>
                <a:t>view</a:t>
              </a:r>
              <a:r>
                <a:rPr kumimoji="0" lang="fr-FR" altLang="fr-FR" sz="1200" dirty="0">
                  <a:solidFill>
                    <a:schemeClr val="tx1"/>
                  </a:solidFill>
                </a:rPr>
                <a:t>/</a:t>
              </a:r>
              <a:r>
                <a:rPr kumimoji="0" lang="fr-FR" altLang="fr-FR" sz="1200" dirty="0" err="1">
                  <a:solidFill>
                    <a:schemeClr val="tx1"/>
                  </a:solidFill>
                </a:rPr>
                <a:t>layout.php</a:t>
              </a:r>
              <a:endParaRPr kumimoji="0" lang="fr-FR" alt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ZoneTexte 73">
              <a:extLst>
                <a:ext uri="{FF2B5EF4-FFF2-40B4-BE49-F238E27FC236}">
                  <a16:creationId xmlns:a16="http://schemas.microsoft.com/office/drawing/2014/main" id="{8A190418-3491-AE9C-8D10-3E20183C8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0300" y="5267778"/>
              <a:ext cx="977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200">
                  <a:solidFill>
                    <a:schemeClr val="tx1"/>
                  </a:solidFill>
                </a:rPr>
                <a:t>model.php</a:t>
              </a:r>
            </a:p>
          </p:txBody>
        </p:sp>
        <p:cxnSp>
          <p:nvCxnSpPr>
            <p:cNvPr id="30" name="Connecteur droit avec flèche 78">
              <a:extLst>
                <a:ext uri="{FF2B5EF4-FFF2-40B4-BE49-F238E27FC236}">
                  <a16:creationId xmlns:a16="http://schemas.microsoft.com/office/drawing/2014/main" id="{00405AB2-6000-2728-0DD5-6A1499E9E446}"/>
                </a:ext>
              </a:extLst>
            </p:cNvPr>
            <p:cNvCxnSpPr>
              <a:cxnSpLocks noChangeShapeType="1"/>
              <a:stCxn id="10" idx="2"/>
              <a:endCxn id="27" idx="1"/>
            </p:cNvCxnSpPr>
            <p:nvPr/>
          </p:nvCxnSpPr>
          <p:spPr bwMode="auto">
            <a:xfrm rot="16200000" flipH="1">
              <a:off x="7092156" y="7197385"/>
              <a:ext cx="503237" cy="233045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Connecteur droit avec flèche 80">
              <a:extLst>
                <a:ext uri="{FF2B5EF4-FFF2-40B4-BE49-F238E27FC236}">
                  <a16:creationId xmlns:a16="http://schemas.microsoft.com/office/drawing/2014/main" id="{E35CA085-DCB6-FBC4-FAE8-A4E8F8FEFD34}"/>
                </a:ext>
              </a:extLst>
            </p:cNvPr>
            <p:cNvCxnSpPr>
              <a:cxnSpLocks noChangeShapeType="1"/>
              <a:stCxn id="11" idx="2"/>
              <a:endCxn id="27" idx="0"/>
            </p:cNvCxnSpPr>
            <p:nvPr/>
          </p:nvCxnSpPr>
          <p:spPr bwMode="auto">
            <a:xfrm flipH="1">
              <a:off x="8712200" y="8060965"/>
              <a:ext cx="6703" cy="286563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Connecteur droit avec flèche 82">
              <a:extLst>
                <a:ext uri="{FF2B5EF4-FFF2-40B4-BE49-F238E27FC236}">
                  <a16:creationId xmlns:a16="http://schemas.microsoft.com/office/drawing/2014/main" id="{9ECB81CF-90F4-71DF-AA0F-702980E6758F}"/>
                </a:ext>
              </a:extLst>
            </p:cNvPr>
            <p:cNvCxnSpPr>
              <a:cxnSpLocks noChangeShapeType="1"/>
              <a:stCxn id="12" idx="2"/>
              <a:endCxn id="27" idx="3"/>
            </p:cNvCxnSpPr>
            <p:nvPr/>
          </p:nvCxnSpPr>
          <p:spPr bwMode="auto">
            <a:xfrm rot="5400000">
              <a:off x="9936956" y="7076735"/>
              <a:ext cx="515937" cy="255905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ZoneTexte 85">
              <a:extLst>
                <a:ext uri="{FF2B5EF4-FFF2-40B4-BE49-F238E27FC236}">
                  <a16:creationId xmlns:a16="http://schemas.microsoft.com/office/drawing/2014/main" id="{C321C047-D411-EC22-DA6A-370802AE6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8300" y="8372928"/>
              <a:ext cx="774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34" name="ZoneTexte 86">
              <a:extLst>
                <a:ext uri="{FF2B5EF4-FFF2-40B4-BE49-F238E27FC236}">
                  <a16:creationId xmlns:a16="http://schemas.microsoft.com/office/drawing/2014/main" id="{8A88B451-598B-8727-DC0E-EE5D82873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2900" y="8055428"/>
              <a:ext cx="774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35" name="ZoneTexte 87">
              <a:extLst>
                <a:ext uri="{FF2B5EF4-FFF2-40B4-BE49-F238E27FC236}">
                  <a16:creationId xmlns:a16="http://schemas.microsoft.com/office/drawing/2014/main" id="{6AB236A7-EBE4-2301-6B12-E1CF02A76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1400" y="8322128"/>
              <a:ext cx="774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cxnSp>
          <p:nvCxnSpPr>
            <p:cNvPr id="36" name="Connecteur droit avec flèche 84">
              <a:extLst>
                <a:ext uri="{FF2B5EF4-FFF2-40B4-BE49-F238E27FC236}">
                  <a16:creationId xmlns:a16="http://schemas.microsoft.com/office/drawing/2014/main" id="{62DFD0F9-F279-A99F-6E25-77A11D9F3AF9}"/>
                </a:ext>
              </a:extLst>
            </p:cNvPr>
            <p:cNvCxnSpPr>
              <a:cxnSpLocks noChangeShapeType="1"/>
              <a:stCxn id="6" idx="3"/>
              <a:endCxn id="17" idx="1"/>
            </p:cNvCxnSpPr>
            <p:nvPr/>
          </p:nvCxnSpPr>
          <p:spPr bwMode="auto">
            <a:xfrm flipV="1">
              <a:off x="9182100" y="5007428"/>
              <a:ext cx="1130300" cy="635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ZoneTexte 88">
              <a:extLst>
                <a:ext uri="{FF2B5EF4-FFF2-40B4-BE49-F238E27FC236}">
                  <a16:creationId xmlns:a16="http://schemas.microsoft.com/office/drawing/2014/main" id="{CB539416-435B-DA9C-05C3-AB9CF453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3700" y="4639128"/>
              <a:ext cx="863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sz="1400" i="1">
                  <a:solidFill>
                    <a:schemeClr val="tx1"/>
                  </a:solidFill>
                </a:rPr>
                <a:t>require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4FC1503-0473-F2DF-2FE0-B1EAFADFB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00" y="6112328"/>
              <a:ext cx="2743200" cy="71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dirty="0">
                  <a:solidFill>
                    <a:srgbClr val="008000"/>
                  </a:solidFill>
                </a:rPr>
                <a:t>Fichier regroupant tous les contrôleurs dans des fonctions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DAC8CEE-A4AA-9DDF-A612-973ABF384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184" y="4497916"/>
              <a:ext cx="5477778" cy="1499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33CC"/>
                </a:buClr>
                <a:buSzPct val="90000"/>
                <a:buBlip>
                  <a:blip r:embed="rId2"/>
                </a:buBlip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20000"/>
                </a:spcBef>
                <a:buClr>
                  <a:srgbClr val="130F0B"/>
                </a:buClr>
                <a:buFont typeface="Arial" panose="020B0604020202020204" pitchFamily="34" charset="0"/>
                <a:buChar char="•"/>
                <a:defRPr kumimoji="1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buClr>
                  <a:schemeClr val="accent2"/>
                </a:buClr>
                <a:buChar char="–"/>
                <a:defRPr kumimoji="1" sz="16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buClr>
                  <a:schemeClr val="accent1"/>
                </a:buClr>
                <a:defRPr kumimoji="1" sz="1400">
                  <a:solidFill>
                    <a:srgbClr val="1D040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fr-FR" altLang="fr-FR" dirty="0">
                  <a:solidFill>
                    <a:srgbClr val="008000"/>
                  </a:solidFill>
                </a:rPr>
                <a:t>Fichier index traite chaque requête et invoque le bon contrôleur (appelé aussi </a:t>
              </a:r>
              <a:r>
                <a:rPr kumimoji="0" lang="fr-FR" altLang="fr-FR" i="1" dirty="0">
                  <a:solidFill>
                    <a:srgbClr val="008000"/>
                  </a:solidFill>
                </a:rPr>
                <a:t>contrôleur frontal</a:t>
              </a:r>
              <a:r>
                <a:rPr kumimoji="0" lang="fr-FR" altLang="fr-FR" dirty="0">
                  <a:solidFill>
                    <a:srgbClr val="008000"/>
                  </a:solidFill>
                </a:rPr>
                <a:t>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r-FR" altLang="fr-FR" dirty="0">
                <a:solidFill>
                  <a:srgbClr val="008000"/>
                </a:solidFill>
              </a:endParaRPr>
            </a:p>
            <a:p>
              <a:pPr marL="285750" indent="-285750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kumimoji="0" lang="fr-FR" altLang="fr-FR" dirty="0">
                  <a:solidFill>
                    <a:srgbClr val="008000"/>
                  </a:solidFill>
                </a:rPr>
                <a:t>Routage des requêtes en fonction de l'url</a:t>
              </a:r>
            </a:p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/</a:t>
              </a:r>
              <a:r>
                <a:rPr kumimoji="0" lang="fr-FR" altLang="fr-FR" sz="1600" dirty="0" err="1">
                  <a:solidFill>
                    <a:srgbClr val="008000"/>
                  </a:solidFill>
                </a:rPr>
                <a:t>index.php</a:t>
              </a:r>
              <a:r>
                <a:rPr kumimoji="0" lang="fr-FR" altLang="fr-FR" sz="1600" dirty="0">
                  <a:solidFill>
                    <a:srgbClr val="008000"/>
                  </a:solidFill>
                </a:rPr>
                <a:t> -&gt; page de login</a:t>
              </a:r>
            </a:p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/</a:t>
              </a:r>
              <a:r>
                <a:rPr kumimoji="0" lang="fr-FR" altLang="fr-FR" sz="1600" dirty="0" err="1">
                  <a:solidFill>
                    <a:srgbClr val="008000"/>
                  </a:solidFill>
                </a:rPr>
                <a:t>index.php</a:t>
              </a:r>
              <a:r>
                <a:rPr kumimoji="0" lang="fr-FR" altLang="fr-FR" sz="1600" dirty="0">
                  <a:solidFill>
                    <a:srgbClr val="008000"/>
                  </a:solidFill>
                </a:rPr>
                <a:t>/annonces -&gt; page avec la liste des annonces</a:t>
              </a:r>
            </a:p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fr-FR" altLang="fr-FR" sz="1600" dirty="0">
                  <a:solidFill>
                    <a:srgbClr val="008000"/>
                  </a:solidFill>
                </a:rPr>
                <a:t>/</a:t>
              </a:r>
              <a:r>
                <a:rPr kumimoji="0" lang="fr-FR" altLang="fr-FR" sz="1600" dirty="0" err="1">
                  <a:solidFill>
                    <a:srgbClr val="008000"/>
                  </a:solidFill>
                </a:rPr>
                <a:t>index.php</a:t>
              </a:r>
              <a:r>
                <a:rPr kumimoji="0" lang="fr-FR" altLang="fr-FR" sz="1600" dirty="0">
                  <a:solidFill>
                    <a:srgbClr val="008000"/>
                  </a:solidFill>
                </a:rPr>
                <a:t>/post -&gt; page affichant un post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402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FD192-3555-81D2-55CB-57A78CA9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le patron MVC pour une application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1C0E24-FE27-8B4F-2AEE-BFE387D1D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ZoneTexte 15">
            <a:extLst>
              <a:ext uri="{FF2B5EF4-FFF2-40B4-BE49-F238E27FC236}">
                <a16:creationId xmlns:a16="http://schemas.microsoft.com/office/drawing/2014/main" id="{55E8E481-E692-DD8D-3D1E-52F78C99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24" y="2269569"/>
            <a:ext cx="4053962" cy="6247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&lt;?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php</a:t>
            </a: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function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login_action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require</a:t>
            </a:r>
            <a:r>
              <a:rPr kumimoji="0" lang="fr-FR" altLang="fr-FR" sz="1600" dirty="0">
                <a:solidFill>
                  <a:schemeClr val="tx1"/>
                </a:solidFill>
              </a:rPr>
              <a:t> '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view</a:t>
            </a:r>
            <a:r>
              <a:rPr kumimoji="0" lang="fr-FR" altLang="fr-FR" sz="1600" dirty="0">
                <a:solidFill>
                  <a:schemeClr val="tx1"/>
                </a:solidFill>
              </a:rPr>
              <a:t>/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login.php</a:t>
            </a:r>
            <a:r>
              <a:rPr kumimoji="0" lang="fr-FR" altLang="fr-FR" sz="1600" dirty="0">
                <a:solidFill>
                  <a:schemeClr val="tx1"/>
                </a:solidFill>
              </a:rPr>
              <a:t>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function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annoncesAction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( $login, $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password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if(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isUser</a:t>
            </a:r>
            <a:r>
              <a:rPr kumimoji="0" lang="fr-FR" altLang="fr-FR" sz="1600" dirty="0">
                <a:solidFill>
                  <a:schemeClr val="tx1"/>
                </a:solidFill>
              </a:rPr>
              <a:t>( $login, $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password</a:t>
            </a:r>
            <a:r>
              <a:rPr kumimoji="0" lang="fr-FR" altLang="fr-FR" sz="1600" dirty="0">
                <a:solidFill>
                  <a:schemeClr val="tx1"/>
                </a:solidFill>
              </a:rPr>
              <a:t> 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    $annonces =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getAllAnnonces</a:t>
            </a:r>
            <a:r>
              <a:rPr kumimoji="0" lang="fr-FR" altLang="fr-FR" sz="1600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else</a:t>
            </a: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    $login='';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require</a:t>
            </a:r>
            <a:r>
              <a:rPr kumimoji="0" lang="fr-FR" altLang="fr-FR" sz="1600" dirty="0">
                <a:solidFill>
                  <a:schemeClr val="tx1"/>
                </a:solidFill>
              </a:rPr>
              <a:t> '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view</a:t>
            </a:r>
            <a:r>
              <a:rPr kumimoji="0" lang="fr-FR" altLang="fr-FR" sz="1600" dirty="0">
                <a:solidFill>
                  <a:schemeClr val="tx1"/>
                </a:solidFill>
              </a:rPr>
              <a:t>/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annonces.php</a:t>
            </a:r>
            <a:r>
              <a:rPr kumimoji="0" lang="fr-FR" altLang="fr-FR" sz="1600" dirty="0">
                <a:solidFill>
                  <a:schemeClr val="tx1"/>
                </a:solidFill>
              </a:rPr>
              <a:t>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function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postAction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($id)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$post =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getPost</a:t>
            </a:r>
            <a:r>
              <a:rPr kumimoji="0" lang="fr-FR" altLang="fr-FR" sz="1600" dirty="0">
                <a:solidFill>
                  <a:schemeClr val="tx1"/>
                </a:solidFill>
              </a:rPr>
              <a:t>($id);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require</a:t>
            </a:r>
            <a:r>
              <a:rPr kumimoji="0" lang="fr-FR" altLang="fr-FR" sz="1600" dirty="0">
                <a:solidFill>
                  <a:schemeClr val="tx1"/>
                </a:solidFill>
              </a:rPr>
              <a:t> '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view</a:t>
            </a:r>
            <a:r>
              <a:rPr kumimoji="0" lang="fr-FR" altLang="fr-FR" sz="1600" dirty="0">
                <a:solidFill>
                  <a:schemeClr val="tx1"/>
                </a:solidFill>
              </a:rPr>
              <a:t>/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post.php</a:t>
            </a:r>
            <a:r>
              <a:rPr kumimoji="0" lang="fr-FR" altLang="fr-FR" sz="1600" dirty="0">
                <a:solidFill>
                  <a:schemeClr val="tx1"/>
                </a:solidFill>
              </a:rPr>
              <a:t>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?&gt;</a:t>
            </a:r>
            <a:endParaRPr kumimoji="0" lang="fr-FR" altLang="fr-FR" sz="1600" b="1" dirty="0">
              <a:solidFill>
                <a:schemeClr val="tx1"/>
              </a:solidFill>
            </a:endParaRPr>
          </a:p>
        </p:txBody>
      </p:sp>
      <p:sp>
        <p:nvSpPr>
          <p:cNvPr id="6" name="ZoneTexte 29">
            <a:extLst>
              <a:ext uri="{FF2B5EF4-FFF2-40B4-BE49-F238E27FC236}">
                <a16:creationId xmlns:a16="http://schemas.microsoft.com/office/drawing/2014/main" id="{ABAE23F6-D29A-6754-FD97-6B547FC01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079" y="8626202"/>
            <a:ext cx="2206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2400" dirty="0" err="1">
                <a:solidFill>
                  <a:schemeClr val="tx1"/>
                </a:solidFill>
              </a:rPr>
              <a:t>controllers.php</a:t>
            </a:r>
            <a:endParaRPr kumimoji="0" lang="fr-FR" altLang="fr-FR" sz="2400" dirty="0">
              <a:solidFill>
                <a:schemeClr val="tx1"/>
              </a:solidFill>
            </a:endParaRPr>
          </a:p>
        </p:txBody>
      </p:sp>
      <p:sp>
        <p:nvSpPr>
          <p:cNvPr id="7" name="ZoneTexte 15">
            <a:extLst>
              <a:ext uri="{FF2B5EF4-FFF2-40B4-BE49-F238E27FC236}">
                <a16:creationId xmlns:a16="http://schemas.microsoft.com/office/drawing/2014/main" id="{3B3A3E28-72F5-EDE9-C6A6-0B571D17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469" y="1926771"/>
            <a:ext cx="6830722" cy="67403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&lt;?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php</a:t>
            </a: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// charge et initialise les bibliothèques globales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require_once</a:t>
            </a:r>
            <a:r>
              <a:rPr kumimoji="0" lang="fr-FR" altLang="fr-FR" sz="1600" dirty="0">
                <a:solidFill>
                  <a:schemeClr val="tx1"/>
                </a:solidFill>
              </a:rPr>
              <a:t> '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model.php</a:t>
            </a:r>
            <a:r>
              <a:rPr kumimoji="0" lang="fr-FR" altLang="fr-FR" sz="1600" dirty="0">
                <a:solidFill>
                  <a:schemeClr val="tx1"/>
                </a:solidFill>
              </a:rPr>
              <a:t>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require_once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 '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controllers.php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// route la requête en interne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$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uri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 =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parse_url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($_SERVER['REQUEST_URI'], PHP_URL_PATH);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if (‘/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index.php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' == $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uri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) </a:t>
            </a:r>
            <a:r>
              <a:rPr kumimoji="0" lang="fr-FR" altLang="fr-FR" sz="1600" dirty="0">
                <a:solidFill>
                  <a:schemeClr val="tx1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loginAction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elseif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 ( ‘/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index.php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/annonces' == $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uri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b="1" dirty="0">
                <a:solidFill>
                  <a:schemeClr val="tx1"/>
                </a:solidFill>
              </a:rPr>
              <a:t>                &amp;&amp;</a:t>
            </a:r>
            <a:r>
              <a:rPr kumimoji="0" lang="fr-FR" altLang="fr-FR" sz="1600" dirty="0">
                <a:solidFill>
                  <a:schemeClr val="tx1"/>
                </a:solidFill>
              </a:rPr>
              <a:t>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isset</a:t>
            </a:r>
            <a:r>
              <a:rPr kumimoji="0" lang="fr-FR" altLang="fr-FR" sz="1600" dirty="0">
                <a:solidFill>
                  <a:schemeClr val="tx1"/>
                </a:solidFill>
              </a:rPr>
              <a:t>($_POST['login']) &amp;&amp;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isset</a:t>
            </a:r>
            <a:r>
              <a:rPr kumimoji="0" lang="fr-FR" altLang="fr-FR" sz="1600" dirty="0">
                <a:solidFill>
                  <a:schemeClr val="tx1"/>
                </a:solidFill>
              </a:rPr>
              <a:t>($_POST['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password</a:t>
            </a:r>
            <a:r>
              <a:rPr kumimoji="0" lang="fr-FR" altLang="fr-FR" sz="1600" dirty="0">
                <a:solidFill>
                  <a:schemeClr val="tx1"/>
                </a:solidFill>
              </a:rPr>
              <a:t>']) 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annoncesAction</a:t>
            </a:r>
            <a:r>
              <a:rPr kumimoji="0" lang="fr-FR" altLang="fr-FR" sz="1600" dirty="0">
                <a:solidFill>
                  <a:schemeClr val="tx1"/>
                </a:solidFill>
              </a:rPr>
              <a:t>($_POST['login'], $_POST['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password</a:t>
            </a:r>
            <a:r>
              <a:rPr kumimoji="0" lang="fr-FR" altLang="fr-FR" sz="1600" dirty="0">
                <a:solidFill>
                  <a:schemeClr val="tx1"/>
                </a:solidFill>
              </a:rPr>
              <a:t>']);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elseif</a:t>
            </a:r>
            <a:r>
              <a:rPr kumimoji="0" lang="fr-FR" altLang="fr-FR" sz="1600" b="1">
                <a:solidFill>
                  <a:schemeClr val="tx1"/>
                </a:solidFill>
              </a:rPr>
              <a:t> (‘/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index.php</a:t>
            </a:r>
            <a:r>
              <a:rPr kumimoji="0" lang="fr-FR" altLang="fr-FR" sz="1600" b="1" dirty="0">
                <a:solidFill>
                  <a:schemeClr val="tx1"/>
                </a:solidFill>
              </a:rPr>
              <a:t>/post' == $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uri</a:t>
            </a:r>
            <a:r>
              <a:rPr kumimoji="0" lang="fr-FR" altLang="fr-FR" sz="16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        &amp;&amp;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isset</a:t>
            </a:r>
            <a:r>
              <a:rPr kumimoji="0" lang="fr-FR" altLang="fr-FR" sz="1600" dirty="0">
                <a:solidFill>
                  <a:schemeClr val="tx1"/>
                </a:solidFill>
              </a:rPr>
              <a:t>($_GET['id']))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 </a:t>
            </a:r>
            <a:r>
              <a:rPr kumimoji="0" lang="fr-FR" altLang="fr-FR" sz="1600" b="1" dirty="0" err="1">
                <a:solidFill>
                  <a:schemeClr val="tx1"/>
                </a:solidFill>
              </a:rPr>
              <a:t>postAction</a:t>
            </a:r>
            <a:r>
              <a:rPr kumimoji="0" lang="fr-FR" altLang="fr-FR" sz="1600" dirty="0">
                <a:solidFill>
                  <a:schemeClr val="tx1"/>
                </a:solidFill>
              </a:rPr>
              <a:t>($_GET['id']);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else</a:t>
            </a:r>
            <a:r>
              <a:rPr kumimoji="0" lang="fr-FR" altLang="fr-FR" sz="1600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header('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Status</a:t>
            </a:r>
            <a:r>
              <a:rPr kumimoji="0" lang="fr-FR" altLang="fr-FR" sz="1600" dirty="0">
                <a:solidFill>
                  <a:schemeClr val="tx1"/>
                </a:solidFill>
              </a:rPr>
              <a:t>: 404 Not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Found</a:t>
            </a:r>
            <a:r>
              <a:rPr kumimoji="0" lang="fr-FR" altLang="fr-FR" sz="1600" dirty="0">
                <a:solidFill>
                  <a:schemeClr val="tx1"/>
                </a:solidFill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  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echo</a:t>
            </a:r>
            <a:r>
              <a:rPr kumimoji="0" lang="fr-FR" altLang="fr-FR" sz="1600" dirty="0">
                <a:solidFill>
                  <a:schemeClr val="tx1"/>
                </a:solidFill>
              </a:rPr>
              <a:t> '&lt;html&gt;&lt;body&gt;&lt;h1&gt;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My</a:t>
            </a:r>
            <a:r>
              <a:rPr kumimoji="0" lang="fr-FR" altLang="fr-FR" sz="1600" dirty="0">
                <a:solidFill>
                  <a:schemeClr val="tx1"/>
                </a:solidFill>
              </a:rPr>
              <a:t> Page </a:t>
            </a:r>
            <a:r>
              <a:rPr kumimoji="0" lang="fr-FR" altLang="fr-FR" sz="1600" dirty="0" err="1">
                <a:solidFill>
                  <a:schemeClr val="tx1"/>
                </a:solidFill>
              </a:rPr>
              <a:t>NotFound</a:t>
            </a:r>
            <a:r>
              <a:rPr kumimoji="0" lang="fr-FR" altLang="fr-FR" sz="1600" dirty="0">
                <a:solidFill>
                  <a:schemeClr val="tx1"/>
                </a:solidFill>
              </a:rPr>
              <a:t>&lt;/h1&gt;&lt;/body&gt;&lt;/html&gt;';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1600" dirty="0">
                <a:solidFill>
                  <a:schemeClr val="tx1"/>
                </a:solidFill>
              </a:rPr>
              <a:t>?&gt;</a:t>
            </a:r>
            <a:endParaRPr kumimoji="0" lang="fr-FR" altLang="fr-FR" sz="1600" b="1" dirty="0">
              <a:solidFill>
                <a:schemeClr val="tx1"/>
              </a:solidFill>
            </a:endParaRPr>
          </a:p>
        </p:txBody>
      </p:sp>
      <p:sp>
        <p:nvSpPr>
          <p:cNvPr id="8" name="ZoneTexte 31">
            <a:extLst>
              <a:ext uri="{FF2B5EF4-FFF2-40B4-BE49-F238E27FC236}">
                <a16:creationId xmlns:a16="http://schemas.microsoft.com/office/drawing/2014/main" id="{BF7D2152-FD83-2DB8-025E-F2273F71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487" y="8642647"/>
            <a:ext cx="1521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sz="2400" dirty="0" err="1">
                <a:solidFill>
                  <a:schemeClr val="tx1"/>
                </a:solidFill>
              </a:rPr>
              <a:t>index.php</a:t>
            </a:r>
            <a:endParaRPr kumimoji="0" lang="fr-FR" altLang="fr-FR" sz="2400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33BEC0-14B9-7F8D-2875-84045C698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7502" y="2455503"/>
            <a:ext cx="22851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 dirty="0">
                <a:solidFill>
                  <a:schemeClr val="tx1"/>
                </a:solidFill>
              </a:rPr>
              <a:t>Extraction du chemin de l'url</a:t>
            </a:r>
          </a:p>
        </p:txBody>
      </p:sp>
      <p:sp>
        <p:nvSpPr>
          <p:cNvPr id="10" name="ZoneTexte 10">
            <a:extLst>
              <a:ext uri="{FF2B5EF4-FFF2-40B4-BE49-F238E27FC236}">
                <a16:creationId xmlns:a16="http://schemas.microsoft.com/office/drawing/2014/main" id="{5BD42E83-80D3-BA3E-37E8-90F39084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331" y="4075599"/>
            <a:ext cx="2375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 dirty="0">
                <a:solidFill>
                  <a:schemeClr val="tx1"/>
                </a:solidFill>
              </a:rPr>
              <a:t>Si </a:t>
            </a:r>
            <a:r>
              <a:rPr kumimoji="0" lang="fr-FR" altLang="fr-FR" i="1" dirty="0" err="1">
                <a:solidFill>
                  <a:schemeClr val="tx1"/>
                </a:solidFill>
              </a:rPr>
              <a:t>index.php</a:t>
            </a:r>
            <a:r>
              <a:rPr kumimoji="0" lang="fr-FR" altLang="fr-FR" i="1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 dirty="0">
                <a:solidFill>
                  <a:schemeClr val="tx1"/>
                </a:solidFill>
              </a:rPr>
              <a:t>-&gt; contrôleur login</a:t>
            </a:r>
          </a:p>
        </p:txBody>
      </p:sp>
      <p:cxnSp>
        <p:nvCxnSpPr>
          <p:cNvPr id="11" name="Connecteur droit avec flèche 14">
            <a:extLst>
              <a:ext uri="{FF2B5EF4-FFF2-40B4-BE49-F238E27FC236}">
                <a16:creationId xmlns:a16="http://schemas.microsoft.com/office/drawing/2014/main" id="{97D190EC-CB2B-FDBB-1BA7-EE49ECA00EDA}"/>
              </a:ext>
            </a:extLst>
          </p:cNvPr>
          <p:cNvCxnSpPr>
            <a:cxnSpLocks noChangeShapeType="1"/>
            <a:stCxn id="9" idx="1"/>
          </p:cNvCxnSpPr>
          <p:nvPr/>
        </p:nvCxnSpPr>
        <p:spPr bwMode="auto">
          <a:xfrm flipH="1">
            <a:off x="8220136" y="2778669"/>
            <a:ext cx="3907366" cy="83134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ZoneTexte 15">
            <a:extLst>
              <a:ext uri="{FF2B5EF4-FFF2-40B4-BE49-F238E27FC236}">
                <a16:creationId xmlns:a16="http://schemas.microsoft.com/office/drawing/2014/main" id="{1CBF5934-E0FB-6987-1E17-09955826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5026" y="4881793"/>
            <a:ext cx="28817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 dirty="0">
                <a:solidFill>
                  <a:schemeClr val="tx1"/>
                </a:solidFill>
              </a:rPr>
              <a:t>Si </a:t>
            </a:r>
            <a:r>
              <a:rPr kumimoji="0" lang="fr-FR" altLang="fr-FR" i="1" dirty="0" err="1">
                <a:solidFill>
                  <a:schemeClr val="tx1"/>
                </a:solidFill>
              </a:rPr>
              <a:t>index.php</a:t>
            </a:r>
            <a:r>
              <a:rPr kumimoji="0" lang="fr-FR" altLang="fr-FR" i="1" dirty="0">
                <a:solidFill>
                  <a:schemeClr val="tx1"/>
                </a:solidFill>
              </a:rPr>
              <a:t>/annonces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 dirty="0">
                <a:solidFill>
                  <a:schemeClr val="tx1"/>
                </a:solidFill>
              </a:rPr>
              <a:t>et </a:t>
            </a:r>
            <a:r>
              <a:rPr kumimoji="0" lang="fr-FR" altLang="fr-FR" i="1" dirty="0" err="1">
                <a:solidFill>
                  <a:schemeClr val="tx1"/>
                </a:solidFill>
              </a:rPr>
              <a:t>login+password</a:t>
            </a:r>
            <a:r>
              <a:rPr kumimoji="0" lang="fr-FR" altLang="fr-FR" i="1" dirty="0">
                <a:solidFill>
                  <a:schemeClr val="tx1"/>
                </a:solidFill>
              </a:rPr>
              <a:t> transmis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 dirty="0">
                <a:solidFill>
                  <a:schemeClr val="tx1"/>
                </a:solidFill>
              </a:rPr>
              <a:t>-&gt; contrôleur annonces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1432F21E-01AF-FF0B-CD48-A3CB40ECC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7560" y="6333353"/>
            <a:ext cx="2097093" cy="92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 dirty="0">
                <a:solidFill>
                  <a:schemeClr val="tx1"/>
                </a:solidFill>
              </a:rPr>
              <a:t>Si </a:t>
            </a:r>
            <a:r>
              <a:rPr kumimoji="0" lang="fr-FR" altLang="fr-FR" i="1" dirty="0" err="1">
                <a:solidFill>
                  <a:schemeClr val="tx1"/>
                </a:solidFill>
              </a:rPr>
              <a:t>index.php</a:t>
            </a:r>
            <a:r>
              <a:rPr kumimoji="0" lang="fr-FR" altLang="fr-FR" i="1" dirty="0">
                <a:solidFill>
                  <a:schemeClr val="tx1"/>
                </a:solidFill>
              </a:rPr>
              <a:t>/post et id post transmis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 dirty="0">
                <a:solidFill>
                  <a:schemeClr val="tx1"/>
                </a:solidFill>
              </a:rPr>
              <a:t>-&gt; contrôleur post</a:t>
            </a:r>
          </a:p>
        </p:txBody>
      </p:sp>
      <p:sp>
        <p:nvSpPr>
          <p:cNvPr id="14" name="ZoneTexte 18">
            <a:extLst>
              <a:ext uri="{FF2B5EF4-FFF2-40B4-BE49-F238E27FC236}">
                <a16:creationId xmlns:a16="http://schemas.microsoft.com/office/drawing/2014/main" id="{F3255A93-1A87-CBCC-C822-A10B7CD1E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7560" y="7611587"/>
            <a:ext cx="2245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90000"/>
              <a:buBlip>
                <a:blip r:embed="rId2"/>
              </a:buBlip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Char char="•"/>
              <a:defRPr kumimoji="1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accent2"/>
              </a:buClr>
              <a:buChar char="–"/>
              <a:defRPr kumimoji="1" sz="16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5000"/>
              </a:lnSpc>
              <a:buClr>
                <a:schemeClr val="accent1"/>
              </a:buClr>
              <a:defRPr kumimoji="1" sz="1400">
                <a:solidFill>
                  <a:srgbClr val="1D040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fr-FR" altLang="fr-FR" i="1" dirty="0">
                <a:solidFill>
                  <a:schemeClr val="tx1"/>
                </a:solidFill>
              </a:rPr>
              <a:t>Sinon affichage erreur 404</a:t>
            </a:r>
          </a:p>
        </p:txBody>
      </p:sp>
    </p:spTree>
    <p:extLst>
      <p:ext uri="{BB962C8B-B14F-4D97-AF65-F5344CB8AC3E}">
        <p14:creationId xmlns:p14="http://schemas.microsoft.com/office/powerpoint/2010/main" val="49966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DC66ED0-5AC6-79BD-57D1-8C19FB11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66" y="1680513"/>
            <a:ext cx="14143808" cy="4468682"/>
          </a:xfrm>
        </p:spPr>
        <p:txBody>
          <a:bodyPr/>
          <a:lstStyle/>
          <a:p>
            <a:r>
              <a:rPr lang="fr-FR" dirty="0"/>
              <a:t>Chapitre 1</a:t>
            </a:r>
            <a:br>
              <a:rPr lang="fr-FR" dirty="0"/>
            </a:br>
            <a:r>
              <a:rPr lang="fr-FR" dirty="0"/>
              <a:t>Patrons et principes de conception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A628C3-AFFB-C21C-AE91-B4AA85399D14}"/>
              </a:ext>
            </a:extLst>
          </p:cNvPr>
          <p:cNvSpPr txBox="1"/>
          <p:nvPr/>
        </p:nvSpPr>
        <p:spPr>
          <a:xfrm>
            <a:off x="460466" y="0"/>
            <a:ext cx="141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79132F"/>
                </a:solidFill>
              </a:rPr>
              <a:t>R4.01 - Architecture Logicielle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6565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45624-2B48-3C12-B57A-897A4245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l’architecture logicielle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CD054-0032-E231-4DBB-34A5E490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Architecture = Structure</a:t>
            </a:r>
          </a:p>
          <a:p>
            <a:pPr lvl="1"/>
            <a:r>
              <a:rPr lang="fr-FR" dirty="0"/>
              <a:t>P.ex. architecture des bâtiments : structure physique du bâtiment qui doit respecter des règles (urbanisme, résistance matériaux, etc.)</a:t>
            </a:r>
          </a:p>
          <a:p>
            <a:pPr marL="712775" lvl="1" indent="0">
              <a:buNone/>
            </a:pPr>
            <a:endParaRPr lang="fr-FR" dirty="0"/>
          </a:p>
          <a:p>
            <a:r>
              <a:rPr lang="fr-FR" dirty="0"/>
              <a:t>Complexité de l’architecture logicielle</a:t>
            </a:r>
          </a:p>
          <a:p>
            <a:pPr lvl="1"/>
            <a:r>
              <a:rPr lang="fr-FR" dirty="0"/>
              <a:t>Possibilité d’avoir plusieurs structures dans un même logiciel</a:t>
            </a:r>
          </a:p>
          <a:p>
            <a:pPr lvl="1"/>
            <a:r>
              <a:rPr lang="fr-FR" dirty="0"/>
              <a:t>Grande variété des structures </a:t>
            </a:r>
          </a:p>
          <a:p>
            <a:pPr lvl="1"/>
            <a:r>
              <a:rPr lang="fr-FR" dirty="0"/>
              <a:t>Dépend beaucoup de l’expérience</a:t>
            </a:r>
          </a:p>
          <a:p>
            <a:pPr lvl="1"/>
            <a:endParaRPr lang="fr-FR" dirty="0"/>
          </a:p>
          <a:p>
            <a:r>
              <a:rPr lang="fr-FR" dirty="0"/>
              <a:t>Bonne architecture : </a:t>
            </a:r>
          </a:p>
          <a:p>
            <a:pPr lvl="1"/>
            <a:r>
              <a:rPr lang="fr-FR" dirty="0"/>
              <a:t>Répond aux besoins du client, des utilisateurs et des développeurs </a:t>
            </a:r>
            <a:r>
              <a:rPr lang="fr-FR" b="1" dirty="0"/>
              <a:t>pendant toute la vie du logiciel</a:t>
            </a:r>
          </a:p>
          <a:p>
            <a:pPr lvl="1"/>
            <a:r>
              <a:rPr lang="fr-FR" dirty="0"/>
              <a:t>Faciliter le </a:t>
            </a:r>
            <a:r>
              <a:rPr lang="fr-FR" b="1" dirty="0"/>
              <a:t>développement</a:t>
            </a:r>
            <a:r>
              <a:rPr lang="fr-FR" dirty="0"/>
              <a:t>, la </a:t>
            </a:r>
            <a:r>
              <a:rPr lang="fr-FR" b="1" dirty="0"/>
              <a:t>mise en production</a:t>
            </a:r>
            <a:r>
              <a:rPr lang="fr-FR" dirty="0"/>
              <a:t> et les </a:t>
            </a:r>
            <a:r>
              <a:rPr lang="fr-FR" b="1" dirty="0"/>
              <a:t>maintenances</a:t>
            </a:r>
            <a:r>
              <a:rPr lang="fr-FR" dirty="0"/>
              <a:t>, tout en limitant les coûts</a:t>
            </a:r>
          </a:p>
          <a:p>
            <a:pPr lvl="1"/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Une architecture souple, « agile », malléable</a:t>
            </a:r>
          </a:p>
          <a:p>
            <a:pPr lvl="2"/>
            <a:r>
              <a:rPr lang="fr-FR" dirty="0"/>
              <a:t>Le concept de « software » -&gt; soft = mou et </a:t>
            </a:r>
            <a:r>
              <a:rPr lang="fr-FR" dirty="0" err="1"/>
              <a:t>ware</a:t>
            </a:r>
            <a:r>
              <a:rPr lang="fr-FR" dirty="0"/>
              <a:t> =  matière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CB366C-FA53-359E-7632-8FEA265D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00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26501-CC9E-B45A-189D-245CBF0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Impact d’une mauvaise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0D9FF-4686-4CD1-B910-CD1D9CBF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5647038"/>
            <a:ext cx="13040439" cy="398301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Logiciel construit dans l’urgence, sans réflexion sur la structure et peu de considération de qualité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 plus en plus de développeurs pour produire de moins en moins de code</a:t>
            </a:r>
          </a:p>
          <a:p>
            <a:pPr lvl="1"/>
            <a:r>
              <a:rPr lang="fr-FR" dirty="0"/>
              <a:t>Majorité du temps passé à gérer des défauts</a:t>
            </a:r>
          </a:p>
          <a:p>
            <a:endParaRPr lang="fr-FR" sz="1800" dirty="0"/>
          </a:p>
          <a:p>
            <a:r>
              <a:rPr lang="fr-FR" dirty="0"/>
              <a:t>Pourquoi ? Un excès de confiance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Produire des fonctionnalités d’abord, nettoyer ensuite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Sauf que jamais le temps de produire du code de qualité</a:t>
            </a:r>
          </a:p>
          <a:p>
            <a:pPr marL="712775" lvl="1" indent="0">
              <a:buNone/>
            </a:pPr>
            <a:r>
              <a:rPr lang="fr-FR" dirty="0"/>
              <a:t>     car toujours des nouvelles fonctionnalités à implémenter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4239A2-1E0D-9796-A013-74A68754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" y="1729947"/>
            <a:ext cx="4595226" cy="32046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F3588E-8BEC-F217-6515-08274E26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95" y="1729947"/>
            <a:ext cx="5476190" cy="32095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AB4B02-C860-9D9F-7B74-9140594C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933" y="1729947"/>
            <a:ext cx="4695050" cy="321713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47DDED1-40F6-7376-43B6-D48C35A5A832}"/>
              </a:ext>
            </a:extLst>
          </p:cNvPr>
          <p:cNvSpPr txBox="1"/>
          <p:nvPr/>
        </p:nvSpPr>
        <p:spPr>
          <a:xfrm>
            <a:off x="494270" y="4947077"/>
            <a:ext cx="7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b="1" dirty="0"/>
              <a:t>« Architecture logicielle propre »</a:t>
            </a:r>
            <a:r>
              <a:rPr lang="fr-FR" dirty="0"/>
              <a:t>, Robert C. Martin, édition Pearson, 2020.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3DC2CE-0A28-8739-4ECC-0149283DA4C5}"/>
              </a:ext>
            </a:extLst>
          </p:cNvPr>
          <p:cNvSpPr txBox="1"/>
          <p:nvPr/>
        </p:nvSpPr>
        <p:spPr>
          <a:xfrm>
            <a:off x="12546698" y="1335901"/>
            <a:ext cx="21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 = Lines Of Codes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6C812D-22D2-2C20-2A27-036B905274F0}"/>
              </a:ext>
            </a:extLst>
          </p:cNvPr>
          <p:cNvSpPr txBox="1"/>
          <p:nvPr/>
        </p:nvSpPr>
        <p:spPr>
          <a:xfrm>
            <a:off x="10558006" y="8252359"/>
            <a:ext cx="377194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« le seul moyen d’aller vite, c’est d’aller correctement »*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502EE6D-0675-228C-33EA-CAD35B57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10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4C5E5-7A7B-E891-DFC3-F038DE0B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combat pour l’architecture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B6E5D-1B9D-A607-54B2-E15EFA33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303561" cy="7923860"/>
          </a:xfrm>
        </p:spPr>
        <p:txBody>
          <a:bodyPr>
            <a:normAutofit/>
          </a:bodyPr>
          <a:lstStyle/>
          <a:p>
            <a:r>
              <a:rPr lang="fr-FR" dirty="0"/>
              <a:t>Pour le client et le responsable de l’entreprise vendant le logiciel, souvent un focus sur les fonctionnalités </a:t>
            </a:r>
          </a:p>
          <a:p>
            <a:endParaRPr lang="fr-FR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Une erreur !</a:t>
            </a:r>
          </a:p>
          <a:p>
            <a:pPr lvl="1"/>
            <a:r>
              <a:rPr lang="fr-FR" dirty="0"/>
              <a:t>Programme qui fonctionne mais impossible à modifier -&gt; inutilisable dès que les besoins du client évoluent (ce qui arrive tout le temps en pratique)</a:t>
            </a:r>
          </a:p>
          <a:p>
            <a:pPr lvl="2"/>
            <a:r>
              <a:rPr lang="fr-FR" dirty="0"/>
              <a:t>Coût du changement VS Avantage apporté par ce changement</a:t>
            </a:r>
          </a:p>
          <a:p>
            <a:pPr lvl="1"/>
            <a:r>
              <a:rPr lang="fr-FR" dirty="0"/>
              <a:t>A l’opposé, programme qui ne fonctionne pas mais facile à modifier -&gt; facile à corriger et utilisable durablement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Mettre en avant l’importance de l’architecture : une responsabilité de l’équipe de développement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Sensibiliser l’équipe de direction, le marketing, l’équipe d’exploitation,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8D52D4-B3A7-FAF3-A518-A52327554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26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4C5E5-7A7B-E891-DFC3-F038DE0B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 métier: Architecte Logiciel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B6E5D-1B9D-A607-54B2-E15EFA33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8104543" cy="79238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Rôle</a:t>
            </a:r>
            <a:r>
              <a:rPr lang="fr-FR" dirty="0"/>
              <a:t> : concevoir une architecture permettant de développer et modifier facilement les fonctions du logiciel 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Profil</a:t>
            </a:r>
            <a:r>
              <a:rPr lang="fr-FR" dirty="0"/>
              <a:t>: un (très bon) programmeur qui guide les autres vers une structure augmentant leur productivité</a:t>
            </a:r>
          </a:p>
          <a:p>
            <a:pPr lvl="1"/>
            <a:r>
              <a:rPr lang="fr-FR" dirty="0"/>
              <a:t>N’écrit pas autant de code qu’un programmeur classique mais doit continuer à coder pour comprendre les problèmes de l’équipe de développement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8D52D4-B3A7-FAF3-A518-A52327554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69108B-0564-7A62-64EA-274F87BE1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9" r="30219" b="4200"/>
          <a:stretch/>
        </p:blipFill>
        <p:spPr bwMode="auto">
          <a:xfrm>
            <a:off x="9429825" y="2072300"/>
            <a:ext cx="5026586" cy="53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EF331D4-9194-681D-C8A3-0B2E4AEE11D8}"/>
              </a:ext>
            </a:extLst>
          </p:cNvPr>
          <p:cNvSpPr txBox="1"/>
          <p:nvPr/>
        </p:nvSpPr>
        <p:spPr>
          <a:xfrm>
            <a:off x="1172871" y="8076252"/>
            <a:ext cx="129070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/>
              <a:t> Souvent en tête des professions IT les mieux payées (7k euros brut par mois en moyenne)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1C122-28E1-203A-3A4B-D5AEF53A0C96}"/>
              </a:ext>
            </a:extLst>
          </p:cNvPr>
          <p:cNvSpPr txBox="1"/>
          <p:nvPr/>
        </p:nvSpPr>
        <p:spPr>
          <a:xfrm>
            <a:off x="9429825" y="7409328"/>
            <a:ext cx="5026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Les diagrammes d’architecture logicielle | Blog </a:t>
            </a:r>
            <a:r>
              <a:rPr lang="fr-FR" sz="1600" dirty="0" err="1">
                <a:hlinkClick r:id="rId3"/>
              </a:rPr>
              <a:t>Lucidchart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9536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6194021-DC50-20E6-211D-BB512191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patron d’architecture ?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21F257-3379-3BC1-F301-459012F9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« Une solution a un problème dans un contexte »</a:t>
            </a:r>
          </a:p>
          <a:p>
            <a:pPr lvl="1"/>
            <a:r>
              <a:rPr lang="fr-FR" dirty="0"/>
              <a:t>Un moyen de représenter, partager et réutiliser des solutions existantes</a:t>
            </a:r>
          </a:p>
          <a:p>
            <a:pPr lvl="1"/>
            <a:endParaRPr lang="fr-FR" dirty="0"/>
          </a:p>
          <a:p>
            <a:r>
              <a:rPr lang="fr-FR" dirty="0"/>
              <a:t>Un modèle</a:t>
            </a:r>
            <a:r>
              <a:rPr lang="fr-FR"/>
              <a:t>/exemple </a:t>
            </a:r>
            <a:r>
              <a:rPr lang="fr-FR" dirty="0"/>
              <a:t>d’organisation des composants qui permet de répondre à un problème souvent rencontré</a:t>
            </a:r>
          </a:p>
          <a:p>
            <a:pPr lvl="1"/>
            <a:r>
              <a:rPr lang="fr-FR" dirty="0"/>
              <a:t>En réalité, souvent plusieurs patrons combinés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Un patron combine différentes solutions techniques pour améliorer la « qualité » d’un logiciel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Sa </a:t>
            </a:r>
            <a:r>
              <a:rPr lang="fr-FR" b="1" dirty="0"/>
              <a:t>capacité à être facilement modifié</a:t>
            </a:r>
            <a:r>
              <a:rPr lang="fr-FR" dirty="0"/>
              <a:t> : pouvoir modifier le logiciel avec un coût maitrisé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Sa </a:t>
            </a:r>
            <a:r>
              <a:rPr lang="fr-FR" b="1" dirty="0"/>
              <a:t>disponibilité</a:t>
            </a:r>
            <a:r>
              <a:rPr lang="fr-FR" dirty="0"/>
              <a:t> : logiciel prêt à faire ses tâches dès que nécessaire, </a:t>
            </a:r>
            <a:r>
              <a:rPr lang="fr-FR" dirty="0">
                <a:solidFill>
                  <a:schemeClr val="accent2"/>
                </a:solidFill>
              </a:rPr>
              <a:t>même en cas de problème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Sa </a:t>
            </a:r>
            <a:r>
              <a:rPr lang="fr-FR" b="1" dirty="0"/>
              <a:t>capacité à être facilement intégrable </a:t>
            </a:r>
            <a:r>
              <a:rPr lang="fr-FR" dirty="0"/>
              <a:t>: réduire les coûts et risques des intégrations futures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Sa capacité à être facilement déployable</a:t>
            </a:r>
            <a:r>
              <a:rPr lang="fr-FR" dirty="0"/>
              <a:t> : déployable en un temps avec un effort acceptables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Ses </a:t>
            </a:r>
            <a:r>
              <a:rPr lang="fr-FR" b="1" dirty="0"/>
              <a:t>performances</a:t>
            </a:r>
            <a:r>
              <a:rPr lang="fr-FR" dirty="0"/>
              <a:t> : pouvoir répondre en temps acceptable aux différents usages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254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5017</Words>
  <Application>Microsoft Office PowerPoint</Application>
  <PresentationFormat>Personnalisé</PresentationFormat>
  <Paragraphs>826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NexusSans</vt:lpstr>
      <vt:lpstr>Times New Roman</vt:lpstr>
      <vt:lpstr>Wingdings</vt:lpstr>
      <vt:lpstr>Thème Office</vt:lpstr>
      <vt:lpstr>R4.01 - Architecture Logicielle </vt:lpstr>
      <vt:lpstr>Présentation de la ressource</vt:lpstr>
      <vt:lpstr>Références bibliographiques</vt:lpstr>
      <vt:lpstr>Chapitre 1 Patrons et principes de conception </vt:lpstr>
      <vt:lpstr>Qu’est-ce que l’architecture logicielle ?</vt:lpstr>
      <vt:lpstr>Impact d’une mauvaise architecture</vt:lpstr>
      <vt:lpstr>Un combat pour l’architecture</vt:lpstr>
      <vt:lpstr>Un métier: Architecte Logiciel</vt:lpstr>
      <vt:lpstr>Qu’est-ce qu’un patron d’architecture ?</vt:lpstr>
      <vt:lpstr>Exemple de solutions visant à faciliter les modifications</vt:lpstr>
      <vt:lpstr>Exemple de solutions permettant d’améliorer la disponibilité </vt:lpstr>
      <vt:lpstr>Exemple de solutions visant à facilitant l’intégration</vt:lpstr>
      <vt:lpstr>Exemple de solutions visant à facilitant le déploiement</vt:lpstr>
      <vt:lpstr>Exemple de solutions visant à améliore les performances</vt:lpstr>
      <vt:lpstr>Quelques patrons d’architecture et leur orientation principale</vt:lpstr>
      <vt:lpstr>Architecture multi-couches (Layers)</vt:lpstr>
      <vt:lpstr>Architecture MVC (Modèle-Vue-Contrôleur) </vt:lpstr>
      <vt:lpstr>Architecture Pipe and Filter</vt:lpstr>
      <vt:lpstr>Architecture Pipe and Filter</vt:lpstr>
      <vt:lpstr>Architecture orientée Services (Service Oriented Architectures)</vt:lpstr>
      <vt:lpstr>Architecture orientée Services (Service Oriented Architectures)</vt:lpstr>
      <vt:lpstr>Architecture orientée Microservices</vt:lpstr>
      <vt:lpstr>Architecture orientée Microservices</vt:lpstr>
      <vt:lpstr>Architecture MapReduce</vt:lpstr>
      <vt:lpstr>Architecture MapReduce</vt:lpstr>
      <vt:lpstr>Architecture Peer-to-Peer (P2P)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PIAT Martial</dc:creator>
  <cp:lastModifiedBy>FLOUVAT Frederic</cp:lastModifiedBy>
  <cp:revision>627</cp:revision>
  <dcterms:created xsi:type="dcterms:W3CDTF">2021-02-11T09:20:17Z</dcterms:created>
  <dcterms:modified xsi:type="dcterms:W3CDTF">2023-02-12T16:41:28Z</dcterms:modified>
</cp:coreProperties>
</file>