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72" r:id="rId5"/>
    <p:sldId id="26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96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20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Quiz 20 due Monday @ </a:t>
            </a:r>
            <a:r>
              <a:rPr lang="en-US" dirty="0" err="1"/>
              <a:t>8am</a:t>
            </a:r>
            <a:endParaRPr lang="en-US" dirty="0"/>
          </a:p>
          <a:p>
            <a:pPr lvl="1"/>
            <a:r>
              <a:rPr lang="en-US" dirty="0"/>
              <a:t>No class on Friday, only the exam</a:t>
            </a:r>
          </a:p>
          <a:p>
            <a:r>
              <a:rPr lang="en-US" dirty="0"/>
              <a:t>Survey 8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PA7</a:t>
            </a:r>
            <a:r>
              <a:rPr lang="en-US" dirty="0"/>
              <a:t> due next Tuesday (3/2)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2 – Released Friday @ </a:t>
            </a:r>
            <a:r>
              <a:rPr lang="en-US" dirty="0" err="1"/>
              <a:t>8am</a:t>
            </a:r>
            <a:r>
              <a:rPr lang="en-US" dirty="0"/>
              <a:t>, due Saturday @ </a:t>
            </a:r>
            <a:r>
              <a:rPr lang="en-US" dirty="0" err="1"/>
              <a:t>10am</a:t>
            </a:r>
            <a:endParaRPr lang="en-US" dirty="0"/>
          </a:p>
          <a:p>
            <a:pPr lvl="1"/>
            <a:r>
              <a:rPr lang="en-US" dirty="0"/>
              <a:t>90 minutes once you start - see Piazza post for more details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Heaps</a:t>
            </a:r>
          </a:p>
          <a:p>
            <a:r>
              <a:rPr lang="en-US" dirty="0"/>
              <a:t>Questions on Lecture 20?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194E-FFCD-44EC-BC41-CC1951EA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Heap (draw the picture and array)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3BD2-8E90-4E9F-84EF-38067388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904271" cy="3263504"/>
          </a:xfrm>
        </p:spPr>
        <p:txBody>
          <a:bodyPr/>
          <a:lstStyle/>
          <a:p>
            <a:r>
              <a:rPr lang="en-US" dirty="0"/>
              <a:t>Assume the key and value are identical for this example</a:t>
            </a:r>
          </a:p>
          <a:p>
            <a:r>
              <a:rPr lang="en-US" dirty="0"/>
              <a:t>Draw the picture and the array for the following:</a:t>
            </a:r>
          </a:p>
          <a:p>
            <a:pPr lvl="1"/>
            <a:r>
              <a:rPr lang="en-US" dirty="0"/>
              <a:t>Add the following elements to the max heap (in this order):</a:t>
            </a:r>
          </a:p>
          <a:p>
            <a:pPr lvl="2"/>
            <a:r>
              <a:rPr lang="en-US" dirty="0"/>
              <a:t>5, 10, 15, 25, 30, 35, 40</a:t>
            </a:r>
          </a:p>
          <a:p>
            <a:pPr lvl="1"/>
            <a:r>
              <a:rPr lang="en-US" dirty="0"/>
              <a:t>Call poll() twice</a:t>
            </a:r>
          </a:p>
          <a:p>
            <a:pPr lvl="2"/>
            <a:r>
              <a:rPr lang="en-US" dirty="0"/>
              <a:t>What elements were returned?</a:t>
            </a:r>
          </a:p>
          <a:p>
            <a:pPr marL="342904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5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20?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3286</TotalTime>
  <Words>155</Words>
  <Application>Microsoft Office PowerPoint</Application>
  <PresentationFormat>On-screen Show (16:9)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 Light</vt:lpstr>
      <vt:lpstr>Calibri</vt:lpstr>
      <vt:lpstr>Office Theme</vt:lpstr>
      <vt:lpstr>CSE 12 – Basic Data Structures and Object-Oriented Design Lecture 20</vt:lpstr>
      <vt:lpstr>Announcements</vt:lpstr>
      <vt:lpstr>Topics</vt:lpstr>
      <vt:lpstr>Max Heap (draw the picture and array)</vt:lpstr>
      <vt:lpstr>Questions on Lecture 20?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205</cp:revision>
  <dcterms:modified xsi:type="dcterms:W3CDTF">2021-02-22T18:15:39Z</dcterms:modified>
</cp:coreProperties>
</file>