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7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1" r:id="rId4"/>
    <p:sldId id="828" r:id="rId5"/>
    <p:sldId id="831" r:id="rId6"/>
    <p:sldId id="832" r:id="rId7"/>
    <p:sldId id="833" r:id="rId8"/>
    <p:sldId id="834" r:id="rId9"/>
    <p:sldId id="835" r:id="rId10"/>
    <p:sldId id="836" r:id="rId11"/>
    <p:sldId id="837" r:id="rId12"/>
    <p:sldId id="838" r:id="rId13"/>
    <p:sldId id="839" r:id="rId14"/>
    <p:sldId id="840" r:id="rId15"/>
    <p:sldId id="841" r:id="rId16"/>
    <p:sldId id="842" r:id="rId17"/>
    <p:sldId id="843" r:id="rId18"/>
    <p:sldId id="273" r:id="rId19"/>
    <p:sldId id="844" r:id="rId20"/>
    <p:sldId id="272" r:id="rId21"/>
    <p:sldId id="26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1" autoAdjust="0"/>
    <p:restoredTop sz="81924" autoAdjust="0"/>
  </p:normalViewPr>
  <p:slideViewPr>
    <p:cSldViewPr snapToGrid="0">
      <p:cViewPr varScale="1">
        <p:scale>
          <a:sx n="97" d="100"/>
          <a:sy n="97" d="100"/>
        </p:scale>
        <p:origin x="393" y="63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1T16:04:20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16865 3317 403 0,'-3'-12'17'0,"3"10"5"0,-3-7-22 0,1-1 0 16,-4-1 0-16,6-6 0 0,0 3 348 0,0 2 64 15,-2-4 14-15,4-1 2 0,1-4-295 0,0 0-59 16,2 2-12-16,0-2-2 0,0-3-31 0,3 1-5 0,0 4-2 0,0-4 0 16,0-1-22-16,0-2 8 0,5-2-8 0,1 4 0 15,-4-6 0-15,6 4 0 16,0 0 0-16,2 3 0 0,1-8 11 0,0 5-3 0,-1-2 0 15,6 2 0-15,0-2-8 16,2 4 0-16,-2-1 9 0,0 1-9 0,0 5 8 0,2 0-8 0,0-4 8 16,-2 6-8-16,0-1 27 0,0-4 1 15,2 4 0-15,3-4 0 0,1 6-6 0,1-1-1 16,-2 3 0-16,3-2 0 0,3 7-11 0,-4-6-2 0,1 6-8 16,2 0 12-16,1 2-12 0,-1-1 0 0,3 1 0 0,0 5 0 15,6 2 0-15,-4-5 0 16,4 10 8-16,-4-5-8 0,1 2 0 0,-3 13 0 0,-2-8 8 0,2 4-8 15,-6 1 0-15,6 5 0 0,0 1 0 0,-2 4 0 16,-3 1 0-16,-3 3-16 0,0 5 3 0,0-1 1 16,-3 1 12-16,-2 2 0 0,-3 2 0 0,-2 7 0 15,-1-2 0-15,-2 3 12 0,-3 4-3 0,-2 0 0 0,0-5-9 16,-1 5 0-16,-2 5-12 0,-3-5 12 0,-5 4 0 16,3 1 0-16,-6-2 12 0,-5 4-4 15,1-7-8-15,-4 2 0 0,-5-2 0 0,-2 0 8 16,-6 0-8-16,0-4 8 0,-3 8-8 0,-2-15 8 15,0 4 0-15,0-3-8 16,0 1 12-16,0-3-4 0,0-4-8 0,2 6 0 0,-2-4 0 16,-2-2 0-16,-1-1 8 0,-5-4-8 0,-3 0 8 0,0 2-8 15,1-4 11-15,-4-5-3 0,4 4-8 0,-4-6 12 0,6-3-12 0,-5 0 9 16,-3-5-9-16,0-2 8 0,-3 0-8 0,-2-4 10 16,2-3-10-16,1 0 10 0,2-3-10 0,-3-4 10 15,-2-7-10-15,2-2 10 0,1-3 6 0,-1-9 2 0,0 2 0 16,4-7 0-16,1-5-18 0,6 5 0 15,3-11 0-15,-1 4 0 0,4 0-8 0,-1 2-6 0,5-7-1 16,6 3 0-16,-5 0 7 0,10 2 8 16,3 0-13-16,7 2 5 15,1-2 8-15,0 7-10 0,2-4 10 0,3 6-10 0,5-2 10 0,6 0-13 16,0 3 5-16,2 4 8 16,3-5-16-16,2 5 5 0,-2-2 1 0,3 5 0 15,-1-1-83-15,1 1-17 0,-1 4-3 0,-2-5-911 0</inkml:trace>
  <inkml:trace contextRef="#ctx0" brushRef="#br0" timeOffset="531.58">17325 4197 2746 0,'-5'2'60'0,"-3"5"13"0,-8 0 3 0,0 10 1 0,-5 6-61 0,-3 1-16 0,-5 9 0 0,2 2 0 16,4 5 0-16,-7 2 0 0,-4 5 0 0,-3 3 0 15,0 9 0-15,0-1 0 0,-5 6 0 0,-3-1 0 16,-6-2 0-16,-2 5 0 0,1 5 0 0,-4-1 0 16,0 1 0-16,4 0 0 15,-4-6 0-15,3 4 0 0,-3 1 0 0,1-4 0 0,2 5-9 0,0-8 9 16,5 1 0-16,3-1 0 16,0 1 0-16,-2-1 0 0,5-2 0 0,-1-4 0 0,4-3 0 15,1-5 10-15,1-2-10 0,6-7 0 0,4 5 0 0,6-10 0 16,3-4-12-16,2-5 0 0,5-3-1 0,3-2 0 31,0-4-144-31,6-8-29 0,2-2-6 0</inkml:trace>
  <inkml:trace contextRef="#ctx0" brushRef="#br0" timeOffset="1179.1">15991 5660 1843 0,'-23'16'81'0,"12"-6"18"0,-5 4-79 0,-5 4-20 15,0 6 0-15,0 14 0 0,-3 2 147 0,0 9 25 16,-2 5 6-16,-1 3 1 15,1 4-132-15,-3 2-27 0,2 10-4 0,-5 2-2 0,1 1-6 0,-1 1-8 16,-3 1 11-16,-2 4-11 0,6 0 8 0,-6 1-8 16,0-3 0-16,0 0 0 0,-1 4 0 0,4-4 0 0,-6 0 0 15,1 5 0-15,-4-7 8 16,1-3-8-16,2 0 0 0,1-9 0 0,4 2 24 0,1-9-1 16,5 4-1-16,2-6 0 0,1 2 6 0,2-8 2 0,3-4 0 0,2 1 0 15,1-9-20-15,2-1-10 0,0-5 10 0,0-2-10 16,3-8 0-1,2 1 0-15,3-6 0 0,1 1 0 0,1-7 0 16,1 2-21-16,2-7 3 0,1-4 1 16,2-3-102-16,0 0-20 0,5-3-4 0,3-11-576 0,0 0-115 0</inkml:trace>
  <inkml:trace contextRef="#ctx0" brushRef="#br0" timeOffset="1545.95">15867 5702 1843 0,'8'0'164'0,"-3"0"-132"16,3 5-32-16,3-3 0 0,2 7 88 0,6 6 10 0,-1 1 2 0,3 8 1 15,0-1-53-15,1 8-10 16,1 2-2-16,1 11-1 0,0 3-7 0,2 5-2 15,6 0 0-15,3 7 0 0,2 4-7 0,0 8-2 16,2 4 0-16,1-2 0 0,0 0-17 0,-1 4 0 16,-4 3-8-16,2 0 8 0,5-7 0 15,-5 5 0-15,0-3 0 0,0 0 0 0,-2-4 12 0,-1 2-4 0,-5-5 0 0,-2-5-8 16,-3 1 12-16,-3-3-12 16,-3-2 12-16,1-3-12 0,-6-4 16 0,0-3-3 0,0 1-1 0,-5-3 0 15,3 0 5-15,-6 0 1 16,1-7 0-16,-1 0 0 0,0 0 3 0,-2-2 1 15,-6-8 0-15,3-4 0 16,0-2-95-16,-5-1-19 0,0-2-4 0,-3-2-652 16,2-3-129-16</inkml:trace>
  <inkml:trace contextRef="#ctx0" brushRef="#br0" timeOffset="1902.67">14452 8428 2646 0,'0'0'58'15,"0"0"12"-15,5-5 2 0,5-2 3 0,9-2-60 0,7-5-15 0,9-3 0 0,12 1 0 0,9 2 19 0,2-5 1 16,6-2 0-16,12 4 0 0,12 1-20 0,7 1 0 15,0-1 0-15,11 9 0 0,5-2 0 0,0-1 0 0,-2 3 0 16,5 0 0-16,5 5 0 0,0-3 0 16,2 0 0-16,-2 1 0 0,-2 1 0 0,-6-1 0 0,5 1 0 0,-4-2 0 15,-12 3 0-15,-5 2 0 0,1 0 0 16,-6 0 0-16,-3 0 0 0,-8 2 0 16,-5-2 0-16,-5 5 0 15,-3-2-24-15,-2 1-8 0,-6-1-1 16,-5-3-1-16,-5 0-77 0,-6 0-15 0,-5-7-3 15</inkml:trace>
  <inkml:trace contextRef="#ctx0" brushRef="#br0" timeOffset="2431.05">18095 3875 403 0,'0'0'36'0,"0"0"-36"0,0 0 0 0,0 0 0 15,5 11 365-15,0 1 67 0,6 5 12 0,2 6 4 16,6 8-348-16,7 13-70 0,3-1-14 0,8 11-2 16,3 2 12-16,2 15 2 0,3 9 1 0,0 7 0 15,-2 5-12-15,10 4-2 0,2 10-1 0,6 2 0 16,0 5-4-16,-3-5-1 0,-5-2 0 0,-3-12 0 16,-2 0-9-16,-3-9 0 0,0-10-12 0,-8-4 12 15,0-15 0-15,-3-2 0 0,-2 0 9 0,-3-7-1 16,0-4-8-16,-8-4-15 0,1-1 4 15,-4-7-651-15,1-5-130 16</inkml:trace>
  <inkml:trace contextRef="#ctx0" brushRef="#br0" timeOffset="2812.18">18939 5646 1958 0,'0'0'174'0,"0"-7"-139"0,-3 4-35 0,3 3 0 15,0 0 72-15,0 0 7 0,0 0 1 0,0 0 1 16,-5-5-55-1,2 10-11-15,-2-2-3 0,2 8 0 0,-5 1-12 0,0 5 0 16,1-1 0-16,-1 7 0 0,-3 8 0 0,0 7 0 0,-4 4 0 0,1 5 0 16,-4 10 22-16,-1 4 5 15,3 0 1-15,-2 5 0 0,-6 11 5 0,3 3 2 0,-6 7 0 0,4 0 0 16,-1 3-21-16,0 4-4 0,3 0-1 0,0 2 0 16,2-4 3-16,-2-3 1 0,-3 5 0 15,6-7 0-15,-3 3 1 0,-1-3 0 0,1-5 0 0,3-9 0 16,-4-7 5-16,7-3 1 0,1-4 0 0,4-7 0 15,-1-5-20-15,1-2 0 0,2-5 0 0,0-7 0 16,2-3-40-16,4-4-6 0,2-5-1 16,0-2 0-16,-3-5-100 0,6-7-20 15,2-5-4-15,0-4-1 0</inkml:trace>
  <inkml:trace contextRef="#ctx0" brushRef="#br0" timeOffset="3229.34">18968 5321 2487 0,'0'0'110'0,"0"7"23"0,0 0-106 0,0 3-27 0,3-1 0 0,2 7 0 16,3 6 0-16,2 3 0 15,6 6 0-15,5 2 0 0,3 5 14 0,5 2 1 0,1 7 0 0,7 2 0 16,2 3-7-16,4 4-8 0,4 8 11 16,1 2-11-16,7 4 0 0,1 1-9 0,0 2-1 0,-4 9 0 15,1-2 10-15,0 2 0 0,0-4 0 16,-3 2 0-16,3 0 0 0,-2-3 0 0,-6-4 0 0,0-2-8 16,0-1 8-16,-8-6 0 0,0-1 0 0,-3 1 0 0,-2-1 0 15,2-9 0-15,1 3 8 0,-4 4-8 16,1-5 11-16,-3 1-3 0,0-1 0 0,-2 5 0 15,2-6-8-15,-3-1 8 0,-7-3-8 16,-1 1 8-16,4-2-8 0,-7-1 0 16,-1-2 0-16,-4 0 0 0,-2-2 0 0,3-3 0 0,-1-2 0 15,-2 0 0-15,0-2 0 0,0-1 0 0,-3-1 0 16,1 3-11 0,-4-1-71-16,1-5-14 0,0 2-4 0,-3-6-598 15,0-6-120-15</inkml:trace>
  <inkml:trace contextRef="#ctx0" brushRef="#br0" timeOffset="3585.27">18468 8195 2476 0,'0'0'55'0,"8"-2"11"0,2-5 2 0,4 4 1 0,7-4-55 0,8 0-14 0,8 0 0 0,8-2 0 16,8-5 32-16,0 6 4 0,2-1 1 0,6 2 0 15,11 0-37-15,4 5 0 16,6 2 0-16,3 0 0 0,2 2 0 0,3 3 0 15,6-3 0-15,-4 7 8 0,-2 3-8 0,3 0 0 0,-1-5 0 0,-4 7 0 16,-4-4 0-16,-2 4 0 0,0-5 0 0,-2 5 0 16,4-4 20-16,-9-1 10 0,-7 3 2 0,1-3 0 15,0-7-32-15,-6 6 0 0,-4-4 0 0,-6-1 0 16,-9-6 0-16,-4-1 0 0,-5 4 0 0,-1-8-800 16,-5 4-165-16</inkml:trace>
  <inkml:trace contextRef="#ctx0" brushRef="#br0" timeOffset="5327.25">3191 1292 2707 0,'-19'-4'240'0,"11"-1"-192"0,0 0-38 0,-2 3-10 31,-1-3-26-31,-2 3-7 0,8-3-2 0,-8 3 0 0,2 2 35 0,0-3-8 0,1-1 8 0,-6 4 0 16,0 0 0-16,-2 0 0 0,-4 0 0 0,4 0 0 16,-1 4 0-16,-2-1 0 0,0 6 0 0,-5-2 0 15,4 3-26-15,-1 1 2 0,1-4 0 0,7 5 0 16,-4 2-4-16,0-4 0 16,1 4 0-16,5 0 0 0,0 2 10 0,5 1 2 0,-3-8 0 0,3 8 0 0,-3-3 6 15,11 0 2-15,-7 2 0 0,7 1 0 16,2-3 8-16,3 2 0 0,-2 1 0 0,5 2-8 0,3 2 8 0,5-5 14 15,-3 3-3-15,5 5-1 0,3-10-2 16,1 7-8-16,1-5 12 0,7 1-4 0,-4 2 0 0,0-5 0 16,1 0 0-16,2-5 0 15,-8 5-8-15,3-2 0 0,-6 2 0 0,1 0 0 0,-3-4 0 16,-6 4 15-16,1-5-4 0,-3 5-1 0,0-4-10 0,-8 6 0 16,0-2 0-16,0 3 0 0,-8-1 16 0,-3 6 4 15,1-4 0-15,-6-1 1 16,-3 4-34-16,-4 2-7 0,1 1-2 0,-4-8 0 15,-3 8-8-15,5-8-2 0,-5-1 0 0,3 1 0 0,-1-7 18 16,3 1 3-16,0 2 1 0,3-3 0 16,3-7-26-16,-1-2-4 0,6 0-2 15,-6-2-602-15,6-5-120 0</inkml:trace>
  <inkml:trace contextRef="#ctx0" brushRef="#br0" timeOffset="5576.72">3326 1299 2048 0,'2'-21'91'0,"-2"21"18"0,0 0-87 0,0 0-22 0,6-2 0 0,-6 2 0 15,0 0 48-15,0 0 6 0,0 0 1 0,2 2 0 0,4 8-31 0,-6 1-7 32,0 6-1-32,0 6 0 0,0 3-5 0,-6 12-2 0,-2 2 0 0,6 7 0 0,-9 2-9 15,3 5 0-15,-2 3 0 0,2-3 8 0,0 0-8 0,0 2 0 16,5-6 0-16,-2 2 0 0,5-3 0 0,0-2 0 15,5-7 0-15,-5-2 0 0,6-5 0 16,-1-8 0-16,3-1 0 0,0-3 0 16,2-9-14-16,-2-5 2 0,-2 2 0 0,1-9 0 15,7-9-128-15,-4 7-24 0</inkml:trace>
  <inkml:trace contextRef="#ctx0" brushRef="#br0" timeOffset="5769.41">3101 1593 2440 0,'-11'-2'54'0,"11"2"11"0,-8 0 3 0,8 0 0 0,-5 0-55 0,5 0-13 0,0 0 0 0,13-5 0 16,-2-2 0-16,0 5 8 0,4-8-8 0,4 3 0 16,-3 0 8-16,8-2-8 0,7 2 0 0,-4-7 0 31,-1 4-31-31,6-6-12 0,0 4-2 0,-6 0-1002 0</inkml:trace>
  <inkml:trace contextRef="#ctx0" brushRef="#br0" timeOffset="6034.7">3588 1452 230 0,'2'21'20'0,"-2"-14"-20"0,0 5 0 0,0 9 0 0,0-4 311 0,0 6 57 15,0 1 12-15,0 2 3 0,0 7-243 0,0-5-48 16,0-2-9-16,0 7-3 0,0-5-46 0,0-2-10 16,-2 7-1-16,-1-5-1 15,3-2-12-15,0 7-2 0,-8-5-8 0,3-5 12 16,0-4-4-16,2 2-8 0,0-11 11 15,1 4-11-15,-4-5 12 0,4-4-4 0,-4-3 0 0,6-2-8 16,0 0 0-16,-2-7-14 0,4-2 1 0,-2-5 0 16,6 0-28-16,2-12-6 0,-6 2-1 0,4 1 0 0,4-3 31 0,-2 2 5 15,3-6 2-15,-1 4 0 0,1-2 10 0,2 2 0 16,0 2 0-16,-2-6-8 0,5 11 20 16,0-2 5-16,-8 4 1 0,5 1 0 0,-5-5 8 0,8 4 2 15,-8 8 0-15,2-5 0 0,6 4-6 16,-5 1-1-16,2 2 0 0,0 0 0 0,-2 0-21 0,-1 7-18 15,1-3 3-15,2 3 1 0,-8 3-1 0,3-3 0 16,0 7 0-16,0 0-561 0,0-5-113 0</inkml:trace>
  <inkml:trace contextRef="#ctx0" brushRef="#br0" timeOffset="6467.11">3974 1687 1843 0,'-11'0'164'0,"11"0"-132"0,0 3-32 0,-5 4 0 15,3 7 92-15,-4-2 12 0,4-5 3 0,-1 14 0 16,3-5-82-16,0 3-16 16,0 5-9-16,0-1 10 0,0 5-10 0,0-4 0 0,3-1 0 0,-1 1 0 0,4-5 0 0,-6 4 8 15,2-6-8-15,3-1 0 16,-2-4 0-16,5 0-16 0,-5-8 3 0,2-1 0 15,3-6-21-15,3-1-4 0,-4-6-1 0,-1 1 0 16,7-12 21-16,-5 4 4 0,5 1 1 0,3-8 0 0,-8 6 13 16,5-6 0-16,0 3 0 0,-2-3 0 0,-3 1 0 15,3 9 0-15,-4-10 0 0,1 8 0 16,-2-3-11-16,-1 2 1 0,-2 1 0 0,2 4 0 16,-5 3 10-1,3 2 0-15,-3 4 8 0,0-1-8 0,0 4 21 0,0 0 0 0,0 0 0 0,0 7 0 0,0 0 8 0,2 7 2 0,-2-2 0 16,3 2 0-16,-1 2-7 0,1 8 0 15,2-3-1-15,-2-2 0 0,2 9-11 0,6-2-3 16,-8 0 0-16,5-5 0 0,2 0-9 0,-2-2 0 0,3 2 0 16,-3-4 8-1,5-1-51-15,-3-7-10 16,4 5-3-16,-1-2-915 0</inkml:trace>
  <inkml:trace contextRef="#ctx0" brushRef="#br0" timeOffset="6900.89">4553 1744 2246 0,'0'0'100'0,"-10"7"20"15,-6-5-96-15,3-2-24 0,0 7 0 0,2-2 0 0,-2 0 100 0,5 2 15 16,-3 0 3-16,3 2 1 16,-2-2-91-16,2 10-17 0,0-3-11 0,3 2 12 15,-3 6-12-15,5-4 0 0,0 6 0 0,-2-1 0 16,2 1-12-16,6 6 12 0,-3-4-12 0,5 3 12 0,1-6-23 0,2-4 3 15,5 2 1-15,0-4 0 16,6-6-7-16,-4 1-2 0,7-5 0 0,-1-2 0 31,8-1 0-31,0-8 0 0,3-1 0 0,-1-2 0 0,1-5-20 0,-5-11-5 16,4 2-1-16,1-8 0 0,-3-1-41 0,6-5-8 0,-6-3-1 0,0-2-1 16,3 2-22-16,-6-2-4 0,3 0-1 15,-5-2 0-15,-3-3 89 0,0 5 18 0,-5-7 3 16,0 7 1-16,-5 7 89 0,-3-4 17 0,0 11 4 0,-8-2 1 15,2-1 14-15,-2 8 4 0,0 5 0 0,-2 2 0 0,-4 7-13 0,1-3-3 16,0 8 0-16,-3 2 0 0,0 0-32 0,0 12-6 16,-3-5-2-16,3 9 0 0,-2 5-31 0,-1 3-6 15,1 9-2-15,2 4 0 0,2-1-13 0,1 1 11 16,5 13-11-16,0-13 10 0,0 8-10 0,3-3 8 0,-1 8-8 0,4-13 8 16,2 3-8-16,-6 0 0 0,9-7 9 15,-3 5-9-15,5-1 0 16,-2-11 0-16,2 5 0 0,0-12 8 15,-5 4-52-15,3-11-9 0,-1-3-3 16,-2-2-679-16,0-7-136 0</inkml:trace>
  <inkml:trace contextRef="#ctx0" brushRef="#br0" timeOffset="7701.03">4847 1680 403 0,'-5'-7'36'0,"0"7"-36"15,2-2 0-15,3 2 0 0,0 0 478 0,0 0 89 16,5-5 17-16,6 3 4 0,-1-5-444 0,6 0-90 15,0 4-18-15,5-1-3 16,3 1-9-16,3-1-1 0,-1-6-1 0,11 8 0 16,-5-3-22-16,2-2 0 0,-2 2-12 15,0-2 4-15,2-2 8 0,-2-3 0 0,0 10-9 0,-3-3 9 16,0 0-28-16,0 1-2 0,-8 1 0 16,3-1 0-16,-6 8-7 0,1-4-2 0,-6 3 0 0,0 1 0 15,-5 6 23-15,0-8 4 0,-2 12 0 0,-1 0 1 0,-5 3 11 0,3-1 0 16,-1 3 0-16,-2 2 0 0,0-2 0 0,0 5 9 15,0-3-9-15,0 2 0 0,-2 1 8 16,2-1-8-16,-3 1 0 0,3-1 0 0,0 1 0 16,0-8 0-16,0 3 0 0,0-5 0 0,0 0 0 15,3-4 8-15,-1-1-8 0,1-2 0 0,2-7 19 16,0 0-3-16,3 0-1 0,0-2 0 0,3-5-15 16,-6-7-10-16,8 4 2 0,-2-6 0 0,5-1-2 15,-8 1 0-15,8-5 0 0,0 7 0 16,-3-5-14-16,5-2-4 0,-4 4 0 15,-1 3 0-15,3 2 16 0,-6-2 4 0,1 7 0 0,-3 5 0 16,2-3 8-16,-7 3 0 0,2 2 0 0,-2 2-8 0,2 5 16 0,-2 0 3 16,-1 3 1-16,4-3 0 0,-6 7 0 0,0-5 0 0,0 5 0 15,0-4 0-15,2 4-12 0,1-7 10 0,0 2-10 16,2-2 10-16,0 1-10 0,-5-6-9 0,0-2 9 0,3 7-13 16,5-7 3-16,0 0 1 0,0-5 0 0,0 3 0 15,2-5-2-15,3 4 0 0,1-11 0 0,4 5 0 16,-7 0 0-16,5-3 0 0,-8 9 0 0,5-6 0 15,-3 2 11-15,4 2 12 0,-6-2-2 0,2 5-1 16,-5 2-9-16,6 0 0 0,-3 0-12 16,3 0 12-16,-1 7 0 0,-2 0 0 0,5-5 14 15,1 3-4-15,1 0-10 0,1 2 12 0,3-3-12 16,2 4 12-16,0 1-12 0,3-7 8 0,-3 5-8 16,6-7 8-16,-6 0-8 0,3 0 0 0,-3-7 0 0,3 5 0 0,-6-5 0 0,3 0 10 15,-2-3-2-15,-3-4-8 0,0 5 12 0,-1-1-12 16,-1 3 12-16,-4-7-12 0,-2 5 8 0,-3 2-8 15,1-3 0-15,-6 3 0 0,-3 3 0 0,-5-1-16 16,-2 0 2-16,-6 5 0 16,-5 0-28-16,-6 0-6 0,-2 5 0 0,-3 0-1 0,0 2 32 0,-2 0 6 15,2 7 2-15,3-5 0 0,0 1 39 0,5 1 8 0,3 6 2 16,0-5 0-16,5 2 4 0,3 2 0 16,5 5 1-16,0 3 0 0,5-5-14 0,3 9-3 0,3-4-1 0,8 4 0 15,-1-5 3-15,11 5 1 0,8-4 0 0,6 0 0 16,5-6 0-16,2 4 0 0,3-6 0 15,5 0 0-15,3-1-31 0,-5-6 0 0,2-2 0 16,5-5 0 0,4 3-77-16,-6-10-19 0,-3 5-3 0,0-7-653 15,-2-2-130-15</inkml:trace>
  <inkml:trace contextRef="#ctx0" brushRef="#br0" timeOffset="8795.53">3130 3832 864 0,'5'-9'76'0,"-5"-5"-60"15,6-3-16-15,2 1 0 0,-1-5 208 0,9 7 40 0,-5-12 7 0,5 7 1 16,-3 0-157-16,6 0-32 16,-4 5-7-16,4 5 0 0,-1 2 7 0,1 0 1 15,0 14 1-15,4 0 0 0,4 2-56 0,-1 12-13 16,-7 3 0-16,7-1 0 0,-7 6 8 0,-3-6 0 15,2 1 1-15,-5 6 0 0,-2 1-1 0,2-5-8 0,-5-3 12 0,-3 29 4 16,1-33-8-16,-6 2 0 0,0-5 0 16,0-6-8-16,0-1 12 0,0-2-12 15,0-7 12-15,0 0 3 0,0 0 1 0,0 0 0 0,0-7 0 16,-6-2-4-16,6-5-1 0,0-5 0 0,0-5 0 16,6-6-11-16,-4-1 0 15,4-4 0-15,-1 0 0 0,0-5 0 0,6 4 0 0,-1-8 0 0,4 4 0 16,-1 7 0-16,0 0-11 0,6 2 11 0,-6 5-12 15,0 3-4-15,0 4 0 0,3 0-1 0,0 5 0 16,-11 2-1-16,3 1 0 0,3 4 0 16,-3 4 0-16,0 3-22 0,-3 0-5 0,6 3-1 15,-11 8 0-15,8-1 13 0,-8 4 2 16,0 2 1-16,0 3 0 0,0-2 21 0,0 6 9 0,-6-2-8 0,6-2 8 0,0 5 0 0,0-3 0 16,6-5 0-16,-4 10 8 0,1-12 5 15,5 3 2-15,-3-3 0 0,6-5 0 0,5 5 12 0,-3-4 2 16,3-1 1-16,5-9 0 0,0 0 3 0,3 0 1 15,0-9 0-15,5 2 0 16,2-5-15-16,6-2-3 0,-2-7-1 0,2-3 0 0,0-2-7 0,-3 0-8 16,3-2 11-16,-7 2-11 0,-1-4 8 0,-3-1-8 0,-2 8 0 0,-6-3 0 15,1 2 0-15,-3 3 0 16,-8 2-13-16,2 5 5 16,-10-2-28-16,0 6-4 0,-5 3-2 0,-6 0 0 15,-4 7-29-15,-4 7-5 0,-7 0-2 0,-4 3 0 0,1 6 49 16,-8 5 9-16,-2-2 3 0,2 5 0 0,2 4 32 0,6 0 6 15,3 3 2-15,4-1 0 0,-1 3 21 0,4-2 5 0,3 6 1 16,6-6 0-16,-1-3-31 0,8 3-7 0,-2-1 0 16,5-4-1-16,5 2-11 0,1-4 0 0,7-5 0 0,6 2 0 15,-1-5 0-15,8-2 0 0,4-9 0 0,4 0 0 16,6-10 0-16,-1 5 8 0,6-9-8 16,-2-5 8-16,2-3-8 0,2-2 10 0,4-4-10 0,-1-5 10 15,3-1-10-15,-6-6 0 0,1 2 0 0,-6-2 0 16,1 0 9-16,-4-5-9 0,-2 9 10 0,-5-4-10 0,0-3 12 0,-6 12-3 15,-2-4-1-15,-8 6 0 16,-3 3 6-16,3 2 1 0,-8 3 0 0,-3 2 0 16,-5 4 0-16,0 3 0 0,-5 0 0 0,-3 7 0 0,-8 0-15 15,3 5 0-15,-3 0 0 0,-2 6 0 0,-6 6 0 16,3-8 8-16,-3 8-8 0,3-1 0 16,-6 8 0-16,9-1 0 0,-9 1 0 0,9-1 0 0,-1 1 0 0,1 2 0 15,-1-3 0-15,6 1 0 0,2-3 0 16,1 2 8-16,4-4-8 0,1 0 9 0,3 0 15 0,4-5 4 15,3 2 0-15,3-2 0 0,3-2-28 0,2 5 0 16,6-3 0-16,-6 2 0 0,0-2 0 0,6 3 0 16,-1 4-12-16,-5-2 12 0,3 7 0 15,0-3 0-15,0 5 0 0,-3-2 0 0,3 5 0 16,-8 2 0-16,0 0 0 0,-3-3 0 0,1 10 0 0,-4-2 12 0,-2-1-12 16,0 6 12-16,-2-3-12 0,2 0 8 0,-6-3-8 0,1-4 8 15,2 0-8-15,-2-2 0 0,5 2 0 16,0-5 0-16,0-2 0 0,0 2 0 15,0-9 0-15,0 2-11 0,0-9 11 0,5 0 0 0,-2-8-9 0,2 3 9 32,6-9-148-32,-3-5-26 0,5-7-5 0</inkml:trace>
  <inkml:trace contextRef="#ctx0" brushRef="#br0" timeOffset="10745.72">3474 5789 1785 0,'-11'0'159'0,"-2"-2"-127"0,-5-3-32 0,4 3 0 0,-4-1 126 0,5-1 19 15,-3 1 4-15,5-1 1 0,-2 4-106 0,2-3-20 16,1-2-5-16,-6 5-1 0,3 5 6 0,-3-2 0 16,5 4 1-16,-5 0 0 15,6 2-37-15,-6 3-8 0,5 7-2 0,1 2 0 0,-3 5 10 0,2 0 3 16,3 4 0-16,5 8 0 0,-5-1 9 15,6-1-12-15,2 1 12 0,-6-1-12 0,6 1 12 16,6-4-8-16,-4 7 8 0,6-5-8 16,-5 1 8-16,8-6-10 0,2 1 10 0,0-5-10 0,6-3 10 0,2-6-13 15,0 4 5-15,3-12 8 0,5 5-17 16,-3-7 4-16,3-4 1 0,0-6 0 0,3-4 1 0,-5-7 1 16,4-2 0-16,1-1 0 0,-3-4 18 0,6-5 3 0,-1-4 1 15,3-1 0-15,0-2-22 0,-2 3-4 0,2-3-1 16,-3 2 0-16,3 3 15 0,-8-3 0 0,0 1 0 15,3-1 0-15,-6 1 8 0,-2 4 5 16,0 2 1-16,-3 3 0 0,0 2-14 0,1 5 0 16,-7 5 0-16,-4 2 0 0,0 0-8 0,-1 7-5 0,-10 0-1 15,6 7 0-15,-6 2 14 16,0 5 15-16,-3 0-3 0,-2 5-1 0,-3 5 1 0,-3 6 1 0,0-4 0 0,-4 2 0 16,-1 3-13-16,-3-3 0 15,1 3 0-15,-1-1 0 0,3 1 0 0,-2-1 0 16,-1-1 0-16,1-6 0 0,-1 1 0 0,3-10 0 0,3 0 0 0,-5-2 0 15,4-5 0-15,9-3 8 16,-8-4-8-16,8-4 0 0,-3-3 0 0,8-3-13 0,0-6 2 0,0-8 1 0,8-2 10 0,-3-2 0 16,8-5-9-16,0 0 9 0,1-4 0 15,4-3 0-15,1 0 0 0,2-7 0 16,3 7 0-16,-6-3 0 0,9 3 0 0,-1-2 8 16,0 9 8-16,1 0 0 0,2 0 1 0,0 5 0 15,0 2 1-15,-2 5 0 0,-1 2 0 0,-2 5 0 0,-3 7-6 0,-2 2-2 16,-1 8 0-16,1-1 0 0,-3 5 0 0,-1 7 0 15,-1 5 0-15,-1 2 0 16,-5 5 6-16,-3 5 2 0,-2 2 0 0,2 4 0 0,-5 3-5 16,0 5-1-16,0-3 0 0,0-2 0 0,-3-7-12 0,1-2 9 15,-1-1-9-15,0-6 8 0,1-3-8 0,2-5 0 16,-5-4 9-16,5 2-9 0,-3-7 0 0,3 0 0 16,0-7 0-16,0 0 0 0,0 0-16 0,8-7 3 15,-6-7 0-15,6 2 0 0,0-6 13 0,0-1 0 16,3-5-10-16,-3-2 10 0,5-4 0 0,3-1 0 0,2-2 0 0,-2 3 0 15,3-1 0-15,-11 1 0 0,5 6 0 0,0 1 0 16,-2 6 0-16,-1 1 0 0,1 2 0 0,-3 9 0 16,-3 0 0-16,6-2 0 0,-9 7 0 15,-2 0 0-15,6 7 0 0,-1 0 0 16,0 3 12-16,-5 1-4 0,0 1 6 0,0 5 1 0,0-1 0 0,0 3 0 16,-5-3-7-16,5 3-8 0,0-2 11 0,-3 4-11 15,1-12 9-15,2 8-9 16,2-6 0-16,1 1 9 0,2-5-9 0,-2 0 0 0,2-4 0 0,1 4 0 15,1-7-15-15,1-7 5 0,8 0 1 0,-8-3 0 16,5 3 9-16,1-5 0 0,-1-2-9 0,0 0 9 16,3-2 0-16,-3-1 0 0,0 1 0 15,1 2 0-15,-4-3 0 0,6 8 0 0,-8-5 0 0,5 7 0 0,-2-3-8 0,2 10 8 16,-5-7 0-16,3 7 0 0,-9 0 0 16,6 0-9-16,3 0 9 0,-3 0 0 0,0 5 0 15,0-3 0-15,0-2 0 0,5 0 9 16,-3 2-9-16,4-2 0 0,-9-2-10 0,8 0 10 15,-2-5 0-15,5 0 0 0,-8-7 0 0,5 4 0 16,0-4-37-16,0-2-2 0,3-1 0 0,-5 1 0 16,-1-6-9-16,1 6-3 0,2-3 0 0,-8-2 0 0,3 2 32 0,-2 3 7 15,2 2 0-15,-8 0 1 0,2-3 11 0,1 10 0 16,-3 0 0-16,0 5 8 0,-3-5 4 0,3 7 2 16,-2 0 0-16,-4 9 0 0,1 3 12 0,2 4 2 15,1 8 1-15,-1 2 0 0,3 7-20 0,0 6-9 16,3 9 8-16,-1 13-8 0,6 5 10 0,-2 2-10 15,-1-2 12-15,3 4-12 0,0 10 9 0,0-2-9 16,2 2 0-16,-2-3 9 0,3 1-9 0,-3-3 8 0,-3-4-8 16,3-1 8-16,2-6 6 0,-7-8 1 0,5-2 0 15,0-7 0-15,-3-7-15 0,-2-7-12 0,2-2 3 0,-2-8 0 32,0-1-87-32,-3-11-18 0,0-4-3 0,0-7-853 15</inkml:trace>
  <inkml:trace contextRef="#ctx0" brushRef="#br0" timeOffset="10941.52">5188 5796 2253 0,'6'-7'49'0,"2"0"11"0,-3 2 1 0,3 1 3 0,5-3-51 0,-2 4-13 16,5-4 0-16,0 7 0 0,-1-2 34 0,1-3 4 16,0 5 1-16,-3 7 0 0,3-5-4 0,-3 6-1 15,-2 3 0-15,0 1 0 0,-3 2-34 0,-3 3 0 16,0 4 0-16,-5 2 0 0,-5 3 9 0,0 0-9 15,-6 2 0-15,3-2 9 16,0 5-44-16,-5-5-9 0,0 2-1 0,-1-5-1 16,1-4-132-16,0-2-26 0,-6-1-6 15</inkml:trace>
  <inkml:trace contextRef="#ctx0" brushRef="#br0" timeOffset="11563.01">5416 5281 2145 0,'0'0'95'0,"0"0"20"0,5 2-92 0,1 5-23 0,-1 1 0 0,0 1 0 16,3 5 77-16,-3 2 11 15,3 8 3-15,-5 9 0 0,0 2-36 0,-1 5-7 16,4 7-2-16,-1 3 0 0,0-1-16 0,0-2-3 0,3 5-1 0,0 0 0 16,0-5-10-16,3 7-3 0,-3-5 0 15,2-2 0-15,1-2-13 0,5-5 0 0,-8-7 0 16,8-3 0-16,5-4 0 0,-8-5 0 0,8-2 0 0,0-5 0 15,1-4-9-15,-1-3 9 0,0 0 0 0,0-10-9 16,0-1 9-16,3-6 0 0,0-4 0 0,-3-2 0 16,0-1 0-16,-2-4 0 0,-1-5-8 15,-5 0 8-15,1-4-12 0,-1-3 2 0,-3-2 1 16,-2 6 0-16,-2-6-23 16,-1 9-4-16,-5-4 0 0,0 6-1 0,0 1-11 0,-5-1-1 0,-1 8-1 0,-2 1 0 15,-2 6-1 1,-3 2 0-16,-6 5 0 0,3 4 0 0,0 3 17 15,-2 4 3-15,-1 1 1 16,3 11 0-16,3-2 30 0,0 4 0 0,8 8 0 0,-3-1 10 16,5 3 26-16,1 5 6 15,4-1 1-15,9-1 0 0,-1-3-23 0,6-3-5 0,3-2-1 16,5-9 0-16,-1 2 20 0,4-9 4 16,-1 0 1-16,3-10 0 0,0-2-19 0,3 0-4 0,3-7-1 0,4-9 0 0,1-1-15 15,2-13 0-15,-2-6 0 0,-3-8 0 0,0-6 0 0,-3-1 0 0,4-1 0 0,-4-7 0 0,3 3-13 0,-3-1 1 16,-5-4 0-16,-2 5 0 15,-1 1-16-15,-2-1-2 0,-3 7-1 0,-5-1 0 16,-5-2 19-16,-1 13 3 0,-4-1 1 0,-6 2 0 0,0 12 17 0,-6 3 4 16,1 6 1-16,-3 3 0 0,0 7 42 0,-2 2 8 15,4 0 1-15,-2 15 1 0,-5 2-8 0,3 4-2 0,-4 3 0 16,6 11 0-16,-5 3-38 0,5 7-8 0,3 3-2 0,0 1 0 16,5 8-8-16,2 5 0 0,1 4 0 0,2-2 0 15,1-3 0-15,2-2 0 0,-1 10 0 16,4-3 0-16,0-2 0 0,2-5 0 0,5 0 0 15,-2-12 8-15,0 0-8 0,0-6-11 0,0-6 3 0,2-4 0 16,-7-2 8-16,2-8-10 0,-2-2 10 0,-1-4-10 31,-4-3-26-31,2-10-4 0,-6-4-2 0,4-7-767 0,-6-2-154 0</inkml:trace>
  <inkml:trace contextRef="#ctx0" brushRef="#br0" timeOffset="11758.57">6178 5535 1785 0,'0'0'159'0,"0"0"-127"16,0 0-32-16,0 0 0 0,5 9 268 15,-5-9 48-15,14 5 10 0,4-2 2 16,3 4-241-16,3-3-48 0,0-1-10 0,5-6-1 0,0-1 0 0,3-3 1 16,2-1 0-16,3-3 0 15,0-1-125-15,0 0-26 0,-2-2-5 0,-1 7-1153 0</inkml:trace>
  <inkml:trace contextRef="#ctx0" brushRef="#br0" timeOffset="12093">6805 5726 403 0,'0'16'17'0,"3"-4"5"0,-3 0-22 0,5 2 0 0,0 2 0 0,1 1 0 16,4-3 538-16,1 0 103 0,5-2 21 0,0 2 4 16,2-7-482-16,3 0-97 0,-2-5-19 0,5-4-4 15,-3-3-46-15,3-2-9 0,2-9-1 0,0-1-8 16,-2 1 0-16,-3-3 0 0,1-2 0 0,-4-3-12 31,-2-2-36-31,0-2-6 0,-6 2-2 0,-2 3 0 0,-2 1 20 0,-4 4 3 0,-2-4 1 0,-2 6 0 31,-4 0-10-31,-4 6-2 0,-3 3 0 0,-3 0 0 0,-5 7 33 0,-3 0 11 0,-8 7 0 16,0 0-9-16,6 3 21 0,-6 11 4 0,6-2 0 0,-1 4 1 0,3 5-2 0,3-2-1 16,5 0 0-16,0 5 0 15,6 2 8-15,-1 2 2 0,6 0 0 0,2 5 0 0,6 0-24 0,2 0 0 16,3-2 0-16,3-5 0 0,5-3 0 15,5-6 0-15,5-1-10 0,1-2 10 0,4-4-9 16,4-8 9-16,-1-6 0 0,3-3-9 16,-2 0-145-16,4-10-29 15,4-4-5-15,-4-5-2 0</inkml:trace>
  <inkml:trace contextRef="#ctx0" brushRef="#br0" timeOffset="12514.82">8300 5020 288 0,'8'7'25'0,"-8"-7"-25"0,-3 2 0 0,1 5 0 0,-1 1 392 0,3 1 72 16,3 5 16-16,-3 2 2 0,5 10-325 0,0 5-65 16,6 9-12-16,-3 5-4 0,0 2-9 0,0 2-3 15,2 12 0-15,1 3 0 0,-3 2-9 16,0-3-3-16,2-7 0 0,-2 6 0 0,3-6-41 0,-3 1-11 16,-3-3 0-16,0-7 0 0,3 0 0 15,-5-7 0-15,0-7 0 0,-1-5 0 16,3-2-140-16,-2-10-29 0,-6 1-7 15</inkml:trace>
  <inkml:trace contextRef="#ctx0" brushRef="#br0" timeOffset="12959.36">8305 5013 2977 0,'0'0'65'0,"0"0"14"0,8 7 2 0,3-5 3 0,2 3-67 0,3 2-17 0,5-5 0 0,-2 6 0 16,2-6 11-16,3 5-2 0,2 0 0 0,0-2 0 16,1-1-9-16,-3 1 0 0,0 4 0 0,-1-6 0 31,-1 4-107-31,-7-2-13 0,-4-3-4 0,-3 7 0 16,0 3-62-16,-8-2-13 0,-5-1-2 0,-1 5-1 15,1 3 102-15,-6-1 21 0,1 5 4 0,-6-2 1 0,3-3 61 0,0 6 13 0,-1-4 0 0,-2 1 0 16,1-2 80-16,-1-1 13 0,5 3 3 15,3-3 1-15,-5 6-13 0,5-6-2 0,3 5-1 0,-1-2 0 16,4-5-3-16,2 0-1 0,0 3 0 0,2-6 0 0,4 6-32 0,2-3-6 16,0-5-2-16,2 3 0 0,9-2-25 15,-3-1-4-15,-1 0-8 0,4-2 11 16,2 1 7-16,3-1 2 0,0-5 0 0,0 5 0 0,-1-2-20 0,-1-3 0 16,-1 5 8-16,-3-5-8 15,-2 6-22-15,-5-1-8 16,-3 0-2-16,-3 0 0 0,0 2 32 15,-5 1 0-15,-5 4 0 0,0 0 0 0,-6-3-18 0,0 4 2 0,-4 1 1 0,1-2 0 0,-2 5-1 16,-5-5-1-16,-5 3 0 0,10-3 0 16,0 2-45-1,0 1-9-15,-2-8-1 0,2 5-1 0,5-4-84 0,1-6-17 0,2-1-3 16,0 1-375-16,2-1-76 0</inkml:trace>
  <inkml:trace contextRef="#ctx0" brushRef="#br0" timeOffset="13145.21">8586 5876 288 0,'29'-16'12'0,"-16"9"4"0,0-3-16 0,6-4 0 0,-1-2 0 0,6 4 0 15,-3-7 287-15,3 3 54 0,0-1 11 16,-3-2 3-16,0-2-183 0,0 2-36 0,1-4-7 0,-1 2-1 15,-3 2-29-15,-2 0-6 0,3 7-1 0,-6-2 0 16,3 0-47-16,-6 5-9 0,1 2-3 0,-3-1 0 16,0 6-21-16,0 2-12 0,-3 2 12 0,0 6-12 15,-2 3 15-15,2 1-4 0,-2 4-1 0,2 6 0 16,-2-4-2-16,0 4 0 0,-1-4 0 0,-2 6 0 16,0-5 28-16,0 0 4 0,0-3 2 0,3 1 0 15,-3-3-32-15,2-5-10 0,1 5 0 0,0-7 0 16,-3-7-63-16,0 0-19 0,0 0-4 15,2-7-667-15,4-7-134 0</inkml:trace>
  <inkml:trace contextRef="#ctx0" brushRef="#br0" timeOffset="14326.53">9020 5314 2638 0,'-6'14'117'0,"6"-5"24"0,-2 1-113 15,2 4-28-15,2 2 0 0,1-1 0 0,2 1 30 0,1 1 0 0,-1-1 0 0,0 0 0 16,3-1-30-16,0 1 0 0,3 0 0 0,-1 1 0 31,1-3-95-31,-1-5-25 0,-2 6-4 0,3-1-2 16,-3-3 38-16,2 4 8 0,-2 1 2 0,-2 0 0 16,-4-1 2-16,1-1 1 0,0 2 0 0,-3-2 0 15,0-2 75-15,-3 2 14 0,0 0 3 0,1-2 1 0,-4-5 46 0,1 7 10 0,2-7 2 0,-2 0 0 16,2-2-24-16,1 0-4 0,-1-3 0 0,3-2-1 15,0 0-47-15,-2-7 0 0,2-2 0 0,2 2 0 16,1-5-18-16,2-2-3 0,3-8-1 0,3 6 0 16,-3-7 4-16,5-1 1 0,-3 0 0 15,6 1 0-15,-5 4 5 0,5-2 2 0,-3 5 0 16,0 6 0-16,3-4 10 0,0 5 0 0,0 2 8 0,0-1-8 16,2 8 12-16,-2 0-1 0,0 8-1 0,0-1 0 15,0 2 24-15,-3 3 5 16,-2 0 1-16,2 4 0 0,3-2-23 0,-3 3-4 0,-3-1-1 0,4 0 0 15,-4 6 8-15,3-6 0 0,-2 1 1 0,0-8 0 0,-3 5-4 0,2-5-1 16,-2-1 0-16,3-1 0 16,2-3-16-16,-2-1 0 0,-1-3 8 15,3-3-8-15,1-1 0 0,-1-3 0 16,0-1 0-16,0-1 0 0,3 0 0 0,-3-5 0 0,1-3 0 0,-1 3-9 16,0-2-2-16,-2-1 0 0,-1 1 0 0,-2-1 0 0,0 3 3 0,-3-2 0 15,-2 6 0-15,-6-4 0 0,1 5 8 0,-1-1 8 16,-5 3-8-16,0 0 11 0,3 2 13 0,-6 3 4 15,3 2 0-15,0 0 0 0,1 2-28 0,-1 3 0 16,0-3-9-16,2 6 9 0,1 6-11 0,-3-7 11 0,3 2-10 16,0 1 10-16,2 6-12 0,0-2 12 15,1 0-13-15,-1-2 5 0,0 2 8 0,6-5-8 16,-3 6 8-16,3-6-8 0,2-2 8 0,-2 0-8 0,4-5 8 0,1 3-8 16,0-2 8-16,3-3 0 15,2 0 0-15,3-3 0 0,0-4 21 0,2 0 3 0,1 0 1 0,-1-2 0 16,1-1-25-16,0 1 0 0,-1-3 0 0,1 5 0 15,-1-2 0-15,-2 1 0 16,-3 6 9-16,0-5-9 0,1 0 0 0,-6 7-8 0,0-2 0 0,-1 2 0 16,-7 0 8-16,0 0 0 0,6 2 0 0,-6-2 0 15,0 0 0-15,0 0 0 0,0 0 10 0,2 7-10 16,1 2 12-16,-3-9-4 0,0 8-8 0,0-8 12 16,0 0-12-16,0 0 0 0,0 4 0 0,0-4 0 0,0 0 0 15,0 0-15-15,0 0 3 0,0 0 1 0,0 0-7 16,8-4-2-16,0 1 0 0,0-2 0 0,0-4 12 0,0 2 8 15,0 0-12-15,2 5 12 16,-2-5 0-16,0 0 0 0,3 4 0 16,-1-2 0-16,-2 3-8 0,3 0 8 0,-1 2 0 15,4-5 0-15,-1 5 20 0,-3 0 10 0,-2 0 2 0,3 0 1 0,0 0-21 0,2 7-4 16,-3-5 0-16,-2-2-8 0,0 0 8 0,-2 5-8 16,-1-2 0-16,3-3 0 0,-3 4 8 0,0-4-8 15,1 3 0-15,2-3 0 0,-3-3 0 0,3-1 0 16,0 4 0-16,2-3 0 0,1-4 0 0,-1-2-9 15,4 2 1-15,-4-7 0 16,6 6-36 0,-5-3-6-16,2-3-2 0,0-1 0 0,0-1 19 15,-2 7 3-15,0-5 1 0,-1 4 0 0,1-4 21 0,-1 7 8 0,-2-2 0 0,0-1-9 0,3 3 21 0,-6 0 5 0,3 0 1 0,-3 5 0 16,1 2 38-16,-6 0 7 0,0 0 1 0,5 2 1 16,0 5-42-16,-2 7-9 15,2 0-2-15,-2 5 0 0,2 12-4 0,0 2 0 16,1 7-8-16,-4 7 12 0,1-3-12 0,0 3-12 0,-1 3 3 0,-2-1 0 15,0 8 9-15,-2-3 0 0,-1 2 0 0,-2 3-8 16,-1-7 0-16,-2 2 0 0,0 0 0 0,1-5 0 16,-4 3-12-16,-2-7-3 0,2 2 0 15,-5-7 0-15,3-10-3 16,-3 1-1-16,-2-5 0 0,-4-5 0 0,1-5-24 0,-2 1-5 16,-1-10 0-16,0 2-1 0,0-4 39 0,3-5 8 0,2-5 2 0,1-4 0 15,2-5 52-15,0-3 10 0,3-6 2 16,2-8 1-16,1 3-17 0,2-7-3 0,5-5-1 0,6 0 0 15,2 4-10-15,3-4-2 0,5 3-1 0,0-8 0 0,6 5-14 16,0 0-9-16,7 5 12 0,0-3-12 16,4 1 8-16,1 1-8 0,-2 1 0 0,3 2 0 15,0 3-14-15,0 1-6 0,2-6-2 0,0 2-1073 16</inkml:trace>
  <inkml:trace contextRef="#ctx0" brushRef="#br0" timeOffset="14589.44">10983 4822 3063 0,'0'0'136'0,"8"7"28"0,2-4-132 0,4 2-32 0,7-3 0 0,8-2 0 0,3 0 28 0,2 0 0 0,3-2-1 0,0-3 0 16,-2-5-27-16,7-4 0 16,-2-2 0-16,2-1 0 0,0 3-148 15,1-2-21-15,-1-8-5 0,-5 5-1 16,0-2-122-16,-5 5-25 0,-6-1-5 0,1 1-463 0</inkml:trace>
  <inkml:trace contextRef="#ctx0" brushRef="#br0" timeOffset="14664.59">11795 4561 1396 0,'0'0'62'0,"0"0"13"0</inkml:trace>
  <inkml:trace contextRef="#ctx0" brushRef="#br0" timeOffset="14807.05">11417 5225 2649 0,'-3'18'236'0,"0"4"-189"0,3 3-38 0,0-1-9 0,6 7 132 0,2-6 25 16,-3 6 5-16,3 0 1 0,3-6-132 0,-4 6-31 15,-1-7 0-15,-1 4 0 16,3-5-61-16,0-4-14 0,0 5-2 0,0-8-1 16,0-2-71-16,0-4-15 0,0 4-2 0,0-5-607 15,-1-2-122-15</inkml:trace>
  <inkml:trace contextRef="#ctx0" brushRef="#br0" timeOffset="15640.64">11832 5250 2480 0,'0'0'110'0,"5"5"22"0,1-2-105 0,-4-1-27 0,4 5 0 0,-4 0 0 16,4 2 115-16,-4 6 17 0,4-1 4 0,-4 2 1 15,1 1-95-15,2-1-19 16,-2 8-4-16,-3-1-1 0,0 1-18 0,0-1 0 0,-3 1 0 0,1 1-9 16,-4 6-3-16,4-3-1 0,-1-7 0 0,0 3 0 15,3-3-3-15,-2-4-1 0,-4-8 0 0,4 3 0 16,-1-8 26-16,0 4 6 0,-2-8 1 0,5 0 0 15,0-3-16-15,3-6-13 0,2-3 2 0,0-7 1 16,-2-4-14-16,5-6-2 0,3 1-1 16,-1-2 0-16,1-1 1 0,5 0 0 0,-3 6 0 0,3-1 0 15,0-2 14-15,-1 4 4 0,-1 0 0 0,2 6 0 0,-3-3 8 0,0 6 0 16,-2-1 0-16,-1 7 0 0,1-6 0 16,-3 6 0-16,2 2 0 0,-2 5 0 0,3-3 0 15,-3 5 0-15,0 0 0 0,2 5 0 16,1-3-17-16,2 5-2 0,-2 0 0 0,4 0 0 0,-1 3 19 0,2-3-8 15,-3 0 8-15,3 0 0 0,-6 2 8 0,4-2 9 16,1 0 2-16,4-2 0 0,-3-5-19 16,2 5 8-16,-2-5-8 0,0-5 0 15,3 5 0-15,-4-2 0 0,-1-5 0 0,-1-1 0 0,-3-1 0 0,1 0 0 16,-3-3 0-16,0 2 0 16,0-6-15-16,-3 2-9 0,0 4-3 0,-5-4 0 15,3 5-18-15,-6-7-4 0,1 1-1 0,-3 6 0 16,-1 2-21-16,1-2-4 0,-3 1-1 0,-3 6 0 15,-4-3 25-15,1 10 5 0,-2-3 1 0,1 3 0 0,-1-2 45 0,-3 4 0 0,3 2 0 0,3 0 0 16,2 6 13-16,4-1-4 16,-1 4-1-16,2-1 0 0,4 4 4 0,-1-4 1 15,0 4 0-15,3-2 0 0,0-3 25 16,3 0 5-16,5 6 1 0,3-8 0 0,2-3-6 16,5 6-1-16,6-3 0 0,0-5 0 0,0-1 9 0,2-1 2 0,1-5 0 0,2-2 0 15,0 0-6-15,5-2-1 0,6-5 0 0,0-1 0 16,-1 4-33-16,1-8-8 0,-3 0 0 0,0-7 0 15,-3 3 0-15,-2-1 0 0,3-6 0 0,-1-1 8 16,-2 1-8-16,0-1 0 0,-6 6-12 0,-2-6 12 0,-6 1 0 16,-2-3 0-16,-3 2 0 0,-5 3 0 15,0 0-19-15,-5 4-9 0,-3 1-1 0,-5-1-1 0,-6 8 15 0,-5 0 3 16,-8 2 1-16,1 0 0 0,-4 2-8 16,-2 5-1-16,0 5-1 0,2-3 0 15,-2 5 21-15,0 7 0 0,-3 0 0 0,3-2 0 0,3 9 0 0,-3-2 0 16,2 9 9-16,4-2-1 0,1-2-8 0,4 1 0 15,-1 6 0-15,6-3 0 0,3-2 30 0,4 0 5 16,1-3 1-16,5 1 0 0,5-1 14 0,3 6 3 16,8-6 1-16,0 1 0 0,0-5 4 0,5 2 1 15,3-5 0-15,5-4 0 0,0 2-20 0,3-5-4 16,-3 6-1-16,3-8 0 0,2-5-34 0,3 3 0 16,0-10 0-16,0 5-12 0,-5-9 12 0,2 2-11 15,-2-5 11-15,0-2-10 16,-3-8-74-16,-3 4-14 0,-2-4-3 0,-3 6-765 15,-2-7-153-15</inkml:trace>
  <inkml:trace contextRef="#ctx0" brushRef="#br0" timeOffset="30935.84">14145 509 1209 0,'0'0'108'0,"0"0"-87"0,0 0-21 0,0 0 0 0,0 0 102 0,0 0 16 16,0 0 3-16,0 0 1 0,-3 0-90 0,3 0-17 16,-5 2-4-16,-1 3-1 0,4-2 16 0,-4 1 3 15,1 6 1-15,0-3 0 0,0-5-30 0,-1 7 0 16,-2-1-11-16,3 6 11 0,-3-5 0 0,0 5 0 16,0 5 0-16,0 0 0 0,-2 7 11 0,-1-3 3 15,-2 8 1-15,0 2 0 0,-1 9 7 0,1-4 2 16,0 2 0-16,-3 7 0 15,3 2-12-15,0-2-1 0,-1 7-1 0,4 3 0 0,-1 4-10 0,1 2 0 16,-1 1 0-16,3 2 8 0,0-5 0 0,0 9-8 0,0 1 12 16,3-5-4-16,0 2 3 0,2-2 0 15,0 4 0-15,-2 1 0 0,0-1-21 0,2 1-4 16,-2 4-1-16,2-4 0 0,-2 6 15 0,0 3 0 16,-1 5 0-16,4-3 0 0,-3 5 20 0,2 5 1 15,-2-5 0-15,2 3 0 0,0 6-21 16,1-2 0-16,-4 0 0 0,4 0 0 0,-1-4 10 15,3 4-2-15,-3 0-8 0,1-7 12 16,-4 0 0-16,4 0 0 0,-1 0 0 0,-2-7 0 0,0 0 15 0,2-3 2 0,-5 1 1 0,3 0 0 16,-1-3-7-16,-2 5-2 0,3-10 0 0,0 10 0 15,0-2-1-15,-1-5 0 0,4 2 0 0,-4-2 0 16,1 0-4-16,2 2-2 16,1-2 0-16,-1 0 0 0,3-3-3 0,-2 8-1 0,-1 0 0 0,3-3 0 15,-3 3-2-15,3-1-8 0,-2 3 12 0,-1 0-4 16,3 0-8-16,-3 0 0 0,3-2 9 0,-2 6-9 0,2 3 0 15,-3 0 0-15,0 0 0 0,1 3 8 16,-1 1-8-16,0-1 0 0,1-3 0 0,-1-2 0 16,0-3 15-16,1 5 1 0,-1 0 1 0,3-2 0 15,0-3-1-15,0 5 0 0,0 5 0 0,0-3 0 16,3-2-8-16,-1 0-8 0,-2 0 9 0,3 0-9 0,-3 0 9 0,0-2-9 16,3-3 8-16,-3 5-8 0,0-2 20 0,0-5-2 15,0-7 0-15,0 2 0 0,0-7-8 16,0 3-2-16,2-8 0 0,-2-9 0 0,0 3-8 0,0-10 0 15,-2-3 0-15,2-4 0 0,0-4 0 0,0-6 0 16,0-6 0-16,0-1 0 16,2-13-56-16,1 1-16 15,0-8-3-15,-1-10-1071 0</inkml:trace>
  <inkml:trace contextRef="#ctx0" brushRef="#br0" timeOffset="32785.9">16820 754 1695 0,'0'0'37'0,"5"-7"8"0,3 0 2 0,2 4 1 0,4-4-39 0,-1-2-9 0,5 2 0 0,4 0 0 15,-1-7 8-15,5 4 0 0,1 3 0 0,2-2 0 16,0 2 10-16,0 0 2 0,-3 7 0 0,1 0 0 16,-1 0-30-16,-2 7-6 0,-3 2 0 0,-2 5-1 15,-1 5 27-15,-2 5 6 0,-3 4 0 0,-2-2 1 16,0 11-6-16,-6-4-2 0,-2 0 0 0,-1 5 0 0,-4-5 2 0,-1 0 0 16,-5 2 0-16,-3-2 0 0,-5-7-1 0,-2 2 0 15,-8 0 0-15,-1-7 0 16,-2 3 10-16,0-5 1 15,0-5 1-15,2 2 0 0,1-2 3 0,2-4 1 16,0-6 0-16,3-1 0 0,5-10-3 0,0 4-1 0,3-11 0 0,0 5 0 0,5-5-22 0,3-5 0 16,-3-2 0-16,2-3 8 0,4 10-16 0,2-12-4 15,0 0 0-15,2-2 0 16,1 2-11-16,2-4-2 16,6-1-1-16,-1-2 0 0,4-4 4 0,2 1 1 15,5-1 0-15,0 4 0 0,0 2 5 0,0 1 0 16,8-1 1-16,3 5 0 0,-3 3 5 0,3 6 1 0,-3 1 0 0,-5 2 0 15,2 4 9-15,-5 1 0 16,1 4-9-16,-4 3 9 0,1-3 0 0,-3 10 0 16,2-5 0-16,1 2 0 0,-4 12 0 0,1-7 10 0,0 10-1 0,3-8 0 0,-3 8 24 0,0 6 5 0,-3-2 1 0,0 3 0 15,0-1-15-15,-5 3-2 16,3 7-1-16,-6-2 0 0,0-1-2 0,-2-4-1 0,-3 5 0 0,0 2 0 16,0-5 6-16,-5-2 0 0,-1 4 1 0,-2-4 0 15,0-2-25-15,1-1 0 0,-1 1 0 0,-3-8 0 16,0 5 0-16,1-4 0 0,-1-8 8 0,3 1-8 15,-2-6 9-15,2 3-9 0,0-11 10 0,0 1-10 16,3-11-12-16,2 2-9 0,0-6-2 0,3-1 0 16,3-5-15-16,2-2-3 0,1-2-1 15,2-5 0-15,2-4 29 0,1-3 13 0,2 0-12 0,3 2 12 16,0-4-9-16,2 9 9 0,1 2 0 0,2-2 0 0,-3 10 0 16,4-1 8-16,-1 1 0 0,-3 6 1 0,3 5 28 0,-2 3 6 15,-1 2 1-15,1 0 0 0,0 7-19 0,2-5-3 16,-3 5-1-16,3 0 0 15,3 5-21-15,0 0 0 0,-3 2 0 0,0 0 8 16,0 2-8-16,3-2-12 0,-3 3 4 0,-2-1-1000 0</inkml:trace>
  <inkml:trace contextRef="#ctx0" brushRef="#br0" timeOffset="34027.41">18238 982 2073 0,'-6'-12'184'0,"6"12"-147"16,-2-2-29-16,-1-3-8 0,1 0 70 0,-1-2 13 0,3 0 2 0,0-7 1 15,3 7-50-15,-3-9-11 0,0 6-1 0,0-6-1 16,0-1-23-16,0 1-8 0,-3-5 0 0,0 4 0 31,1 3-31-31,-4-2-5 0,-2 6-2 0,3-4 0 0,-6 5 16 0,4 2 3 0,-7 4 1 16,1 3 0-16,-3 3 17 0,0 11 9 0,-2-5-10 0,-1 8 10 15,1 6 0-15,-1 1 0 16,1 6 11-16,-3 1-3 0,2-1 8 0,3 3 3 0,3 0 0 0,2-2 0 16,6-5-19-16,0 4 0 0,2-6 0 0,0-1 0 15,3-4 0 1,6-5 0-16,2 0 0 0,0-7 0 0,5-4 0 0,0 1 0 0,6-4 0 16,-1-4-9-16,6-6 9 0,0-11 8 0,2 2-8 0,1-4 11 0,4-1-11 15,4-4 8-15,-1-7-8 0,3-5 8 16,0-5-21-16,3 3-5 0,-3-5-1 0,-3 2 0 0,-2-2 3 0,-5 5 0 15,-1-5 0-15,-2-3 0 0,-3 3 16 16,-2 3 0-16,-1 4 0 0,-5 7 0 0,-2-5 18 16,0 14 1-16,-6 1 0 0,-3 7 0 0,-2-1 24 0,0 10 5 15,-5 0 0-15,0 5 1 0,-3 2-8 16,-3 7-1-16,1 2-1 0,-1 8 0 0,-2 6-27 0,-3 8-12 16,-2 2 10-16,-1 7-10 15,-2 4 0-15,0-1 0 0,-3 4 0 0,3 7 0 0,-3 2 0 16,5 5 0-16,6-7 0 0,0-2 0 0,5-5 0 0,3 0 0 0,2-7 0 15,3-2 0-15,3-5 0 0,5 0 0 0,5-10 0 16,0 5 0-16,3-9 0 0,2 5 0 0,4-10 0 0,-4-5 0 16,1-2 0-16,5-4 0 0,-3-6 0 0,2-4 0 15,1-2 9-15,0-5-9 16,3 4 8-16,-1-6-8 0,0-5 0 0,1 4 0 0,-9 3 0 16,1-12 0-16,-3 7 0 0,-3 1 0 0,-5-1 0 0,0 2 0 15,-5-4-18-15,-3 5 4 0,-3-1 1 0,-2 3 0 16,-6 2 2-16,3 5 1 0,-2 0 0 0,-4 0 0 15,1 5 10-15,0 4-10 0,-6-2 10 0,6 10-10 16,-3 1 10-16,3 1 8 0,5 2-8 0,-2 3 11 16,-1-1-22-16,6 1-4 0,-1 4-1 0,4-2 0 0,2-1 16 15,5 1 0-15,6-2 0 0,2-1-9 16,3-2 9-16,7-4-8 0,-1 1 8 0,7-6-8 0,0 0-2 16,3-5 0-16,2-7 0 0,0 0 0 15,-2 0-25 1,3-3-5-16,-1-4 0 0,6-2-1 15,-1-1 11-15,4 3 2 0,-4-2 1 0,1-1 0 0,0 3 19 0,-6-2 8 0,-2-1-8 16,-3 10 8-16,-5-5 0 0,-3 5 0 0,-5 0 0 0,0 0 8 16,-3 7 24-16,-2-2 4 0,-1 2 2 0,-5 2 0 15,1 3-13-15,-4 4-2 0,1-2-1 0,-3 5 0 0,-5 2 6 0,-1 0 0 16,1 5 1-16,-3 2 0 0,-2-4-10 0,-1-1-3 16,0 1 0-16,1 4 0 0,2-2-8 0,-3-3-8 15,3 1 12-15,3-3-12 0,0 0 0 0,2-12 0 16,-2 5 0-16,5-7 0 0,0 0 8 0,0 0-8 0,0 0 0 0,10 0 0 15,4-9 9-15,2-5-9 0,5 4 0 16,3-6 9-16,-1-5-9 0,6 4 0 16,6-6 0-16,-3 4 0 0,-3-2 0 15,2 2 0-15,4 0 8 0,-3 0-8 0,-3 5 0 0,0-2 0 16,0-1 0-16,0 3 0 0,-3 2 0 0,1 1 0 0,2-1 0 0,0 5 0 16,0-7 0-16,-2 11 0 0,-4-1 0 0,-1 1 0 15,1 3-9-15,-1 0 9 0,-1 0 0 0,-3 3 0 16,1 4-8-16,-3 0 8 0,-3 0 0 0,0 2 0 15,0-2-8-15,-2 3 8 0,0-1 0 0,-1 3 0 16,-2 4-9-16,3-6 9 16,-3 4 0-16,0-5-9 0,-1 8 9 0,1-1 0 0,-2-2 0 0,4 0 0 15,-2 3 0-15,0-1 0 0,0-6 8 0,0 6-8 16,3 1 0-16,-1 1 0 0,1 4 0 0,-1-8-8 0,4 7 8 0,-1-2 0 16,-3 4 0-16,4 5 0 15,-1-2 0-15,5 5 0 0,-2-8 8 0,3 3-8 16,2 12 12-16,3-12-3 0,-3 7 0 0,3-3 0 15,-6 3 3-15,1-5 1 0,-1 3 0 0,-2-3 0 0,-3 0-1 0,1-4-1 16,-4-5 0-16,1 2 0 0,-3-2 0 16,-3-3 0-16,-2 3 0 0,-1-7 0 0,-4 9 3 0,-4-12 1 15,-2 8 0-15,-2-3 0 0,-3 0-5 16,-6-2-1-16,-7 0 0 0,-6-1 0 16,-2-4-9-16,-4 3 12 0,1-6-12 0,0-1 12 0,-2-3-12 0,-1-3-11 0,6-1 3 15,-1-6 0-15,3 8-2 0,-2-5 0 16,5-7 0-16,0 0 0 15,2-10-24-15,4-2-5 0,1-4-1 0,7-13-741 16,1-8-149-16</inkml:trace>
  <inkml:trace contextRef="#ctx0" brushRef="#br0" timeOffset="34171.86">20360 500 2534 0,'0'0'225'0,"0"0"-180"0,5 2-36 0,8 5-9 15,0 0 68-15,6-4 12 0,-3 6 3 0,2-4 0 16,1 2-55-16,-3 0-12 0,0-3-1 0,-6 4-1288 16</inkml:trace>
  <inkml:trace contextRef="#ctx0" brushRef="#br0" timeOffset="34913.05">17380 3068 1036 0,'0'0'92'16,"0"0"-73"-16,0 0-19 0,0 0 0 0,-2 0 145 0,2 0 26 16,-3-5 5-16,6 1 0 0,-1 1-108 0,1-4-21 15,2-2-5-15,1 2-1 0,2 0-21 0,-3 0-5 16,0 0-1-16,3-1 0 0,-3 4-4 0,3-3-1 16,0 0 0-16,3 2 0 0,-6-4 26 0,3 6 5 15,0-2 0-15,0-2 1 0,0 5-5 0,0 0-2 16,0-3 0-16,2 3 0 0,-2 2-3 0,3 0-1 15,0 0 0-15,-1 0 0 0,3 2-12 0,1 5-2 16,-1-5-1-16,-3 10 0 0,6 0-15 0,-3 2 8 0,-2 3-8 0,0 4 0 16,2 2 0-16,-3 3 0 15,1 2 0-15,0 5 0 0,-1-7 8 0,1 12-8 0,-1-8 0 0,4-1 9 16,-1 1-9-16,0-6 0 0,3-1 0 0,-3 1 0 16,3-1 0-16,0 3 0 0,0-12 0 0,-3 3 8 15,0 4-8-15,-2-12 0 16,-3 1 0-16,0-3 0 0,0 2 0 0,0-9 8 0,-8 0-8 0,10 0 0 31,-2-5-77-31,-3-2-21 0,1-4-4 0,-4 1-851 16</inkml:trace>
  <inkml:trace contextRef="#ctx0" brushRef="#br0" timeOffset="35111.33">17870 2797 1612 0,'0'0'144'0,"0"0"-116"16,-5 5-28-16,-1-2 0 15,1-3 149-15,0 7 24 0,-3 2 5 0,0 0 1 16,0 10-92-16,0 0-19 0,-3 7-3 0,1-3-1 16,-3 8-42-16,-1 2-9 0,-1 5-1 0,-1 6-1 15,-3 3-11-15,-2 3 0 0,-3-1 0 0,-5 3 8 0,-5 4-20 0,-1-6-4 16,1 4 0-16,-3-5-725 16,0 5-145-16</inkml:trace>
  <inkml:trace contextRef="#ctx0" brushRef="#br0" timeOffset="41722.37">21606 2765 1436 0,'0'0'64'0,"0"0"12"0,0 0-60 0,0 0-16 0,0 0 0 0,0 0 0 16,0 0 61-16,0 0 10 16,0 0 1-16,0 0 1 0,0 0-21 0,0 0-4 0,0 0 0 15,0 0-1-15,0 0-38 0,0 0-9 0,0 0 0 16,0 0 0-16,0 0 8 0,0 0 0 0,0 0 0 0,0 0 0 16,0 0 22-1,0 0 4-15,0 0 1 0,0 0 0 0,0 0-19 0,-5 9-4 16,2-2-1-16,-2 2 0 0,2 3 12 0,0 0 2 0,-2 4 1 0,0-9 0 15,5 10-14-15,-6-5-2 16,4-3-1-16,-1 1 0 0,-2-1-9 0,5 3 0 0,-3-10 0 0,3-2 8 16,-5 9 8-16,5-9 0 0,0 0 1 0,0 0 0 15,0 0-17-15,0 0 0 16,0 0 0-16,0 0 0 0,0 0 0 0,0 0 0 0,0 0 0 0,5-4 0 16,-2-1 0-16,2-2 0 15,-2 0 0-15,2-2 0 0,0-1 0 0,1-4 0 0,-1 5 0 0,0-6 0 16,1 8 0-16,-1-4 0 0,3-3 0 0,-3 4 0 15,0-4 0-15,3 5 0 0,0-5 0 0,-2 4 0 0,2 1 0 0,-3 2 0 16,3-7 0-16,0 6 0 0,-3 6 0 0,3-7 0 16,-3 2 0-16,0 2 0 0,1 3 0 0,-1 2 0 15,0-5 0-15,3 5 0 16,-5 5 0-16,5-5 0 0,-3 2 0 0,0 5 0 0,3 0 0 0,-2 2 0 16,2 6 0-16,-3-1 0 0,0-3 0 0,3 6 0 15,-5-3 0-15,5 2 0 0,-3 8 0 0,0-8 0 16,1 6 0-16,-4-6 0 0,1 3 0 0,2-5 0 15,-5 0 0-15,3 0 0 0,-3-2 0 0,0-3 0 0,2 3 0 16,1-5 0-16,-3-2 0 0,0-5 8 0,0 0-8 0,0 0 0 16,0 0 8-16,0 0-8 0,0 0 0 0,3 0 0 15,2 0 8-15,0 0-8 16,1-9 12-16,2-1-12 0,0 1 8 0,-1-5-8 0,1-1 0 0,6-1 0 16,-4-3 0-16,3-2 0 15,1 5 0-15,-4-6 0 0,-2 11 0 0,3-11 0 0,-1 11 0 0,4-3 0 16,-4 0 0-16,-2 6 0 0,3 1 0 0,-3-2 0 15,-3 7 0-15,3-3 0 0,-3 3 0 0,-5 2-9 16,0 0 9-16,0 0 0 0,5 7 0 0,1-5 0 16,-1 7 0-16,-2-2 0 0,-3 1 0 0,0 6 8 15,2-7 0-15,-2 2 0 0,-2 0 0 0,2 6 0 16,0-6-8-16,0 5 0 0,0-4 8 0,0 4-8 16,0-5 0-16,-3-2 0 0,3 0 0 0,0 0 0 15,0-7 0-15,0 0 0 0,0 0 0 0,0 5 0 0,0-5 0 0,0 0 0 16,0 0-10-16,0 0 10 15,0 0-41-15,5 5-2 0,3-10 0 0,0 5 0 16,0-5-21-16,0-2-5 16,0 0-1-16,0-2 0 0,-3 2 18 0,6-7 3 0,-3 4 1 0,0-4 0 15,2 5 32-15,1-6 8 0,-3 6 8 0,5-5-13 0,-2 7 13 0,-1-2 0 16,1-1 0-16,2 5 0 16,-2-4 0-16,2 7 0 0,0-5 0 0,-2 0 0 0,-1 7 16 15,3-8 5-15,-2 8 2 0,0 0 0 0,-1 0-12 16,1 5-3-16,-3-2 0 0,0 4 0 0,-3-5 13 15,3 5 3-15,-3 2 0 0,3-4 0 0,-3 2 5 0,1 0 2 16,-1 3 0-16,3-8 0 0,-5 12-23 0,2-5-8 16,-2-1 0-16,-1 6 0 0,3-12 0 0,-2 7 0 0,0 3-8 15,-1-2 8-15,1-3-12 0,-3 0 4 16,3 0 8-16,-1-3-13 16,-2-4-116-16,0 0-23 0</inkml:trace>
  <inkml:trace contextRef="#ctx0" brushRef="#br0" timeOffset="41918.82">22434 2478 2091 0,'0'0'46'0,"0"0"10"0,0 9 1 0,0-2 2 0,3 3-47 0,-1-3-12 0,1 2 0 0,2-2 0 0,1 2 0 0,-4-2 8 15,6 3-8-15,-3-5-929 16</inkml:trace>
  <inkml:trace contextRef="#ctx0" brushRef="#br0" timeOffset="42259.66">22601 2772 2260 0,'0'7'50'0,"-3"0"10"0,0 4 3 0,1-1 0 0,-1 4-51 0,3-5-12 15,0 6 0-15,-3 1 0 0,1-2 49 0,2-4 7 16,-3 4 2-16,3-5 0 0,-2 5-40 0,-1-4-8 16,0-3-2-16,1 0 0 0,-1-5-8 0,3-2-11 0,0 0 3 0,0 0 0 31,0 0-56-31,0 0-12 0,0 0-1 0,0 0-1 16,8 0 2-16,0-2 0 0,2-5 0 0,1-3 0 15,2 3 54-15,0-7 11 0,3 5 3 0,0-8 0 0,0 1 32 0,5 2 8 16,-2-3 0-16,-3 3 1 0,0-2 35 0,-3 6 8 15,3-4 0-15,-3 5 1 0,-3-5-16 0,1 6-3 0,0 6-1 0,-3-3 0 16,-3 5-39-16,3 0-8 0,-3 0-2 0,0 0 0 16,1 7-8-16,-4-2 0 0,4 2 0 0,-4 3 0 15,4-1 0-15,-4 5 0 0,3-2 0 0,-2 2 0 16,2 2 0-16,1-1 0 0,-4-6 0 0,4 7 0 16,-1-4-11-16,3 0-4 0,0 0-1 0,0-3 0 15,0 1-118-15,2-1-24 16,1-2-5-16,-1-2-765 0</inkml:trace>
  <inkml:trace contextRef="#ctx0" brushRef="#br0" timeOffset="43443.11">23559 2210 1728 0,'0'0'153'0,"0"0"-122"16,0 0-31-16,0 0 0 0,0 0 107 0,0 0 15 16,0 0 3-16,-3 2 1 0,-2 7-85 0,2 5-17 15,-2 1-3-15,-1 1-1 0,1 7-12 0,-3 1-8 16,0 0 8-16,-2 1-8 0,-1 8 0 0,3 3 0 0,-3-8 0 0,4 7 0 16,-1-9 0-16,0 12 0 0,0-5 0 0,0-1 8 15,0 6-8 1,0-5 8-16,3 0-8 0,-1-2 8 0,1-1-8 0,0 1 0 15,2-13 0-15,-2 6 0 0,2-3 0 0,1-4-12 16,2-8 4-16,0 0 0 0,0 3 8 0,0-5 0 16,0-7 0-16,0 0 0 0,5 5 0 0,0 0 8 0,3-10-8 0,3 0 11 15,-1-7-11-15,6 5 0 0,3-4 0 0,-1-1 8 16,6-9-8-16,-6 0 0 0,4-1 0 0,-4 4 0 16,6 1-14-16,-3-4 5 0,-2 9 1 0,-3 0 0 15,-1 5 8-15,-1-4 0 0,-1 6 0 16,-3 3 0-16,-2-5 0 0,-2 9 0 0,-1-2 0 0,-5 0 0 15,3 12 11-15,-1-10-3 0,1 7 0 0,-3-2 0 16,3 8-8-16,-3-6 10 0,0 5-10 0,0 0 10 16,0-2-2-16,0 4 0 15,2-4 0-15,1 0 0 0,-1-5-8 0,4 7 0 16,-1-7 0-16,0 5 0 0,3-7 0 0,0 4 0 0,0-4 0 0,5-1 0 0,-2-4 0 0,2 7 0 16,0-7 0-16,3 0-11 0,0 0 11 0,0-2 0 15,3-3 0-15,2 5 0 0,0-4 0 0,0-3 0 16,0 0 0-16,-2 2 0 0,-3-4 0 15,2-1-8-15,-2 3 0 0,0-2 0 16,-5-1 8-16,2-2 0 0,-5 5 0 0,0-2-8 0,-3 0 8 0,-2 2 0 0,-1-3 0 0,-4 3 0 16,-1 0 0-16,0 5 0 0,-5-3 0 15,0 5 0-15,-2-2-8 0,-3 2 0 16,-1 2 0-16,1 3 0 0,0-3 8 0,2 5 0 16,3 2 0-16,-2-1 0 0,2 8 0 0,0-7 0 15,3 10 0-15,-1-7 0 0,6 9 0 0,3-9 0 0,2 2 0 16,1 0 0-16,7-4-18 0,0 4-2 0,6-5 0 0,4 5 0 15,1-11 20-15,0 6 0 0,0-4 0 16,2-3 0-16,1 3-10 0,-1-5 2 0,6 0 0 0,0-5 0 16,-1-2-12-16,6 2-1 0,0-2-1 15,1-7 0-15,-4 7 22 0,-2-2 0 0,-3-1 0 16,-3-2 0-16,-5 3 0 0,-2 2 0 0,-1 0 0 0,-2-5 0 16,-2-2 9-16,-7 7-9 0,1 0 10 15,-5-2-10-15,0 1 16 0,-6 1-4 0,0 7 0 0,-2 0 0 16,0-9 15-16,-6 9 2 0,3-2 1 15,-2 2 0-15,2 2-30 0,-3-2-13 0,1 5 1 0,-1-1 0 16,0 1 12-16,4 2 15 0,-4 0-3 0,0 3-1 16,6-3-34-1,-3 0-6-15,3 2-2 0,0-2 0 0,5-2 31 0,-3 0 8 0,3-5 1 0,0 0 0 0,5 7-17 16,0-5-4-16,1 3-1 0,2-5 0 16,2 0 2-16,-2 0 1 0,3 0 0 0,-1-5 0 0,-2 5 10 15,6-2 0-15,-4 2 0 0,-2 0 0 0,3-5 0 0,-1 5 8 16,-2 5-8-16,0-5 0 0,0 2 0 15,0-2 9-15,-3 9-9 0,1-9 0 0,2 5 16 16,-3-3-4-16,0 6-1 0,-2-1 0 0,2 0-11 0,0-7 12 16,-5 0-12-16,6 2 12 0,-6-2-12 15,2 5 0-15,4-5 0 0,2 0 0 0,-6 0 0 0,6-5-11 0,-3 3 3 16,3-3 0 0,0-4-45-16,3 1-9 0,-1-3-2 0,-2 4 0 15,-2-5-53-15,2 0-11 0,0-4-3 0,-1 2 0 0,1-3 92 0,0 3 19 0,0-2 3 16,0-1 1-16,3-4 51 0,-3 4 10 0,-3 1 3 15,3 0 0-15,0-1 13 0,-5 3 3 16,2 5 1-16,-3-1 0 0,1 5-33 0,-3-2-6 0,0 7-2 16,0 0 0-16,0 0-3 0,0 0-1 15,-3 7 0-15,-2 5 0 0,0 0 0 0,-3 9 0 0,0-4 0 0,0 8 0 16,-2 6-20-16,2-5 0 0,0 4 0 0,0 1 8 16,-3 9 4-16,1 0 2 0,-6 5 0 0,2-3 0 15,1 5-6-15,-5 14 0 0,2-4-8 16,3-3 12-16,2-5-12 0,-2 1 9 0,2-3-9 0,3-3 8 15,-2 3-8-15,2-11 0 0,2 1-12 0,-2 1 12 16,1-12-48-16,1 0-1 0,-2-3-1 16,6-2 0-16,-1-11-22 0,-2 4-5 0,2-7-1 15</inkml:trace>
  <inkml:trace contextRef="#ctx0" brushRef="#br0" timeOffset="43738.81">24900 2541 2516 0,'0'0'56'0,"5"2"11"0,3 6 2 16,0-1 1-16,0 4-56 0,3-4-14 0,2 10 0 0,-3-3 0 0,1 2 32 0,0 6 3 16,-3-4 1-16,2 4 0 0,-5-6-23 0,3 1-4 0,-2 4-1 0,-1-2 0 15,-2-3-22-15,2 5-5 16,-5-9-1-16,3 7 0 15,-3-8-9-15,-3 6-3 0,0-5 0 0,1-1 0 0,-4 1 32 0,1-2 0 0,-3-1 0 0,0 0 0 16,0-2 0-16,-2 1 0 0,-1-1 0 0,0 0 0 16,1 2 0-16,-3-2 0 0,-1 0 0 0,-1-4 0 31,1 6-32-31,-2-4 0 0,-2 2 0 0,5-5 0 16,2 7-139-16,-2-4-28 0</inkml:trace>
  <inkml:trace contextRef="#ctx0" brushRef="#br0" timeOffset="45460.08">17261 3799 1094 0,'0'0'97'0,"0"0"-77"0,0 0-20 0,0 0 0 0,3-4 67 0,2-3 9 16,3 7 3-16,0-5 0 0,3 0-23 0,2-2-5 15,0 5-1-15,6-3 0 0,2-4-10 16,3 2-3-16,5 0 0 0,3-3 0 0,2 1-9 15,3-1-3-15,0-1 0 0,3 1 0 0,-3-4-16 0,5 5-9 16,3-8 10-16,3 3-10 0,5 5 11 16,0-5-11-16,2 4 12 0,3-4-12 15,1 5-15 1,4-8-9-16,1 8-3 0,-1-5-756 0</inkml:trace>
  <inkml:trace contextRef="#ctx0" brushRef="#br0" timeOffset="49316.17">15613 7203 1576 0,'0'0'35'0,"0"0"7"0,0 0 2 0,0 0 0 0,0 0-36 0,5 0-8 0,1-5 0 0,2 5 0 15,-3-3 8-15,3-1-8 0,0 1 12 0,0 3-4 16,0 0 3-16,0-2 0 0,0 2 0 0,-1 2 0 16,-1-2-11-16,2 3 0 0,0 1 0 0,0-1 8 15,-1 4 4-15,-1 0 0 0,2-5 0 0,0 5 0 16,-3 0 12-16,3 0 4 0,-3 3 0 0,0-3 0 15,1 0-28-15,-1 0-14 0,-2-5 2 0,2 5 0 16,0 3 12-16,-2-3 15 0,-3-2-3 0,0-1-1 16,0-4-11-16,-3 7 0 0,-5 0 0 0,0 3 0 15,-2 2 20-15,-1-3 0 0,1 0-1 16,-4 5 0-16,1-4-4 0,-3 6-1 0,0-2 0 16,1 3 0-16,-7-1 14 0,4 1 4 0,-6-1 0 15,3 3 0-15,-3-2-32 0,3-1-12 0,2 1 1 0,1 1 0 0,2 1 11 0,0-7 0 16,0 4 0-16,3-2 0 31,2-4-83-31,1 4-11 0,2-5-2 0,3-2-1 16</inkml:trace>
  <inkml:trace contextRef="#ctx0" brushRef="#br0" timeOffset="49799.15">16026 7141 403 0,'-5'-7'17'0,"5"5"5"0,-6 2-22 0,6 0 0 0,0 0 0 0,0 0 0 0,0 0 364 0,0 0 69 16,0 0 14 0,0 0 2-16,0 0-357 0,6 7-71 0,1 2-21 0,-1 1 9 0,2 4-9 0,0-5 8 15,0 8-8-15,0-1 8 0,-1 5-8 0,4-4 0 16,-3 4 0-16,0-2 0 0,2-3 0 0,-2 8 0 16,0-3 0-16,3-2 0 0,-3 2 0 0,2-2 0 15,-2 2 0-15,3-5 8 0,2 1-18 0,-2-1-4 16,-1 1-1-16,4-5 0 15,-1-3-117-15,0-7-23 0,11 5-5 16,-14-7 0-16</inkml:trace>
  <inkml:trace contextRef="#ctx0" brushRef="#br0" timeOffset="49964.53">16298 7163 1267 0,'-10'2'112'0,"-6"-2"-89"0,-3 7-23 0,1-5 0 16,-1 5 191-16,-2 0 33 0,5 3 8 0,-2-3 0 15,2 7-147-15,0-5-29 0,3 1-7 0,-3 4-1 16,3 0-36-16,-1 2-12 0,1 1 8 0,0-1-8 16,0 1-10-16,0 6-6 0,-3-1 0 0,2 1-1 31,-1 3-148-31,4-3-30 0,-5 1-5 0,0-1-588 0</inkml:trace>
  <inkml:trace contextRef="#ctx0" brushRef="#br0" timeOffset="50578.45">18637 7273 2286 0,'0'0'50'0,"0"0"10"16,8 0 3-16,3-5 1 0,2 5-51 0,3 0-13 0,0 0 0 0,5 0 0 0,0 0 0 0,3-2 0 15,2-3 0-15,-2 5 0 0,-3 0 11 16,1 0-1-16,-4 0 0 0,-2 0 0 16,0 0-10-16,-3 0 0 0,0 0 0 0,-5 0 0 0,0 5 0 0,0-3 0 15,-8-2 0-15,8 0 0 0,-3 7 0 0,-5-7 0 16,6 3 0-16,-1 4 0 0,-2-2 0 0,-3 2 0 16,0-3 0-16,-3 3 0 0,3 0 0 0,-5 0 0 15,-1 1 0-15,1-1 0 16,-3 0 9-16,3 2-9 0,-6 0 10 0,1 1-10 15,-4-3 0-15,4 2 0 0,-3 3 0 0,-1-3 0 16,1 1 0-16,0 2 0 0,-3-3-13 0,0 0 4 16,6-1-17-16,-1-1-3 0,3-5-1 0,-3 5 0 15,3-5-105-15,6 3-21 0,-3-5-4 0,2-5 0 16</inkml:trace>
  <inkml:trace contextRef="#ctx0" brushRef="#br0" timeOffset="50902.65">19328 7064 2404 0,'0'0'53'0,"-3"0"11"0,1 7 3 0,2-7 0 0,0 0-54 0,0 0-13 0,0 0 0 0,7 0 0 0,1 0 21 0,6 0 2 16,-4-7 0-16,1 7 0 15,2-3-23-15,3 1 0 0,-3-3 0 0,3 5 0 16,-3 0-12-16,3 0-6 0,0 7-2 0,-3-4 0 16,3 9 20-16,-5-1 0 0,2 3-8 0,0 3 8 0,0 6-12 0,1 6 2 15,-1-1 0-15,0 2 0 0,0-1 10 16,1-1 0-16,-1 0 0 0,3-2 0 16,-3 4 8-16,0-4 3 0,0-2 1 0,-2-1 0 0,-1 1-12 0,1-8 0 15,0 1 0-15,-3 2 0 16,0-8-27-16,-1 4-7 0,-1-13-2 15,2 5 0-15,0-7-132 0,-3 0-26 0,-2-7-6 0,4 0-615 0</inkml:trace>
  <inkml:trace contextRef="#ctx0" brushRef="#br0" timeOffset="51077.54">19783 7028 2343 0,'0'0'52'0,"-5"3"10"0,-3-3 2 0,0 7 2 0,-3-5-53 0,1 5-13 0,-1 5 0 0,-5 0 0 15,0 2 41-15,-2 2 6 0,-1 8 1 0,-2 2 0 16,-3-3-39-16,0 8-9 0,1 2 0 0,-1-3 0 16,-3 3-11-16,4 3-4 0,-4-1-1 0,1 2 0 15,2 1-167 1,3-3-33-16,-24 29-8 0,10-17 0 0</inkml:trace>
  <inkml:trace contextRef="#ctx0" brushRef="#br0" timeOffset="83983.25">8390 10648 864 0,'0'0'76'0,"0"0"-60"16,-8-2-16-16,3 2 0 0,-3 0 416 0,8 0 81 15,0 0 16-15,-8 0 3 16,0 2-414-16,3 3-83 0,5 2-19 0,0 4 0 16,-3 6-22-16,3 6-5 0,5 8-1 0,-2 2 0 15,0 5-12-15,2 6-2 0,0-1-1 0,0 11 0 0,1 0 18 0,2 2 3 16,-6 1 1-16,4-1 0 0,2 8 12 0,-3-3 9 15,0 5-12-15,0-3 12 0,1 1-8 0,-1-1 8 0,-2-2 0 16,2-4 0-16,0-1 0 0,-2 3 0 0,2-7 0 16,-2-5 0-16,-1 0 0 0,4-7 0 0,2-5 0 0,0-7 0 15,-6 3-22-15,4-8 2 0,4-6 1 0,-2-1 0 32,-3-2-134-32,3-4-27 0,-2-10-6 0,4-3-1 15</inkml:trace>
  <inkml:trace contextRef="#ctx0" brushRef="#br0" timeOffset="85645.37">8596 10488 2548 0,'-5'5'56'0,"5"-5"12"0,0 0 3 0,5 0 0 0,-5 0-57 0,8 2-14 0,5 0 0 0,6-2 0 0,5 0 0 0,2 5 0 16,1-2-9-16,-1 1 9 16,3-1 0-16,0-1 0 0,8 3 0 0,0-3 0 15,1 3-16-15,1-3 4 0,6 3 0 0,0-3 0 16,0 0-30-1,0 3-6-15,-3-3 0 0,6-2-1 0,8 5 27 0,-1-2 6 0,1-3 0 0,2 4 1 16,3-1 15-16,2-3 10 0,6 2-2 0,8-2 0 0,-3 0-8 0,3 0-12 16,-1 0 2-16,6 0 1 0,3 0 9 0,2 5 0 0,1-3-9 0,2-2 9 15,8 0 0-15,-3 0 0 0,5 7 0 0,4-7 0 16,1 2 0-16,1 3 0 0,-3-3 0 0,6-2 0 16,7 5 0-16,-2-2 0 0,0 1 0 0,0-1 0 15,2-3 0-15,0 2 20 16,4-2-3-16,-1 5 0 0,0-3 7 0,5-2 0 0,3 0 1 0,3 0 0 15,-3 0 6-15,0 0 1 0,0-2 0 0,0-3 0 16,0 3-19-16,2-5-3 0,-4 4-1 0,4-2 0 16,9-2-9-16,-3 3 8 0,5-3-8 0,-5 0 8 15,-5 0-8-15,2-1 8 0,0 1-8 0,3 5 8 0,5-5-8 16,-2 0 0-16,-3 5 0 16,-3-5 0-16,0 0 0 0,3-1 12 15,0 6-12-15,0-5 12 0,-2 0-12 16,-1 0 0-16,5 5 0 0,-2-5 8 0,3-1-8 0,-3-1 12 0,-3 2-12 0,3-2 12 0,5 2-12 0,3-3 0 15,-3 3 0-15,1 0-11 0,-9-2 35 0,0 2 6 16,1 0 2-16,2-1 0 0,2 6-20 16,-5-5-3-16,-2 0-1 0,-3 5 0 0,-5-3 7 15,2 5 1-15,-2-2 0 0,0 2 0 0,-3-5-7 16,0 3-1-16,0 2 0 0,-6 0 0 0,-7 0 20 0,0 0 3 16,0 0 1-16,-5 0 0 0,-9-3-20 0,3 3-3 15,-2 0-1-15,-3 3 0 0,0-3-8 0,-5 0 0 16,-6 0 0-16,3 0 0 0,-5 0 0 0,-6 0 0 15,-10 2 0-15,-3-2 0 0,0 5 0 0,-2-5 0 16,2 2 0-16,-2-2 0 0,-6 5 0 0,-5-3 0 0,-3-2 0 16,-5 0 0-16,-5 5 0 0,-3-3 0 0,-2-2 0 15,-4 0 0-15,-1 0 0 0,-1 0 0 0,-3 2 0 0,-2-2 0 16,0 0 0-16,-3 5-12 0,-2-3 2 0,-1-2 1 16,-2 0-9-16,0 5-2 15,-2-2 0-15,-4-3 0 0,-2 0 4 0,0 0 0 16,0 0 0-16,0 0 0 0,-2 9-1 0,2-9 0 0,-6 5 0 0,1 2 0 15,-6-5 17-15,6 5 0 0,-3-5-8 0,0 5 8 16,0-7 0-16,0 8 0 0,-2-6 0 0,2 5 0 16,0-2-11-16,0-3 2 0,-3 5 0 0,4 0 0 15,-1-5 9-15,2 6 0 0,-2 1 0 0,0-2 0 16,0 7 0-16,3-4 11 0,0-1-1 0,-3 5 0 16,3 2-10-16,-1 1-11 0,1 6 3 0,2 1 0 15,-2 4 8-15,0 5 0 0,2 5 0 0,1 2 0 0,2 0 0 0,-3 2 0 16,3 5 0-16,0 0 0 15,0 3 0-15,0 4 0 0,3 2 0 0,-3-2 0 0,2 3 0 16,1-3 0-16,-1 2 0 0,-2 5 0 0,3-4 0 0,0 4 0 16,-1-9 0-16,1 2 0 0,-3 0 0 15,5-5 0-15,-5 3 0 0,3 0 0 16,0-5 0-16,-1 0 0 0,-2 0 0 0,3-7 0 0,-3 0 0 0,0-3 11 16,0-4-3-16,0 5 0 0,0-5-8 0,-3-3 0 15,1-4-12-15,-1 5 12 0,0-8-9 16,-2 1 9-16,0-3 0 0,-1-2 0 15,-1-3 0-15,-1 1 0 0,-3-1 0 0,0-2 0 0,-2-4 0 16,0-3 0-16,-3 5 0 0,-2-8 0 0,2 1 0 0,-3-3 0 16,-5-2 0-16,1 0 0 0,-7 0 0 0,4 0 0 0,-3-2 0 15,2-3 0-15,1 1 0 0,-6-3 0 16,-5-5 0-16,0 7 0 0,-8-7-8 0,3 5 8 0,-3-2 0 16,3-1 0-16,-3 1 0 0,-6-3 9 0,-10 3 1 0,-2 2 0 15,-1-3-10-15,1 1 0 0,2 2 0 16,-5 0 0-16,-3 0 0 0,-5 0-11 0,-3-3 3 0,1 8 0 15,-6-5-4-15,0 2-1 0,-8 1 0 16,-3-1 0-16,3 3-15 16,-5-3-2-16,-6 2-1 0,6-1 0 15,2 1 6-15,1 1 1 0,-11-3 0 0,2 3 0 0,6 2 11 16,-6-5 2-16,-7 5 1 0,2-2 0 0,5-3 19 0,-4 1 4 16,-7-1 1-16,7-2 0 0,1 4-2 0,1-4 0 0,-3 0 0 0,-2 0 0 15,-3 5 7-15,2-7 1 0,-2-3 0 0,5 2 0 0,-5 1-20 0,3 0 0 16,-1-3 0-16,1 2 0 15,2-4 0-15,-3 5 0 0,-7-5 0 0,-3 4 0 16,0 1 0-16,3-5 0 0,7 4 0 0,-5-4 0 0,-5 5 0 16,3-5 0-16,-1 4 0 0,4-4 0 0,-4 5 0 0,3 2 0 15,1-3 0-15,-1 1 0 16,3 2 0-16,0 2 0 0,-6-4 0 0,3 2 0 0,-2 4 0 16,0-4 0-16,-1 0 0 0,1 0 0 0,2 5 0 0,3-5 0 15,-3 4-13-15,3-1 5 0,-3-3-2 0,3 7 0 16,-3-3 0-16,1-4 0 0,-4 5 10 0,6-3-13 15,8-2 5-15,0 5 8 0,-6-5-16 0,6 0 4 16,5 4 0-16,-2-1 1 0,-1-6 11 0,3 3 0 0,0 5 0 0,6-5 8 16,-1 0-8-16,0 4 0 15,-2-4 8-15,3 0-8 0,4 0 13 0,-2 0-1 0,0 2-1 16,6-6 0-16,-1 4 7 0,3 2 2 0,-3-7 0 16,3 3 0-16,3 2 8 0,2 0 1 15,0-3 1-15,3 1 0 0,-2 2-19 0,4-3-11 0,3-1 12 0,3 1-12 16,3 3 18-16,-1-2-3 0,-2-1-1 15,3 3 0-15,-1-7-2 0,3 7 0 16,6 2 0-16,4-2 0 0,-2 0-12 0,3 3 0 16,-3 1 0-16,3 1 0 0,2-3 19 0,3 5 1 0,8 0 0 0,0 5 0 15,6-3-7-15,-1 1-1 0,0 1 0 0,0-1 0 16,1 1-35 0,1-1-7-16,7 4-2 0,-1-5 0 0,3 5 16 15,2-2 4-15,3-3 0 0,0 5 0 0,3-4-8 0,0 4 0 0,5-7-1 0,0 7 0 16,3-7-3-16,0 7-1 0,-1-5 0 0,6-2 0 15,0 0-102-15,0 7-20 0,0-7-4 0</inkml:trace>
  <inkml:trace contextRef="#ctx0" brushRef="#br0" timeOffset="86741.36">2797 9942 633 0,'0'0'28'0,"-3"-2"6"0,3-5-34 0,-5 2 0 16,5 5 0-16,0 0 0 0,0 0 345 0,0 0 63 15,0 0 12-15,5-4 2 0,-2-1-333 0,7 5-66 16,3 0-14-16,1 0-9 16,2 7 0-16,2 2 0 0,1 3 0 0,-1 5 0 0,1 1 0 0,4 4 0 15,-4-4 0-15,-3 6 0 0,2 4 0 0,1-4 0 16,-9 2 0-16,1-3 0 0,0-4 0 0,-3 2 0 16,-3-5 0-16,3 1 0 0,-8-3 0 0,0-5 0 15,0-1 0-15,0-6 0 0,0 3 11 0,-5-10-11 0,2 0 10 0,3-7-10 16,-5-4 0-16,2-3 0 0,3-9-8 15,-5 2 8-15,5-12-10 0,0-2 10 0,0-2-8 0,0-5 8 16,5-5 0-16,-5 3 0 0,3 0 0 0,2-3 8 16,3 2 4-16,-6 3 2 0,6-2 0 0,3 4 0 15,0 5-6-15,2 5-8 0,-8 0 11 16,8 11-11-16,-7 5 13 0,7-2-4 16,-5 12-1-16,2-1 0 0,-2 6-8 0,3 1-9 0,-1 3 9 0,1 3-13 15,2 4-92 1,-2 0-19-16</inkml:trace>
  <inkml:trace contextRef="#ctx0" brushRef="#br0" timeOffset="87313">3326 10029 2293 0,'0'0'101'0,"0"0"22"0,0 0-99 15,0 0-24-15,0 0 0 0,0 0 0 0,0 0 17 0,2-7-1 16,4 5-1-16,2-5 0 0,2-7 9 0,4 2 1 15,-1-4 1-15,5-6 0 0,-5-3-17 0,6-4-9 16,-3-1 10-16,0 4-10 0,0-5 0 0,-3 1 0 16,-3 2 0-16,-2-1-10 15,0 3-15-15,-2-2-3 0,-4 2-1 0,-2 8 0 0,-2-4 13 0,-4 1 4 0,-2 5 0 0,-5 4 0 16,0 0 12-16,0 3 0 16,-6 6 0-16,-2-1 0 0,0 1 0 0,0 6 0 15,5 4 0-15,-8 7 0 0,5 2 0 0,1 3 0 0,-1 5 0 0,4-1 0 16,4 8 0-16,0 2-9 15,9 4 9-15,-6-4 0 0,8 7 0 0,2 0 0 16,4-2 0-16,7 0 0 0,3-6 0 0,0 1 9 0,5-9-9 0,3 4 0 16,0-9 13-16,2-3-4 0,6-6-1 15,-6-3 0-15,1 0-8 0,2-7 8 0,-3-7-8 16,1-3 8-16,-1-4-8 0,1-2 12 0,2-10-12 0,-3-5 12 16,1 1-12-16,-1-1 0 0,-5-9 9 0,3 7-9 15,-5-7 0-15,-1 3 9 0,-5 4-9 0,1 0 0 16,-4 0 8-16,-7 0-8 0,2 5 0 0,-10-3 0 0,5 8 8 0,-3-1-8 15,-5 5 12-15,0-2-12 0,0 10 15 16,3-1-4-16,-3 2-1 0,0 3 0 0,0 5 6 0,0 2 0 16,0 0 1-16,3 7 0 0,-3 2-9 15,3 8-8-15,2-1 9 0,3 13-9 0,-5-1 0 0,5 12 0 16,0 4 0-16,5-1-10 0,-2 11 10 0,2 0 0 16,3 7 0-16,3-2 0 0,-3 4 0 0,2 1 0 15,-2 6 0-15,5-6 0 0,1 7-10 0,-1-8 10 16,0 1-12-16,-2-1 12 0,-1-7 0 15,1 3 0-15,-1-9 0 0,4-1 0 16,-7-9-60-16,-1 0-4 0,7-9-2 16,-10-1 0-16,2-9-14 0,0-2-2 0,1-9-1 0,-4-3 0 15,3 0-121-15,-5-7-25 0,0-14-5 0,-5-12-1 0</inkml:trace>
  <inkml:trace contextRef="#ctx0" brushRef="#br0" timeOffset="87623.04">3842 9498 2206 0,'5'-7'48'0,"-2"5"11"0,2-3 1 0,0-2 3 0,9 2-51 0,-4 0-12 0,-2-2 0 0,5 5 0 16,0-3 44-16,6 3 5 16,-6 0 2-16,3 2 0 0,3 2-31 0,-3 0-5 0,2 5-2 0,-2 0 0 15,2 3 0-15,-7 4 0 0,2-5 0 0,0 5 0 16,-10 0-13-16,2-2 0 0,-2 9 0 0,-3-4 0 15,-3 4 0-15,-5-2 0 0,-2 2 0 0,2-2 0 16,-8-3-22-16,0 8-1 0,3-8 0 0,-3 5 0 31,0-2-13-31,3-5-4 0,-6 3 0 0,4-5 0 0,-1-3 12 16,2-2 3-16,1-5 0 0,0-2 0 0,0 0 4 16,2 0 1-16,3-7 0 0,0 0 0 0,3-2-24 0,5-5-4 0,0-3 0 0,0 1-1 15,3-1-140-15,2 3-28 0,14-21-6 0,-9 7-1 0</inkml:trace>
  <inkml:trace contextRef="#ctx0" brushRef="#br0" timeOffset="87901.54">4162 9451 172 0,'0'0'16'0,"0"0"-16"15,0 0 0-15,8 7 0 0,2 0 319 0,-2 0 61 16,-2-2 12-16,2 7 2 0,0-3-240 0,-1 0-48 16,1 1-10-16,0 9-1 0,3-3-29 0,-3 3-6 0,0 2 0 0,2 3-1 15,-2-1-27-15,3 1-6 0,-8 1-1 0,2-1 0 16,0 2-13-16,-2-3-2 0,-3 1-1 0,5-1 0 15,-5 1-9-15,5-3 0 0,-5-4 0 0,0-8 0 16,0 5 0-16,0-7 0 0,0-2 0 16,0-5 0-16,0 0 8 0,0 0-8 0,0-10 12 0,3 1-4 15,-3-12-8-15,3 2 10 0,-1-12-10 0,1 6 10 16,5-6-10-16,-8-7 0 16,3 5 0-16,2-4 0 0,-5-3 0 0,5 0 0 0,0 0 0 0,3 7 0 15,-2-5 0-15,2 8 0 0,0 4 0 0,-1 0 0 16,1 2 0-16,0 3-17 0,0 5 4 0,3 2 1 31,-3 4-112-31,-3 1-21 0,0 4-5 0,3 3-431 0,-5 4-87 0</inkml:trace>
  <inkml:trace contextRef="#ctx0" brushRef="#br0" timeOffset="88475.25">4524 9540 460 0,'8'31'41'0,"-5"-22"-33"16,2 5-8-16,1-4 0 0,1 4 253 0,1 0 49 16,-2-5 10-16,4 1 1 0,-2-3-125 0,0 0-24 15,3-5-6-15,2 3-1 0,0-3-71 0,-2-2-14 16,5-2-4-16,-6-5 0 0,6 0-40 0,-3 0-9 15,3-5-2-15,-3-2 0 0,1-3-17 0,-1-4 10 16,0 2-10-16,-5-2 8 0,5-2-20 0,-5-1-5 16,0 1-1-16,0-1 0 15,-3 8-30-15,-2-3-7 0,-3 2-1 0,-3 1 0 16,-2 2 23-16,0 0 4 0,-3 7 1 0,-3-3 0 0,1 8 28 0,-1-3 0 0,-7 5 0 16,2 5 0-16,0 0 0 15,-3 6 0-15,1 1 0 0,2 7 10 16,-3 0 6-16,6 4 0 0,0 1 1 0,8 2 0 0,-3 2 4 0,0-2 1 0,8 4 0 15,2-4 0-15,4 3-10 0,2-4-1 0,-3-3-1 16,8-4 0-16,0-1 10 0,3-1 3 0,0-4 0 0,3-7 0 16,-6 2-11-16,5-7-1 0,-2 0-1 0,3-3 0 15,-1-4-2-15,1-2-8 0,-1-5 12 0,4-3-4 16,1-4-8-16,-4 0 0 0,2-7 0 16,0 4 0-16,-2-6 12 0,-1 6-2 0,1-4-1 0,-1 0 0 15,-4 4-21-15,-1 1-4 16,0-1 0-16,-8 8-1 0,3-1 17 0,-2 3 0 0,-4 5 0 0,1 2 0 15,-3 0 12-15,0 2-4 0,0 5-8 0,0 0 12 16,-3 2-4-16,1 8 0 0,-9 2-8 0,3 4 12 16,3 3-12-16,2 9 11 0,-5 0-11 0,3 10 10 0,0 2-10 15,5 7 12-15,-6 2-12 0,4 5 12 16,-1 3-12-16,3 4 0 0,5 0 0 0,1 3 8 16,-1-6-8-16,0 6 0 0,3-1 0 0,0-1 0 0,-5-6 0 15,5-7 0-15,0-2 0 0,-6-7 0 0,6-4 0 0,0-10 0 16,0-1 0-16,-5-3 0 0,2-6 0 0,0-7-17 15,1-1 4-15,-4-1 1 16,-2-7-17-16,0 0-3 0,3-7-1 0,-1-3 0 16,4-4-16-16,-6-5-3 0,5-2-1 0,-5-3 0 15,0-6-121 1,0 6-24-16,0-4-5 0,-5 0-320 0,5-3-64 0</inkml:trace>
  <inkml:trace contextRef="#ctx0" brushRef="#br0" timeOffset="90979.68">5265 9206 1483 0,'0'0'65'0,"-5"-7"15"0,0 7-64 0,2-2-16 16,-8-3 0-16,6 0 0 0,2 1 81 0,-7 4 14 16,2-7 2-16,0 7 1 0,-3-3-45 0,3-1-9 15,1 4-1-15,-4 0-1 0,3 0-34 0,-5 0-8 16,2 0 0-16,1 4 0 0,-1-1 0 16,-2-3-12-16,0 7 4 0,2-3 8 15,3 1-12-15,-8 0 12 0,6 2-10 0,-1 0 10 0,3-2 0 0,0 6 0 16,0-1 0-16,0-3 0 0,0 2 0 0,3 1 0 15,-3 1 0-15,0-6 0 16,3 7 0-16,2-3 0 0,1 1 0 0,2-3 0 0,0 2 17 0,0-2 3 16,0 3 1-16,2 1 0 0,4 1-21 15,4-5-16-15,-2 5 2 0,0-3 1 0,3 1 13 0,2-1 0 16,0 5 0-16,-2-4 0 0,4 6 8 0,-1-4-8 0,2 0 0 16,-3 0 0-16,0-1 13 0,-2 1-4 0,-1-3-1 15,1 1 0-15,-3 4-8 0,0-5 0 0,-3 5-12 16,0-2 12-16,-2 2 0 0,-3-4 0 0,0 4 0 15,0 2 0-15,-5 1 0 0,-1 4 12 0,-4-5-12 0,-1 1 12 16,-2 6-12-16,-3-6 8 0,0 6-8 0,-2 1 8 16,-4-8-8-16,4 8 0 0,2-8 9 0,-2-2-9 15,2 1 0-15,0-6 9 0,3-7-9 0,2 5 0 16,3-7-24 0,-5 0-12-16,8-2-3 0,-1-5-842 0</inkml:trace>
  <inkml:trace contextRef="#ctx0" brushRef="#br0" timeOffset="91790.43">5170 9571 1612 0,'0'0'144'0,"0"0"-116"16,0 0-28-16,8 0 0 0,2-3 140 15,-4 3 23-15,2-4 4 0,2 4 1 0,1-3-77 0,2 1-15 16,3-3-4-16,-8-2 0 0,10 0-43 0,-4 3-9 16,-1-8-1-16,5 2-1 0,-10 1-18 0,6-5-9 15,1 0 1-15,-7-3 0 16,3 6-51-16,-3-8-9 0,0 7-3 0,2-2 0 15,-7 0-21-15,-3 4-5 0,0-4-1 0,0 5 0 0,-3 2 80 0,-2 4 18 16,-3-1 0-16,3 1 0 0,-8 1 26 0,2-3 4 0,-2 10 1 16,0-3 0-16,-1 1-11 0,1 1-1 15,0 3-1-15,-3 3 0 0,3-1 7 0,2 5 2 0,6-4 0 0,-8 6 0 16,7-2-11-16,-4 3-1 0,5 6-1 16,2-1 0-1,0-4-14-15,3 6 0 0,0-1 0 0,0-6 0 0,3 4 0 0,2-5 0 0,3-1 0 0,-3-4 0 16,9 1 0-16,-4-7 0 0,1 2 0 0,5 0 0 15,0-7 0-15,-1-2 8 0,1-3-8 16,3-2 0-16,2-3 0 0,0-4-8 16,0 3 8-16,1-6-13 0,1-4 3 0,-4 4 1 15,-1-4 0-15,-2 5 0 0,3-8 9 0,-3 8 0 0,0-1 0 16,-3 3-8-16,0-2 8 0,-2 4 0 0,-3 0 0 0,2 3 0 16,-2 2 8-16,-3 0-8 0,1 4 8 0,-1 1-8 15,0 2 17-15,-5 0-1 0,6 5 0 0,-1 2 0 16,-5 0-2-16,2 2-1 0,-2 5 0 0,0 0 0 0,0-2-1 0,-2 2 0 15,2 3 0-15,0-3 0 16,-5 0-2-16,5-2-1 0,0-5 0 0,-3 2 0 0,3-2-9 0,0-7 0 16,0 0 0-16,0 0 0 0,0 0 0 0,0 0 0 15,8 0 0-15,-3-7 0 0,3-2 0 0,0-1 0 16,0-4 0-16,2 0 0 0,4-2 0 16,-4-1 0-16,4 1 0 0,-1-3 0 0,0 0 0 0,-2 7 0 15,-3-2 0-15,5 7 0 0,-5-2 0 0,2 2 0 16,-4 4 0-16,1-1-11 0,1 4 11 0,3 0 16 0,-3 7-4 15,0-2-1-15,0-1 14 0,0 3 3 16,0 0 1-16,0 3 0 0,2 4-14 0,-2-5-3 16,0-2-1-16,3 3 0 0,-6-6-11 0,3-1 0 15,2-3 0-15,-2 0 0 0,0 0-15 0,3-7-5 16,-3-3 0-16,5 1-1 16,0-5-29-16,1-3-6 0,1 1 0 0,1-5-1 15,0 4 19-15,0-6 4 0,3-1 1 0,-6 5 0 0,0-4 50 0,0 2 11 0,-5-3 1 16,3 1 1-16,-3 4 11 0,0-5 3 0,0 3 0 0,-3 2 0 15,-2-2 9-15,-1 5 3 0,-2 4 0 0,-2 0 0 16,2 3-8-16,-3 2-2 0,0 0 0 0,1 4 0 16,2 3-16-16,0 0-3 0,0 0-1 0,0 7 0 15,-11 3-26-15,6 4 0 0,2 2 0 0,-2 3 0 16,0 5 0-16,2 4 0 0,-2-2 0 0,2 7 0 16,3-3-11-16,0 3 11 0,3-2-8 0,-1 2 8 15,4-3 0-15,-1 3 0 0,0-2 0 0,0-8-8 16,-2 8-14-16,2-8-2 15,6-4-1-15,-1 2 0 0,1-7-144 16,-3-2-29-16,3-5-6 0,-1-7-488 0,-2 0-99 0</inkml:trace>
  <inkml:trace contextRef="#ctx0" brushRef="#br0" timeOffset="93274.54">6136 9394 576 0,'-16'-4'51'0,"-3"4"-41"16,1-5-10-16,-1 0 0 0,1-2 419 0,2 0 81 15,-3-2 17-15,3 2 3 0,3 4-368 0,0-1-75 16,5-1-14-16,0 0-3 0,0 3-28 0,3-3-4 15,0 5-2-15,5 0 0 0,0 0-26 0,0 0 0 16,0 0-12-16,10 0 12 0,3 0-13 0,1 0 5 16,4 5 8-16,1-5-13 0,7 0 4 0,-2 0 1 15,5 2 0-15,3-2 0 16,-3-2-9-16,5-3-2 0,-2 3 0 0,2-3 0 0,-2 3-3 16,-3-5-1-16,-2 4 0 0,5-1 0 0,-11-6 23 15,3 8 0-15,-1-5 0 0,-2 2 0 0,1-4 0 0,-6 9 0 16,-1-7 0-16,-1 7 0 0,-6-3 0 0,-3 3 10 15,0 0-10-15,-5 0 10 0,0 0-2 0,0 0 0 0,-2 7 0 0,-4 3 0 16,-2-1-8-16,0 5 0 16,0-4 0-16,0 4 8 0,-2 2-8 0,-1-6 0 0,1 6 0 15,-1-2-11-15,3 3 11 0,3-3-8 0,-3-5 8 16,3 1-8-16,2 1 8 0,0-3 0 0,1-4 0 0,2-4 0 16,0 0 0-16,0 0 0 0,0 0 0 15,8 0 0-15,-3 0 0 0,6 0 0 0,-4-4 0 0,7-4 0 16,-4-3 0-16,4 1 0 0,1-6 8 0,-1 2-8 15,4 4 0-15,-5-4 0 0,1-2 0 0,-1 6 8 0,0 1-8 0,0-3 0 16,-2 7-11-16,2-2 11 16,-8 3-12-16,6 4 3 0,-3-3 1 0,-8 3 0 0,0 0 8 0,11 7 0 15,-4-4 0-15,1 6 0 0,-2-2 0 0,2 7-12 16,-3-4 12-16,0 2-12 0,-2-1 12 0,2-4 0 16,-2 3 0-16,2 1-8 0,0-1-3 0,1-8 0 15,-1 5 0-15,0-2 0 16,-5-5-39-16,8 0-8 15,0-5-2-15,0 3 0 16,0-5-3-16,0-3-1 0,0-1 0 0,0 1 0 0,2-6 9 0,-2-1 2 0,3 1 0 0,-3-5 0 16,2-3 3-16,-2 1 1 0,-2-1 0 0,2-4 0 0,-3 0 49 0,-2-3 0 15,-3 3 0-15,0-3 0 0,-3 3 86 0,0 0 11 0,1 0 3 16,-4 4 0-16,4 5-14 0,-1 3-2 0,-2-3-1 0,-1 10 0 16,4-1-13-16,-1 3-2 0,-2 0-1 15,5 7 0-15,-3 0-27 0,3 0-6 16,-5 7-1-16,2 3 0 0,-2 1-21 0,0 8-12 0,2 2 12 0,0 5-12 15,1 7 0-15,2 5 0 0,0 2-10 16,0 2 10-16,2 3-9 0,-2-5 9 0,3 0 0 0,2-3 0 16,1-1-10-16,-1 1 10 0,0-4-8 15,0-2 8-15,1-1-33 16,2-4-2-16,-3-9 0 0,0 4 0 0,1-7-53 0,-1-5-12 16,-2 1-1-16,-1-5-1 0,-2-5-2 0,0 0 0 0,0 0 0 0,0 0 0 31,-5-5-9-31,0-5-3 0,-3 3 0 0,2-2 0 0,-4 0 158 0,-1-3 31 0,1 0 7 0,-1 0 0 0,-2-4 94 15,2 6 18-15,1-4 4 0,-1-2 1 0,-2 6-75 0,2-4-15 16,3 0-3-16,0 5-1 16,0-1-57-16,3 1-11 0,2-3-3 0,1 10 0 0,2-8-6 0,0 3-2 15,5 3 0-15,0-6 0 0,3 3-24 16,0 5 0-16,3-8 0 0,-1 3 0 0,6 0-14 0,-2 0-8 16,1 0-2-16,1 0 0 0,0 5 16 0,0-5 8 15,5 4-10-15,0-1 10 0,1 1 0 16,-4-1 0-16,1-1-8 0,2 0 8 0,-5 5 0 0,2-2-12 15,1-3 12-15,-3 5-12 0,-1 5-4 0,-1-3 0 16,-1-2 0-16,0 0 0 0,-2 5-1 0,-1-3-1 16,1 1 0-16,-3 4 0 0,0-3 5 0,0 3 1 0,-6-2 0 15,4 2 0-15,2 5 3 0,-3-7 1 16,0 2 0-16,-2 2 0 16,2-2 8-16,-2 0 0 0,5 3 0 0,-8-3-8 0,2 0 8 0,-2-7 0 0,3 5 0 0,-3-5 0 15,5 2 0-15,-5-2 0 0,6 2 0 0,1-4 0 16,1-5 0-16,3 4 0 0,-3-4 0 0,5-2 0 15,0-3 0-15,1 3 0 0,2-5 0 0,-1-3 0 16,4 1 0-16,-1 2 0 0,-2-3 0 0,3 1-8 16,-3 4 8-16,0-2-8 0,-3 0 8 0,0 4-8 15,0 3 8-15,-2 0 8 0,-3 0-8 0,2 5 11 16,-4-3-11-16,2 5 0 0,-3 5 0 0,3-3 0 16,-8-2 0-16,2 7 0 0,4 3 0 15,-1-3 0-15,-5 7 0 0,5-5 0 0,-5 5 0 0,3-4 0 16,0-1 0-16,-1 3 0 0,-2-3 8 0,3-2-8 15,0 0 0-15,-1 0 0 0,-2-7 0 0,0 0 0 16,6 5 0-16,-6-5 0 0,5 0 0 0,3 0 0 16,0 0 0-16,0 0 0 0,0 0-9 0,-1-2 9 0,1-1 0 15,3-1 0-15,-3-3-8 0,3 4 8 16,-1-1 0-16,1 1 0 16,-1-4 0-16,-2 5 0 0,-2-3 0 0,1 3 0 0,4-3 0 0,-3 3 0 0,-3 2 0 15,3-3 0-15,0 3 0 0,-3 0 0 0,-5 0 0 16,0 0 0-16,6 3 0 0,-4-1 0 0,4 3 0 0,-6-5 0 15,0 0 0-15,2 7 0 0,1-5 0 16,2 5 0-16,-5-7 0 0,0 0 0 0,-5 3 0 0,5-3 0 16,0 0 0-16,0 0 0 0,0 0-8 0,0 0 8 15,0 0-12-15,0 0 12 0,0 0-10 0,0 0 10 16,0 0-8-16,0 0 8 0,0 0 0 0,5 0 0 16,1-5 0-16,-1 0 0 0,-3-2 0 0,4 5 0 15,2-5 0-15,-3 4 0 0,3-1 0 0,-5 1 0 0,2-1 0 0,0 1-8 16,3 1 8-16,0-3 0 0,-8 5 0 15,3-2 0-15,7-3 0 0,-2 5 0 0,-8 0 0 16,5 0 0-16,3-2 8 0,0 2 0 0,-2 2 0 0,-6-2 0 16,8 0 1-16,-3 5 1 0,3-3 0 0,0 3 0 15,-8-5 11-15,5 5 3 0,0-1 0 0,-5-4 0 16,8 3-24-16,-2 4 0 0,-1 0 0 0,0-5 0 16,0 5 0-16,1 3 0 0,-4-3 0 0,4 0 0 15,-1 0 0-15,-2 0 0 16,-1 2 0-16,1 1 0 15,2-3-30-15,-2 0-10 0,2 2-3 0,-2-2-737 0,2-2-147 0</inkml:trace>
  <inkml:trace contextRef="#ctx0" brushRef="#br0" timeOffset="93445.41">8504 9037 3250 0,'0'0'72'0,"0"0"14"0,0 0 3 0,-3 5 3 0,0-1-74 0,3-4-18 16,6 7 0-16,-4-2 0 0,1 2 0 0,0 5 0 16,-1-7 0-16,4 2-9 15,-6 0-161-15,0-7-32 0</inkml:trace>
  <inkml:trace contextRef="#ctx0" brushRef="#br0" timeOffset="93610.77">8551 9441 3398 0,'0'0'75'0,"0"8"15"0,-2-4 3 0,-1 3 3 0,6 0-77 0,-1 0-19 0,-2 3 0 0,0-3 0 32,8 0-46-32,-2-5-13 0,-6-2-2 0,0 0-909 0,0 0-182 0</inkml:trace>
  <inkml:trace contextRef="#ctx0" brushRef="#br0" timeOffset="94419.32">10509 10592 2502 0,'0'0'55'0,"0"0"11"0,0 0 2 0,-2 4 3 0,-1 1-57 0,3 7-14 0,0-1 0 0,0 4 0 16,3 1 29-16,-1 8 3 0,-2 6 1 0,3 1 0 15,0 2-19-15,-3 4-4 16,2-1-1-16,-2 4 0 0,0 7-18 0,0 0-4 0,0 0-1 0,0 4 0 31,-2-1-22-31,-4-3-5 0,4 2-1 0,-1-2 0 0,0 7-104 0,1-4-21 16,-1-1-4-16,3-2-746 0</inkml:trace>
  <inkml:trace contextRef="#ctx0" brushRef="#br0" timeOffset="94856.57">11634 11210 2419 0,'0'0'215'0,"0"0"-172"0,0 0-35 0,2 7-8 0,1-2 73 16,5-3 13-16,0 5 2 0,8-4 1 16,0 4-170-16,5-7-35 0,3 0-6 0</inkml:trace>
  <inkml:trace contextRef="#ctx0" brushRef="#br0" timeOffset="95024.3">12705 11304 1594 0,'6'0'35'0,"4"0"7"15,3 0 2-15,6-2 1 0,5-3-36 0,-3 3-9 0,29-12 0 0,-13 4 0 0</inkml:trace>
  <inkml:trace contextRef="#ctx0" brushRef="#br0" timeOffset="95130.47">13539 11175 1105 0,'24'0'48'0,"-11"0"12"0,3 0-48 0,2-5-12 0,19 3 0 16,-5-5-489-16</inkml:trace>
  <inkml:trace contextRef="#ctx0" brushRef="#br0" timeOffset="95268.17">14618 11161 403 0,'35'9'36'0,"-17"-2"-36"0,1 0 0 0,4 0 0 0,7-4 323 0,-1 4 57 15,5-3 12-15,0 1 3 16,-2-5-374-16,5 0-74 0,35 0-15 15,-17 0-671-15</inkml:trace>
  <inkml:trace contextRef="#ctx0" brushRef="#br0" timeOffset="95501.36">15761 11262 1677 0,'19'2'36'0,"2"-2"8"0,5 7 2 0,6-7 2 15,3 3-38-15,-1 1-10 0,3-1 0 0,0 1 0 0,-3-1 38 0,3-3 6 0,0 7 0 0,3-5 1 16,5-2-13-16,-3 5-4 0,-4-3 0 15,-1-2 0-15,2 5-3 0,1-3-1 0,-6-2 0 16,1 0 0-16,-4 0-12 0,7 0-4 0,-1 0 0 16,0 0 0-16,-3-2-8 0,3-3-17 0,5 5 4 15,-2 0 1 1,-3 0-39-16,-2 0-7 0,-1 0-2 16</inkml:trace>
  <inkml:trace contextRef="#ctx0" brushRef="#br0" timeOffset="95951.62">18952 10806 172 0,'5'0'16'0,"-2"-3"-16"0,2-2 0 0,-2 3 0 16,0-5 382-16,-1 5 74 0,1-3 14 0,-3-2 3 0,3 5-350 0,-3 2-71 15,2-7-13-15,-2 7-3 0,0 0-12 0,0 0-3 0,0 0 0 16,0 0 0-1,-2-7 5-15,2 7 1 0,0 0 0 0,0 0 0 0,0 0-4 0,0 0-1 16,-6 7 0-16,4 2 0 0,-1-2 0 0,0 0 0 16,-2 2 0-16,2-1 0 0,3 6-1 0,-2 0 0 15,-1-2 0-15,0 9 0 0,3-2-10 0,0 4-3 16,0 1 0-16,3 6 0 0,-3 3 4 16,3 5 1-16,-1-5 0 0,1 7 0 0,-3 0-13 0,5 4 0 0,-2-4 0 15,0 3 0-15,-3 4 0 0,2 4-15 16,4-1 3-16,-1 4 1 0,-2-5 11 0,-1 5 0 15,1-4 0-15,-1 4 0 0,1 0 0 16,0 0 0-16,-1-2 0 0,1 2-8 0,-3-7 8 16,3 2 0-16,-3-4 0 0,2-3 0 0,1 3 0 0,-3-3 0 0,3-4 0 0,-3-5 0 15,2 4 0-15,-2-6 0 0,3-5 0 0,0-3-726 16,-3 1-142-16</inkml:trace>
  <inkml:trace contextRef="#ctx0" brushRef="#br0" timeOffset="101773.31">8488 11408 1670 0,'-8'0'148'0,"3"-3"-118"0,-3 1-30 0,2-3 0 16,-7 3 15-16,5-3-3 0,3 3-1 0,-3-3 0 16,3 3 0-16,2-5 0 0,3-3 0 15,0 1 0-15,3-3-11 0,2 0 0 16,0-2 0-16,6 0 0 0,-1-2 0 0,6-1 0 0,-2 1-9 0,7-5 9 16,5 2 10-16,3-5 6 0,0 3 0 0,0-2 1 15,9-3 5-15,-1 0 1 0,5-2 0 16,3 2 0-16,0-5 1 0,2 8 1 0,6-8 0 15,3-2 0-15,2 3-13 0,-2-1-2 0,-1-4-1 0,6-3 0 16,0 0-1-16,0 6-8 0,0-8 12 0,0 7-4 16,-6 0-8-16,1-3 0 0,-1 8 0 0,-2 0-11 15,-3-5 11-15,-2 10 0 0,-3-3 0 0,-5 4 0 16,-6 4 0-16,-2 1-10 0,-6-2 10 0,-2 10-10 31,-5 2-134-31,-6-2-28 0</inkml:trace>
  <inkml:trace contextRef="#ctx0" brushRef="#br0" timeOffset="102070.48">8805 11302 2174 0,'0'0'48'0,"6"-5"9"0,4 3 3 15,3-5 1-15,3-3-49 0,8-4-12 0,8 2 0 0,2-6 0 0,3-1 21 0,3-5 2 0,5-2 0 0,0-2 0 16,3-5-6-16,5-4-1 0,2 4 0 0,3-5 0 16,3-2-16-16,0 5 0 15,-5 0 0-15,2-5 0 0,0 0 0 16,0 4 0-16,-5 1 0 0,0 2 0 0,-5 2-12 0,-3 6-2 15,-3-1-1-15,-8 5 0 0,-2-1 5 0,0 6 1 0,-6-1 0 0,-5 8 0 16,1 0 9-16,-4 2 12 16,-5 0-2-16,-2 0-1 0,-6 7-59 15,1 0-12-15,-6 0-2 0,-3 7-875 0</inkml:trace>
  <inkml:trace contextRef="#ctx0" brushRef="#br0" timeOffset="102341.93">9128 11455 2145 0,'8'-7'95'0,"-3"4"20"0,3-4-92 0,6-7-23 16,1 2 0-16,4-2 0 0,7-5 34 0,6-2 2 15,5-2 1-15,6-8 0 0,1 1-7 0,7-3-2 16,-1-7 0-16,6 4 0 0,-1-6-17 0,6 2-11 15,-3-2 12-15,0 2-12 0,-2 2 0 0,-3 0 0 16,-5 6 0-16,-3-1 0 0,-3 2 0 0,-2 0 0 16,-3 6 0-16,-6 1 0 15,-4 10-28-15,-3 5 0 16,-3-1 0-16,-8 3 0 0,0 5-119 0,-5 4-23 0,-5 0-5 0</inkml:trace>
  <inkml:trace contextRef="#ctx0" brushRef="#br0" timeOffset="102568.78">9419 11572 1324 0,'0'0'118'0,"0"0"-94"0,3-7-24 0,2 5 0 16,3-5 189-16,3-7 34 0,5 4 6 0,5-6 2 16,0-5-159-16,5-5-32 0,1 0-7 0,5-2-1 0,2-3-4 0,3 5-2 15,5-7 0-15,3 0 0 16,-2-2-18-16,-1 0-8 0,0-3 8 0,-2 5-8 15,0 3 0-15,-3-3 0 16,2 5 0-16,-2 2 0 0,-2 2 0 0,-3 1 0 0,-1 9 0 0,-2-3 0 16,-2 8-43-1,-3-1-10-15,-1 3-3 0,-4 0-944 0</inkml:trace>
  <inkml:trace contextRef="#ctx0" brushRef="#br0" timeOffset="115943.68">18920 10417 1634 0,'0'0'36'0,"0"0"7"0,0 0 1 0,0 0 3 0,0 0-38 0,0 0-9 0,0 0 0 0,0 0 0 16,0 0 0-16,0 8 8 0,0-8-8 0,3 7 8 15,-3-5-8-15,0 5 0 0,0 2 0 0,0-2 0 16,0-2 28-16,0 2 1 0,0-2 0 0,0 0 0 0,0-5 7 15,0 7 2-15,0-5 0 0,0 7 0 16,0-4-22-16,0-5-4 0,0 3 0 0,0-3-1 16,0 0-11-16,0 9 0 0,-3-4 0 15,3-3 0-15,0 5 0 0,-2 0 0 0,-1-5 0 0,3-2-11 16,-3 7 2-16,1 1 0 0,-4-4 0 0,4 1 0 16,-1 2-21-16,1 0-4 0,2 0-1 0,-3 0 0 15,0 0-17-15,3-2-3 0,3 2-1 16,-3-2 0-16,0 2-4 0,0-3-2 0,3 4 0 0,-3-1 0 15,0 2 21-15,2-2 4 16,1 0 1-16,-3 2 0 0,2-1 36 0,-2-1 0 0,0 0 0 0,0-5 0 0,3 5 21 16,-3 2-1-16,0-4 0 0,0-2 0 0,0 4 20 0,0 0 3 15,0-5 1-15,0 5 0 16,0-2-11-16,0-1-1 0,0 4-1 0,0-1 0 0,0 2-9 16,0 3-2-16,0-5 0 15,3 2 0-15,-3 1-6 0,0-3-2 0,2 2 0 0,-2-2 0 0,3 3-12 0,-3 1 0 0,3-1 0 0,-1-1 0 16,-2 1 9-16,3-3-1 15,-3 7 0-15,3-5 0 0,-3 0-8 0,0 3 0 16,0-2 0-16,0-1 0 0,0 3 0 0,-3-3 0 0,3 1 9 16,0-1-9-16,0 3 0 0,0-3 8 15,-3 1-8-15,3-1 0 0,-2 3 0 0,2-3 0 0,-3 1 0 0,3 1 0 16,0-1 0-16,0-1 0 0,0 1 0 0,-3 1 0 16,3 1 0-16,0 0 0 0,-2 0 0 15,2-1 0-15,0 1 0 0,0-2 0 0,0 4 0 0,0-5 0 16,2 3 0-16,-2 0 0 0,0-5 0 0,0 4 0 15,3-1 0-15,-3-1 0 0,0-2 0 0,3 0 0 16,-3 0 0-16,2-2 0 0,1 2 0 0,-3 0-8 16,3 0-103-16,2-4-20 0,-5-3-4 0,0 0-1 0</inkml:trace>
  <inkml:trace contextRef="#ctx0" brushRef="#br0" timeOffset="116330.86">18952 10321 403 0,'0'0'36'0,"-3"7"-36"0,1 0 0 0,2-2 0 0,-3 7 214 15,1-1 36-15,-1 1 7 0,3 0-532 16,0 2-106-16</inkml:trace>
  <inkml:trace contextRef="#ctx0" brushRef="#br0" timeOffset="117647.42">12012 10662 1940 0,'0'0'43'0,"0"0"9"0,0 0 1 0,0 0 1 0,0 0-43 0,0 0-11 0,3 7 0 0,-3 3 0 0,5 6 0 16,-2 0 0-16,2 8 9 0,-2 0-9 0,-1 6 0 0,4-2 0 16,-4 1 0-16,1 1 0 15,2 8 0-15,-2-3 0 0,2 3 0 0,-2 6 0 0,2-1 0 0,-2 1 0 16,-1-1 8-16,1-3-8 0,0 0 17 0,-1 0-1 16,1 0 0-16,0 0 0 0,-1-3-16 0,1 3 0 15,2-2 0-15,-2-5 0 16,2 0-19-16,0-10-7 0,1 1-2 0,-1-8-552 15,0 1-112-15</inkml:trace>
  <inkml:trace contextRef="#ctx0" brushRef="#br0" timeOffset="118020.64">11213 9782 1785 0,'0'0'79'0,"0"0"17"0,0 0-77 0,0 0-19 16,0 0 0-16,0 0 0 0,0 0 108 0,0 0 19 15,0 0 3-15,3 8 1 16,-1 1-111-16,1 0-20 0,2 5-9 0,-2 1 1 0,2 1 8 0,-2 3 11 16,2-3-3-16,-2 8 0 0,2-1-8 0,-5 6 0 15,3-4 0-15,-3 1 0 0,0 5 0 0,-3-3 0 0,0 0 0 0,1 3 0 31,-1-1-48-31,1 1-6 0,-1 2-1 0,0-2-578 16,1 1-116-16</inkml:trace>
  <inkml:trace contextRef="#ctx0" brushRef="#br0" timeOffset="119479.87">20114 9413 1440 0,'0'-7'128'0,"0"2"-103"16,0 1-25-16,0-3 0 0,0 2 145 0,0-2 24 16,0 2 5-16,2-2 1 0,-2 7-99 0,0-2-19 15,3 0-4-15,-3 2-1 0,0 0-21 16,0 0-5-16,3-5-1 0,-3 5 0 0,0 0-25 0,0 0 0 15,5 7 0-15,0 0 0 0,0 2 0 0,1 1 0 16,-4 11 0-16,4-2 0 0,-4 2-10 0,1 2 10 16,0 1 0-16,-3 2-9 15,2-3 9-15,-2 6 0 0,0-6 0 16,0-4 0-16,0 4 0 0,0-6 0 0,-2-1 0 0,2 1 0 0,0-3 0 16,0-5 0-16,0-2 0 0,0 3 0 0,0-3 0 0,0-7 0 0,0 0 0 0,0 0 8 15,0 0-8-15,0 0 0 0,0 0 8 0,5-3-8 16,-2-6 0-1,4-3-10-15,1 3 1 0,0-8 0 16,3-4-10-16,0 2-1 0,2-4-1 0,3-3 0 0,-3-2 6 0,5 2 2 0,-2-5 0 16,0 1 0-16,-3-1 13 0,3 8 0 0,0-3 0 15,3 2 0-15,-3 1 0 0,2 6 8 0,-2 1 1 0,2 2 0 16,-4-3 23-16,-1 8 5 0,-3-1 1 16,4-1 0-16,-6 4-3 0,0 4-1 0,-3-4 0 0,3 7 0 0,-8 0-7 0,0 0-2 15,5 5 0-15,0 0 0 16,1 2-11-16,-4 7-2 0,4-5-1 0,-6 8 0 15,2 4 16-15,-2-2 3 0,-2 4 1 0,2 8 0 0,0-1-31 16,-3 1 0-16,-2 2 0 0,2-3 0 0,0 1 0 16,1 2 0-16,-4-7 0 0,4 4-10 0,-1-4 10 0,3 2 0 15,0-4 0-15,0 2 0 0,0-3-17 0,3-1-5 16,-1 1-1-16,4-4 0 16,-1-3-131-16,0-2-26 15,3-4-6-15,3-3-792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1T16:41:57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12607 686 1148 0,'0'0'51'0,"0"0"10"0,0 0-49 0,0 0-12 16,3-3 0-16,5-4 0 0,-3 0 51 0,1 5 7 16,-1-5 2-16,3 0 0 0,-3 7-13 0,3-7-3 15,-3 4 0-15,3 3 0 16,0-7-26-16,-3 0-6 0,1 7 0 0,-1 0-1 0,-5 0-11 0,5 0 0 15,-5 0 0-15,8 0-11 0,0 0 19 0,-5 5 4 16,0-1 1-16,2 1 0 0,-3-2 11 0,-2 4 3 16,0 7 0-16,0-5 0 0,0 5 5 0,-2-2 0 15,-1 2 1-15,1 0 0 0,-1 3-8 16,-2-1-1-16,2 1-1 0,0 4 0 0,-2-5-12 0,0 8-3 16,-1-8 0-16,1-2 0 0,0 3-8 0,0-1 0 0,-1-2 9 15,-2-2-9-15,3 2 0 0,0-4 8 16,-1 4-8-16,4-5 0 0,-3 1 8 0,-1-3-8 0,1 0 8 15,5-7-8-15,-3 0 20 0,3 0-1 0,-8 7 0 0,8-7 0 16,0 0-19-16,0 0 0 16,0 0 0-16,0 0 0 0,6-7 0 0,-1 0 0 0,3-3 0 0,0-4 0 15,2-2-11-15,1-1-9 16,2 1-1-16,0-5-1 0,1-3 12 0,-1-2 10 16,3 3-13-16,-3-1 5 0,6 1 8 0,-4-1 0 15,-1 8 0-15,-1 2-8 16,0-3 8-16,0 1 0 0,-2 6 0 0,-1 3 0 0,4-2 0 0,-4 2 0 0,1 0 10 15,-1 4-10-15,1 3 24 0,0 3-2 0,-3-3 0 0,2 0 0 0,-5 7-5 16,1 0-1-16,2 0 0 0,-6 2 0 0,4 1-4 16,-4 6-2-16,1-4 0 0,0 0 0 0,-3 2-10 0,2-5 12 15,-2 5-12-15,0-4 12 0,0 4-12 16,0-5 8-16,3 5-8 0,-3-4 8 0,0-3-8 0,0 0 0 16,0-7 0-16,0 0 8 0,0 0-8 0,0 0 0 15,0 0 0-15,0 0 8 0,0 0-8 0,5-7 12 16,-2 0-12-16,-1 0 12 15,4 0-12-15,-1-3 0 0,0 1 0 0,3-5 8 0,-2 4-8 0,1-6 0 16,1 2 0-16,0 4 0 0,0-6 0 0,3 4 0 16,2-7 0-16,0 5 0 0,1 5 0 0,-1-5 0 0,-3 4 0 0,4 1 0 15,-1 2 0-15,-3-3 0 0,-2 6 0 0,3 1 0 32,-3-1 0-32,0 1 0 0,0 3 0 0,-8 0 0 0,8 7-11 0,0-4 11 0,-6 6-8 0,6-4 8 15,-5 2 0-15,2 2 0 0,0 1 0 16,-2 4 0-16,0-5 0 0,-1 5 0 0,1-4 0 15,-3 4 0-15,0 0 0 0,3-2 0 16,-3 9 0-16,0-12 0 0,2 8 0 0,-2-3 0 0,0 0 0 0,3-2 0 31,0 2-28-31,-1-5-8 16,1 5 0-16,0-7-584 0,2 0-117 0</inkml:trace>
  <inkml:trace contextRef="#ctx0" brushRef="#br0" timeOffset="340.89">13478 676 1440 0,'-5'7'128'0,"2"-7"-103"16,-2 3-25-16,2 1 0 15,0-4 187-15,3 0 32 0,0 0 6 0,0 0 2 0,8 0-182 0,3 0-36 16,-3-4-9-16,0 1 0 0,2 3 0 0,4-7 0 15,-4 7 0-15,3-7 0 16,1 5-92-16,-1-12-20 0,0 7-4 16,-2 4 0-16,-1-6 26 0,-2 4 6 0,0 3 0 0,0-5 1 15,-3 7 39-15,1-5 8 0,-6 5 2 0,0 0 0 0,0 0 83 0,0 0 17 16,0 0 3-16,2 7 1 0,-2 0 18 0,3 2 4 0,-3-1 1 0,0 6 0 16,3-7-49-16,-3 2-9 0,2 5-3 0,1-2 0 31,0 0-19-31,-1-5-4 0,1 5-1 0,-1 2 0 15,1-7-8-15,0 2 0 0,2 1 0 0,-2-3 0 0,2 2 0 16,0-2 0-16,1-2 0 0,-1-3 0 16,3-2-33-16,0-2-9 0,2 2-2 0,1-7-565 0,-1-3-114 0</inkml:trace>
  <inkml:trace contextRef="#ctx0" brushRef="#br0" timeOffset="546.72">13811 384 1785 0,'-8'0'79'15,"8"0"17"-15,-5 5-77 0,5-5-19 0,0 0 0 0,0 3 0 16,0 11 113-16,0-14 19 0,3 2 4 0,2 5 1 0,0 0-102 0,3 0-21 16,-3 0-4-16,6-2-1 15,0 0-135-15,-1 2-27 0,9-12-6 16,-1 3-1-16</inkml:trace>
  <inkml:trace contextRef="#ctx0" brushRef="#br0" timeOffset="928.82">14113 495 1497 0,'0'0'133'0,"-5"7"-106"0,2 0-27 0,0 0 0 16,1-4 221-16,-1 11 39 15,0-5 8-15,3 5 2 0,-2-4-190 0,-4-1-37 16,4-2-8-16,-4 7-2 0,4 0-22 0,-3 3-11 0,-1-10 10 15,4 5-10 1,-4 2-19-16,4-5-9 0,-4-2-3 0,4 7 0 16,-6-2-63-16,5-5-13 0,-2 0-2 0,2-2-1 15,-2-3 26-15,2 5 4 0,1-4 2 0,2-3 0 0,0 0 64 0,0 0 14 0,0 0 0 0,0 0 0 16,5-10 21-16,3 3 3 0,0-2 0 0,2-5 0 16,1 7 5-16,0-10 2 15,2 8 0-15,3-8 0 0,-3 3-31 0,3 0 8 16,2 2-8-16,-2-2 0 0,0 5 0 0,-3-5 0 15,3 7 0-15,-5-1 0 0,-1 4 0 16,-2-1 0-16,0 3 0 0,0 2 0 0,0 2 35 0,-3-2 4 0,1 7 1 0,2 0 0 16,-6-4 2-16,4 11 1 0,-4-7 0 0,1 2 0 0,-1 5-24 0,1 3-5 15,-3-8-1-15,-3 8 0 16,3 4 15-16,-2-5 2 0,-1-2 1 0,1 5 0 0,-4-2-31 16,6 4 0-16,-2-2 0 0,-1 2 0 0,3 2-12 0,-3-6 0 15,6-1 1-15,-3 1 0 16,3-1-206-16,-3-2-42 15,2 3-8-15,1-3-1 0</inkml:trace>
  <inkml:trace contextRef="#ctx0" brushRef="#br0" timeOffset="3198.3">15348 105 288 0,'0'0'12'0,"0"-5"4"0,3 3-16 0,0-8 0 16,-1 5 0-16,-2 5 0 0,0 0 293 0,0 0 56 15,0 0 11-15,0 0 3 0,0 0-251 0,3 8-49 16,2 6-11-16,-5-3-1 0,0 1-4 0,-2 7-1 16,-1 2 0-16,0-2 0 0,-2 2-21 0,0 5-4 15,0-3-1-15,-1 10 0 0,-2-2-20 0,0 7 0 16,0-8 0-16,1 5 8 0,-1-4-8 0,-3 2 0 0,6-5 0 0,-3-4 8 15,2 2-8-15,1-3 0 16,0-2 0-16,2-2 8 0,1 5-8 16,-1-8 0-16,0-2 0 0,3 0 0 0,0-4 0 0,0-3 0 0,-2-5 8 0,2-2-8 15,0 0 9-15,0 0-9 0,0 0 12 0,10-2-12 16,-4-5 12-16,4-3-4 0,-2-1 0 0,0-1-8 16,3-2 0-16,-1-3 0 0,-2 3-12 0,3 0 3 15,-1-5 1-15,-2 3 0 0,3-1 0 0,-1 1 0 16,-2 2 8-16,3 0 0 0,-3-3 0 0,-3 10-8 15,0 0 8-15,-2 5 12 0,2-5-2 0,-5 7-1 16,0 0 4-16,0 7 1 0,0 0 0 0,0 0 0 16,0 4 9-16,0 1 1 0,-2 5 1 0,2-6 0 0,0 4-13 15,0-1-2-15,0 2-1 0,0-6 0 0,0 4-9 16,2-5 0-16,4 5 0 0,-4-4 8 16,4-3-8-16,-1 2 8 0,3-2-8 0,0 0 8 15,2-4-8-15,1 1 0 0,-1-4 0 0,4 0 8 16,-1 0-8-16,3-4 0 0,0-6 0 0,2 8 0 15,-2-5 0-15,3 0 0 0,-1 0-12 0,1-3 12 0,-1-4-16 0,-2 5 5 16,3-5 1-16,-1 4 0 0,-2-6 10 0,2 2-12 16,-2-3 12-16,3 3-12 0,-1-2 12 0,-2-1 0 15,0 1-9-15,-3-1 9 16,1 3 0-16,-4 0 0 0,1-5 0 0,-3 5 0 0,-3 5 0 16,-2-6 0-16,-1 13 0 0,-2 2 0 0,-5-5 0 0,-3 5 0 15,-3-4 8-15,1 4-8 0,-3 4 0 0,-3 1 0 0,3-3 0 16,-1 6-11-16,-2 1 11 15,3 3 0-15,0-1 0 0,-3 1-8 0,3 0 8 0,0 0 0 16,5 0 0-16,-3 2 0 0,3-5 0 0,0 5 0 16,3-4 0-16,0-1 0 0,2 3 0 0,3-3 0 0,3 1 0 15,2-3 0-15,3 7 0 0,0-12 0 16,2 5 0-16,4 0 0 0,-1 0 0 0,3-4 0 0,5-3 0 0,3 4 0 16,0-4 0-16,5-4 0 0,-3 4 0 15,3-3 8-15,3-4-8 0,-3 0 0 16,0 5 0-16,-2-5-8 0,2 0 8 0,-3-3 0 0,1 3-9 15,2-7 9-15,-5 5 0 0,5-5 0 0,2 4 0 0,-4-6 0 16,-6 2 0-16,3 4 0 0,-3-6 0 0,0 4 0 16,-5 0 0-16,-3-2 0 0,-2 5 0 0,-1-5 0 15,4 6 0-15,-9 6 8 0,-2-7-8 16,-3 2 0-16,0 2 8 0,-3 3-8 0,-2-3 0 0,-3-4 8 16,0 9-8-16,0-3 0 0,-3 3 0 0,1 0 8 15,-3 3-8-15,2-3 0 0,3 9 0 0,-3-4 0 0,1-3 12 0,-1 3-4 16,6-3 0-16,-3 7 0 0,0-4-8 0,3-3 12 15,-1 3-12-15,4-2 12 0,-1 4-2 0,3-7 0 16,-2 7 0-16,2-7 0 0,0 0-10 0,0 0-11 16,0 0 3-16,5 2 0 0,3-2 8 0,-3 0 0 15,0 0 0-15,3 0 8 0,-2-2-8 0,2 2-8 16,2 0 8-16,-2 0-12 0,-3 0 12 16,1-5 8-16,2 5-8 0,0 0 11 0,-3 0-11 15,0 5-12-15,8-3 2 0,-5 3 1 0,0-3 9 0,0 5 0 16,0-5 0-16,3 3 0 0,-6 2 0 0,3-2 12 15,0 0-2-15,-3 2-1 0,3-5-9 0,-3-2-12 16,-5 0 2-16,8 5 1 0,3-5 9 0,-3 0 0 0,0-5 0 0,0 5 0 16,2-2-10-16,-2 2 0 15,3-7 0-15,-3-3 0 16,2 3-38-16,4 0-7 0,-1-7-1 0,0 7-1 16,0-5-19-16,0 0-4 0,6 1-1 0,-3 4 0 15,-3-7 36-15,3 4 7 0,0-6 2 0,-3 2 0 0,-2 4 36 16,-1-4 0-16,1 5 9 0,-1-6-1 0,1 13 3 0,-3-12 1 0,-5 7 0 0,2 5 0 15,3-5 36-15,-6 7 7 0,-2 0 1 0,0 0 1 16,0 0-1-16,0 0 0 0,0 0 0 0,-2 7 0 16,-6 0-20-16,0 4-4 0,3 4 0 0,-3 6-1 0,-6-2-7 0,9 4-2 15,-3 8 0-15,3-1 0 0,-8 10-8 16,5 0-2-16,0 0 0 0,0 0 0 16,3 7-12-16,-1-5 8 0,1 3-8 0,2 5 0 15,-2-3 0-15,0 0 0 0,-1-3 0 0,1-4 0 16,3 0-35-16,-4-4-9 15,1-6-3-15,2 3 0 0,3-5-16 0,0-4-3 0,0-8-1 0,0-2 0 16,0-2 13-16,0-5 2 0,3 3 1 0,-3-10-729 0</inkml:trace>
  <inkml:trace contextRef="#ctx0" brushRef="#br0" timeOffset="3509.05">16663 218 2188 0,'-5'0'195'0,"5"0"-156"0,0 0-31 0,8 7-8 15,0-5 36 1,3 3 5-16,-1-3 2 0,3 5 0 0,3 0-24 0,-5 0-5 0,-1-5-1 0,6 6 0 16,0 1-13-16,3-2 0 0,-6 2 0 0,0-4 0 31,3-3-18-31,-5 6-10 0,5-1-1 0,-6 0-1 15,1-5-36-15,-1 3-7 0,1-3-2 0,-3 5 0 0,-3-5 53 0,0 3 10 0,1-2 3 0,-1 6 0 16,-5-4 29-16,0 2 5 16,0 0 2-16,-3-3 0 0,-2 3 11 0,0 1 2 0,-3 1 1 0,-3-2 0 15,1 0-20-15,-4 7-4 0,-1-11-1 0,-1 11 0 32,0-7-99-32,-3 0-20 0,-2 2-4 0,3-6-505 0,-1 11-102 0</inkml:trace>
  <inkml:trace contextRef="#ctx0" brushRef="#br0" timeOffset="5410.19">22355 2181 1861 0,'0'0'82'0,"0"0"18"0,5-4-80 0,3-1-20 0,0-2 0 0,0 0 0 16,0 2 53-16,2 0 7 0,1 3 2 0,-1-3 0 16,-2 3-12-16,-2-3-2 0,-6 5-1 0,8 0 0 15,-8 0-37-15,5 12-10 0,0-10 0 0,0 12 0 16,-5-4 11-16,3 4-3 0,-6 5 0 0,1-3 0 16,-3 5-8-16,-1 3 8 0,-2-5-8 0,0 4 8 15,0 6-8-15,-2-6 12 0,-3-4-12 0,2 4 12 16,0-1-12-16,-2 1 0 0,3-6 0 0,-1 1 0 15,0-4 10-15,4 1 0 0,-1-6 0 0,0 5 0 16,5-12-10-16,-2 5 0 0,2 1 0 0,3-8 0 0,0 0 0 0,0 0 12 16,3-5-12-16,2 2 12 0,3-6-12 0,0-5 0 15,2 0 0 1,4-5 8-16,2 3-20 0,-3-8-4 0,3 1 0 0,0-1-1 0,2 1 5 0,1-3 0 16,-1-3 1-16,1 6 0 0,-1-1 11 0,-2 8-8 15,0-3 8-15,0 0-8 0,0 8 8 0,-3-4 11 16,-3 6-3-16,1 2 0 0,-3 0 12 15,-3 5 1-15,1-3 1 0,-6 5 0 0,8 5 6 0,-8-5 2 16,2 7 0-16,1 2 0 16,-3 0-12-16,0 6-2 0,-5-4-1 0,-1 3 0 0,1 3 1 0,-3-3 1 15,3 0 0-15,-3 3 0 0,2-1-17 0,-1-2 0 0,1-2 0 0,1 2 0 16,-3-5 0-16,5 6 0 16,-2-8 0-16,2 4 0 0,-2-6 0 0,5-5 0 15,0 0 0-15,0 0 0 0,0 0-17 0,0 0-1 0,8 0 0 16,0-5 0-16,0-4 5 0,3 0 1 0,-1-6 0 15,3 6 0-15,1-5-8 0,1 2 0 0,1-2-1 0,-2 0 0 16,4-3 21-16,-2 3 0 0,2-2-9 16,1 6 9-16,-3 1 0 0,-3 2 0 0,-2 2 0 0,-1-4 0 15,1 7 23-15,-3 2 1 0,-3 0 1 16,3 0 0-16,-3 2-15 0,3 7-10 0,-2-4 12 0,-1 4-12 16,0 6 10-16,-2-6-10 0,2 5 8 0,0-2-8 15,-2 7 10-15,2-3-10 0,1-4 12 0,-1 2-12 16,3 0 0-16,-3-5 0 0,3 6 0 0,0-4 0 0,0 1 0 15,3-10-9-15,-1 13 9 0,1-13-12 16,-1 3-16-16,1-5-3 0,2-5-1 0,0 5 0 0,3-2 11 16,0-6 1-16,0 1 1 0,2 0 0 15,1 0 8-15,-1-4 2 0,1-4 0 0,-3 6 0 16,0-5 9-16,-3 0 0 0,-2 2 0 0,-3-9 0 0,-3 7 0 0,0 2 14 16,0-2-3-16,-5 0-1 0,0 2 0 0,0 0 0 15,-2 3 0-15,-1 2 0 16,-2-3 0-16,-3 8 0 0,-3-3 0 0,1 5 0 0,-4 0 3 0,1 0 1 15,3 5 0-15,-6 0 0 0,0 7 1 0,3-5 0 16,-1 2 0-16,4 0 0 0,-1 6-3 0,1-8-1 16,2 4 0-16,0 1 0 0,0-3-11 0,0 1 0 15,3-1 0-15,2 3 8 0,0-5-8 0,1 3 0 16,2-8 0-16,0 5 0 0,2-2 0 0,4-3 0 0,-1 5 0 16,0-7 0-16,6 0 0 0,-3-5 0 0,2 3 0 0,4 0 8 15,1 2-8-15,1-5 0 16,3 5 0-16,-3-2 0 0,0-3-12 15,2 5 3-15,-5-2 0 0,3 2 0 0,-3 0 9 0,3 2 0 0,0-2 10 16,0 7-10-16,-3-2 0 0,1-1 0 16,-1 1-11-16,-3-3 11 0,1 5 0 0,-3 3 0 0,2-3 9 15,-2 2-1-15,-2 3-8 0,2-10 8 0,-3 8-8 16,0-3 8-16,-2 5-8 0,2-3 0 0,-2-7 0 0,-3-2 0 16,5 7-16-16,-5-7-5 0,3 10-1 0,-3-10 0 15,0 0-122-15,0 0-24 0,0 0-4 0,0 0-763 16</inkml:trace>
  <inkml:trace contextRef="#ctx0" brushRef="#br0" timeOffset="5618.55">23548 2264 979 0,'3'-5'87'0,"5"5"-70"16,-1 0-17-16,1 0 0 0,3 0 313 0,0 5 59 16,-1-3 12-16,1 5 3 15,2 2-259-15,0 6-51 0,0-4-10 0,1 1-3 0,2 5-27 0,-3-8-5 16,0 7-2-16,0-1 0 0,3-1-30 0,-5 2 0 15,2-7 0-15,-3 6 0 0,1-4 8 0,-3 1-8 16,3-2 0-16,-1-1 0 16,-2 0-42-16,3-4-14 0,-3 2-4 0,2-5 0 15,-2 3-26-15,3-2-6 0,-3-3 0 0,-3 0-594 16,3-8-118-16</inkml:trace>
  <inkml:trace contextRef="#ctx0" brushRef="#br0" timeOffset="5779.49">23889 2186 403 0,'-5'-14'36'0,"0"14"-36"0,-1-2 0 0,1-3 0 16,-3 5 377-16,0 0 69 0,0 5 14 0,-2-3 2 16,-4 12-306-16,1-12-62 0,-3 12-12 0,0 1-2 15,-5 1-35-15,-3 1-6 0,1-1-2 0,-1 0 0 16,3 6-24-16,0-4-5 0,-1-1 0 0,1 4-8 31,0-4-79-31,3 1-22 0,2-4-5 0,0 3-1 0,3-3-127 0,2 0-26 0,3-2-4 0</inkml:trace>
  <inkml:trace contextRef="#ctx0" brushRef="#br0" timeOffset="5996.81">24029 2282 2638 0,'0'0'58'0,"8"0"12"0,3 0 2 16,2 0 3-16,0 0-60 0,3 0-15 0,-2 0 0 0,-1 0 0 0,-3 0 20 0,-2 3 2 0,3-3 0 0,-3 0 0 16,2 4-94-16,-2-1-20 0,0 2-3 0,3-5-1 15,-3 0-153-15,0-5-31 0,5-5-7 0,0 3-479 0</inkml:trace>
  <inkml:trace contextRef="#ctx0" brushRef="#br0" timeOffset="7154.23">24516 1840 2131 0,'0'0'94'0,"0"0"20"0,0 0-91 0,0 0-23 0,0 0 0 0,3 7 0 16,0 3 65-16,-1 2 9 0,-4 4 2 0,-1 3 0 15,-2 4-26-15,-6 1-5 0,0 9-1 0,1-3 0 16,-1 3-23-16,-2-2-5 0,5-1 0 0,-5 1-1 15,0-5-15-15,-1 4 0 0,1-4 0 0,3 3 0 16,-6-6 0-16,5 1 8 0,1-1-8 0,-4-4 0 16,6-3 0-16,-2-2-10 0,2 3 2 0,5-1 0 0,-5-4-8 15,6-2-2-15,-1-3 0 16,3-7 0-16,0 0-18 0,0 0-3 0,0 0-1 0,0 0 0 16,5 0-14-1,3-5-3-15,-2 3-1 0,2-6 0 0,-1-1 18 16,1 2 4-16,0-7 1 15,0 5 0-15,0-6 22 0,0 6 4 0,3 0 1 16,-6 2 0-16,0-8 40 0,1 13 9 0,-1-10 2 0,-2 12 0 16,-3 0-7-16,0 0 0 0,0 0-1 0,0 0 0 0,0 0-19 15,-3 5-4-15,3 4-1 0,-3 1 0 0,1-3-11 0,-1 7 8 0,0-5-8 0,1 6 8 0,2-6-8 0,0 0 0 16,2 5 0-16,1 1 0 0,0-8 0 0,2 2 0 16,0-2 0-16,0 0 0 0,3-2 0 0,0 2 8 15,6-2-8-15,-4-3 8 0,3 3-8 0,1-1 0 16,-1-4 0-16,3-4 0 0,0 4-9 15,-1-5-1-15,-1 3 0 0,-1-5 0 16,0-1-30-16,0 1-7 0,1 5-1 0,-4-7 0 16,1-3-12-16,-3 5-4 0,0-3 0 0,0 1 0 0,0 4 39 0,-6-6 7 15,3 4 2 1,-5 7 0-16,3-10 16 0,-3 10 16 0,0 0-4 0,0 0 0 0,-8-7 16 16,3 0 2-16,0 5 1 0,-3 2 0 0,-3 2-31 0,3 0 0 0,0 3 0 0,-2-3 0 15,2 8 0-15,0 2 14 0,0-5-2 0,0 2-1 16,3 0-11-16,-1 6 0 0,4-13 0 0,2 10 0 15,0-3 0-15,2 0 0 0,4-1 0 0,2-1 0 16,-1-5 0-16,4 7 0 0,0-9 0 0,-1 5 0 16,3-3 0-16,1-2 8 15,2-2-8-15,2 2 8 0,1-5 3 16,2 1 0-16,-3-1 0 0,-2 3 0 0,3-5 1 0,-3-1 1 0,2 1 0 16,1 5 0-16,-4-5-13 0,-1 0 9 0,-1 0-9 0,0-3 8 15,-2 3-8-15,-3 0 0 0,0 0-12 0,-6-2 12 0,-2 7 0 0,0 2 0 16,-2-5 0-16,-1 3 0 15,-5-3 0-15,0 5 0 0,0 5 0 0,0-3 12 0,-2 3 9 16,2-5 3-16,2 2 0 0,1 3 0 0,-3-1-24 0,0-4-10 16,3 7 1-16,-3-2 0 0,3-3 9 0,-3 5 12 0,2 1-2 15,6-8-1-15,0 0-9 0,0 0 0 16,0 0 0-16,0 0 0 0,0 0 0 0,6 2 8 16,-1 3 0-16,3-3 0 15,0-2-8-15,-3 0 0 0,3 5 0 0,-3-5 0 0,1 0 0 0,-1 2 0 0,0-2 0 16,1 0 0-16,-1 0 0 0,0 2 0 0,0 3 0 0,3-5 0 15,-5 2 0-15,2-2 0 0,-5 0 0 0,6 7 0 16,-4-4 0-16,1 2 0 0,-3-5 0 0,5 7 0 16,-5-7 0-16,3 2 0 15,-3-2 0-15,5 0 0 0,-2 5 0 0,2-1 0 0,0-4 0 16,1 0 0-16,-1 0 0 0,0-4 0 0,3-1 9 0,-2 5-9 16,1-2 0-16,1-5 0 0,0-3 0 15,0 3 0-15,0 0-16 16,0 0-8-16,0-2-2 0,3-6 0 0,-3 6-10 0,0-5-1 15,2 5-1-15,-2-6 0 0,0 4 26 0,0-1 12 0,-3 0-10 16,3 0 10-16,-3 5 0 0,1-2 0 0,-4 2 13 0,1-3-4 16,2 8 35-16,-5-3 6 0,0 5 2 0,0 0 0 15,0 0-32-15,0 0-7 0,0 0-1 0,-5 7 0 0,2 0 8 0,-2 1 2 16,0 3 0-16,0 3 0 0,-3 1 6 16,2 1 2-16,1 0 0 0,2 10 0 0,-5-5-14 15,3 3-4-15,0 0 0 0,0 1 0 0,-3-1-4 0,2 6-8 16,1-4 11-16,0 5-11 0,-1 0 9 0,1-1-9 15,-3 1 0-15,3 2 9 16,0 0-9-16,-1-1 0 0,1-1 0 0,-3 2 0 0,3-2 0 16,0 1 0-16,-1-3 0 0,1-6 0 15,-3 3 0-15,3-2 0 0,-1-3 0 0,1-2 0 0,0 2 0 0,0-10-9 16,-3 4 9-16,2-1-13 0,1-12-10 16,0 5-1-16,-1-5-1 0,-2 3 0 15,1-10-161-15,1 3-32 0,4-5-6 0,-6-2-2 0</inkml:trace>
  <inkml:trace contextRef="#ctx0" brushRef="#br0" timeOffset="7431.63">24905 2346 748 0,'11'-9'33'0,"-6"9"7"0,3-10-32 0,0 5-8 0,0 3 0 15,5-3 0-15,3 3 440 0,0 2 85 0,-6-5 18 0,6 5 3 16,-5 0-430-16,2 0-87 0,0 5-17 0,-2-3-3 31,5 3-9-31,-3-3 0 0,0 5 0 0,3 1 0 0,-3-1-19 0,3 2-5 0,0 0-2 0,-3 1 0 0,3 4 11 0,-5-5 3 16,2 3 0-16,-2 0 0 15,-1 0 12-15,-4-1-11 16,-1 1 11-16,-3-2-10 0,1-1 10 0,-3 5 0 0,-3-5 0 0,-2-1 8 16,-3 1-8-16,-2-2 0 0,-1 2 0 0,-2-2 0 15,-3 0 0-15,0 1-8 0,0-1 8 0,0-5 0 31,-2 7-59-31,2-9-6 0,-3 7-2 0,4 0 0 0,-4-7-152 0,1 8-30 0,-1-8-7 0,3 2 0 0</inkml:trace>
  <inkml:trace contextRef="#ctx0" brushRef="#br0" timeOffset="20156.07">10911 5283 403 0,'0'0'36'15,"0"0"-36"-15,0 0 0 0,0 0 0 16,0 0 220-16,0 0 38 0,0 0 7 0,0 0 2 0,3 7-148 0,0 1-30 16,-1 1-5-16,1-2-2 15,-3 7-14-15,-3-5-4 0,3 8 0 0,-2-1 0 0,-1 6-21 0,0-1-5 16,3 0-1-16,-2 9 0 15,-4 1-25-15,4 9-4 0,-3-2-8 0,2 2 11 16,-2 0-11-16,2 2 0 0,-2 3-12 0,2-3 12 0,0 5 0 16,1-2 0-16,-1-3 0 0,3-2 0 0,0 2 0 0,3-6 0 15,-3-3 0-15,2-3 0 16,-2 1 0-16,0-5 0 0,3-3 0 0,-3 1 8 16,0-1-8-16,3-2 0 0,-1-4 0 0,1-1 8 15,0-6-28-15,-1-3-7 0,1 2-1 0,0-4-854 16</inkml:trace>
  <inkml:trace contextRef="#ctx0" brushRef="#br0" timeOffset="21490.77">11120 5408 1627 0,'3'0'36'0,"8"-7"7"0,-1 0 1 0,3-2 2 0,1 1-37 0,-1-1-9 0,3 0 0 0,0-3 0 16,0 2 36-16,-1 3 6 0,4-2 1 0,-1 2 0 0,4 0-25 0,-1 5-5 15,3-5-1-15,-1-1 0 0,1 8-12 0,0-7 0 16,3 7 0-16,2 0 0 16,2 0 0-16,-2 0 8 0,3-2-8 0,3 2 0 0,-1 0 13 15,3 2-3-15,3-2-1 0,2 0 0 0,6 5-9 0,-1-3 0 16,1-2 0-16,2 0 0 0,1 5 0 0,1-2 0 16,4-3 0-16,5 4 0 0,5-1 11 0,0-3-3 15,-2 2-8-15,4-2 12 0,7 0 0 0,-1 5-1 16,2-3 0-16,1-2 0 0,2 0-11 0,1 5 0 15,-1-5 9-15,1 0-9 0,-6 0 0 0,5 0 9 16,0-5-9-16,1 5 0 0,-1 0 12 0,3 0-4 0,-2-2 0 0,2-3-8 16,5 5 22-16,-5 0-2 0,0-5-1 0,0 1 0 15,3-4 5-15,-3 6 2 0,0-3 0 16,0-4 0-16,0 2-9 0,0-2-1 16,2 1-1-16,-4-1 0 0,-1-5-4 0,0 5-1 0,4-6 0 15,-7 6 0 1,4-5-1-16,-1 5 0 0,-2 1 0 0,2-1 0 0,-2 2 0 0,-3 0 0 15,-3 0 0-15,1-3 0 0,-1 8-9 0,-2-5 0 0,2-2 9 0,-2 4-9 16,-3-2 8-16,1 5-8 0,-1-3 8 0,-3 2-8 16,-2-4 11-16,-3 7-3 0,0-7 0 0,-5 5 0 15,-2 0-8-15,-1-3 0 0,3 5 0 0,-6-2 0 16,-2-3 10-16,-2 3-10 0,2-3 12 0,-6 5-12 0,-4-2 0 0,-3-6 0 16,-6 8 0-16,-2 0 0 15,0-2 0-15,-6-3 0 0,-2 3 0 0,-3 2 0 0,1 0 8 16,-7-5-8-16,-1 5 9 0,-6 0-9 15,5 0 24-15,-5 0 0 0,0 0-1 0,0 0 0 16,0 0-13-16,-5 0-2 0,-1 0-8 0,-1 5 12 0,-1-5-12 0,-3 0 0 16,3 2 0-16,0 3 0 0,-2-3 0 15,-1 6 0-15,3-6 0 0,0 5 0 16,-3 0 0-16,1 0 9 0,-1 2-9 0,3 1 8 0,0 2-8 0,-2-1 0 16,-1 1 0-16,3 0 0 0,3 2 0 0,0 2 0 15,-3 1 0-15,3 4 0 0,2-2 0 16,0 4-16-16,-2 1 4 0,0-1 1 0,2 1 11 0,0 7 16 15,3-6-4-15,-2 6-1 0,-4 7-11 0,4-5-11 0,4 4 3 0,1-2 0 16,-3 3 8-16,0 2 0 16,5-2 0-16,-2 2 0 0,2 0 0 0,-2 0 0 15,2 0 0-15,1 4 0 0,4-1 0 0,-2-3-8 0,0 4 8 16,0-1-8-16,3-3 8 0,-4 0 0 0,-1 0 0 0,-1-3 0 16,3 1 0-16,0-3 0 0,-5 0 0 0,2-6 11 15,-3 1-11-15,4-2 0 0,-4-4 0 0,1-5 0 16,-3 2 0-16,0-5-14 0,0-4 3 0,-3 0 1 15,1-3 10-15,-4 1 0 0,1-6 0 0,-3-1 0 16,0-1 11-16,-2 3-3 0,-3-5 0 16,-1 0 0-16,-2-7-8 0,-5 7-9 15,-3-7 9-15,3 0-13 0,-3 4 4 0,1-4 1 0,-9 0 0 0,3 0 0 16,0 2 8-16,0-2-10 0,-3 0 10 0,-3 0-10 16,-2 0 10-16,-5 5 0 0,-3-3 0 0,-3 3 0 15,1 2 0-15,-3 0-8 0,-1-5 8 0,-2 5 0 16,-5 0-12-16,-3 5 2 0,0-5 1 0,-2 2 0 0,2-2 9 15,-2 5 12-15,-6-3-2 0,-3-2-1 16,4 5-20-16,-4 0-4 0,1-5-1 0,-6 7 0 16,0-7-8-16,-2 7-1 15,2-3-1-15,-5-1 0 0,-5-1 3 0,2 3 1 0,-2-3 0 0,2 5 0 0,0 0 12 0,-2-4 10 16,-3 4-13-16,-2-3 5 0,2-1 8 0,-3 4 0 16,0-5 0-16,1 5 0 0,2-2 0 0,0-3 0 15,-3 1 0-15,6 1 0 16,0-1 0-16,5-3 0 0,-3 0 0 0,3 0 0 0,-3 7 0 0,6-7 0 15,2 0 0-15,-2-3 0 0,-3 3 0 16,2-4 0-16,6 4 0 0,0 0 0 0,0 0 0 16,3 0 0-16,-1 0 0 0,1 0 0 0,-1 0 0 0,4 4 0 0,-1-1 0 15,3 1 8-15,-6 1-8 0,9 2 0 16,-3 0 0-16,7 0 0 0,4-4 0 16,2 8 0-16,-3-1 0 0,3-1 0 0,8 1 0 0,1-3 0 15,1 7 0-15,1 0 8 0,5-2 13 0,2 2 3 16,6-5 1-16,-2 5 0 0,4-4-25 0,3 4 0 0,0-5 0 0,3-2 0 15,3 3 0-15,2-3 0 0,5 0 10 0,3 2-10 16,0-4 10-16,6-3-10 0,2-2 8 0,0 0-8 31,0 0-28-31,10 0-10 0,4 0-2 0,-1-7-934 16</inkml:trace>
  <inkml:trace contextRef="#ctx0" brushRef="#br0" timeOffset="24141.1">20775 5180 57 0,'-3'0'0'0,"-2"-2"0"0,3-5 0 0,2 7 0 0,0 0 381 0,0 0 71 15,0 0 15-15,0 0 2 0,2-8-345 0,1 6-68 16,-3 2-15-16,0 0-2 0,5-5-14 0,-5 5-2 16,5 0-1-16,1 5 0 0,-4-3 2 0,4 13 1 15,2-6 0-15,-3 12 0 0,0 3 15 0,0-1 2 0,3 5 1 0,-2 3 0 16,2 9 2-16,0 0 1 15,-3 5 0-15,0 2 0 0,0 2-26 0,1-2-4 16,2 0-2-16,-3-7 0 0,0 5-14 0,1-5 9 0,-4-5-9 16,3 5 8-16,1-9-8 0,-1 6 0 0,0-4 0 0,1-2 0 15,-4-5-9-15,4-3-4 16,-4 1-1-16,3-8 0 0,-2 1-73 16,2-3-14-16,1-7-3 0,-4 0-541 0,1-5-108 0</inkml:trace>
  <inkml:trace contextRef="#ctx0" brushRef="#br0" timeOffset="25351.87">20802 5220 2030 0,'-6'-10'90'0,"6"8"18"0,0-3-86 15,3-2-22-15,0 3 0 16,2-1 0-16,3-2 55 0,2 5 6 0,4-5 2 0,-1 4 0 0,0-4-63 0,3 0-8 16,0 0-4-16,8 5-1 0,-1-5 21 0,7 2 4 15,4 0 0-15,0-2 1 0,1 0-13 0,4 2-12 16,4 3 3-16,-4-5 0 0,1 7 9 0,2-7 12 16,3 5-2-16,0-6-1 0,6 8-9 0,-1-2 12 15,3-3-12-15,0 3 12 0,-3-3 4 0,3 5 2 0,0 0 0 16,5 0 0-16,0 0-8 0,3 0-2 0,3 0 0 15,-3 0 0-15,-1 0 0 0,4 0 0 0,5 0 0 16,-1 5 0-16,-1-5-8 0,-1 0 0 0,0 0 0 16,0 2 0-16,3-2 0 0,0 7 8 15,-1-7-8-15,-4 0 0 0,-1 3 0 0,1 2 0 0,5-5 0 16,-3 0 0-16,3 0 0 0,-3 2 0 0,-3-2 8 16,-2 0-8-16,5 7 0 0,3-7 0 0,-3 5 0 0,-2-3 0 15,-3 0 0-15,-1-2 0 0,1 5 0 0,-3-3 0 16,3-2 0-16,-2 7 0 15,-7-7 0-15,1 5 0 16,-5-2 0-16,2-1 0 0,3 5 0 16,-3-7 0-16,-2 7 0 0,0-7 0 0,-3 7 0 0,-3-5 8 15,-2 5-8-15,-6-2 0 0,-2-2 0 0,2-3 0 0,-2 7 15 0,-8-5 1 16,0-2 0-16,-3 7 0 0,3-7-26 0,-1 7-5 0,-1-5-1 0,1 3 0 0,-1-3 26 0,4 5 5 16,-2 1 1-16,-3-6 0 0,-2 5-26 0,-1-2-5 15,-2-3-1-15,0 5 0 0,0-5 28 16,-3-2 4-16,0 7 2 0,0-7 0 0,1 5-28 0,-4-2-6 15,3-3 0-15,-2 2-1 0,0 3 17 16,2-5 0-16,0 0 0 0,0 2 0 16,0-2 0-16,1 0 0 0,-1 0 0 0,3 0 0 0,-6 0 0 0,4 0 0 15,-1 5 0-15,0-5 0 0,0 2 10 0,1-2 6 16,-1 0 0-16,3 0 1 0,-3 0-27 0,3 0-6 0,0 0 0 16,-3 5-1-16,-3-3 27 0,-2 0 6 0,3-2 0 0,-6 0 1 15,1 5-28-15,-1-3-5 0,-3-2-2 0,-2 0 0 16,3 5 29-16,-3-5 5 0,0 0 2 0,0 0 0 15,0 0-30-15,0 0-7 0,-8 7-1 0,0-2 0 16,-2 2 20-16,2-2 0 0,-3-3 0 0,1 5 0 16,-1 0 0-16,0 0 0 15,3-2 0-15,-2 2 0 0,2 0 0 0,-3 2 0 16,3 3 0-16,0 0 0 0,1 0 0 0,1-1 0 16,-2 6 0-16,0 4 0 0,3 3 0 0,0 1-10 0,0-1 10 0,-1 7-8 15,4-1 8-15,-1-4 0 0,3 9 0 16,0-6 0-16,0 6 0 0,3-7 0 0,-3 7 0 15,2-2 0-15,1 0 0 0,-3 0 0 0,0-2 0 0,0 2 0 16,0-3 0-16,0 3-15 0,-3-2 4 0,1-1 1 16,-1 1 18-16,0-5 3 0,-2-3 1 0,2 8 0 15,-2-5-12-15,0-3 0 0,-1 5 0 0,4-2 0 16,-6-5 0-16,3-2 0 0,-3 5 0 0,2-8 0 16,-2 1 0-16,0-1 0 0,-2 3 0 0,2-7 0 0,0 4 0 15,-3-4 0-15,4 0 0 0,-4-1 0 0,0-6 0 16,3 7 0-16,-5-5 0 0,3-2 0 15,-1 2-9-15,0-3 9 0,1-1 0 0,-3 4 0 0,-1-5 0 16,-1-2 0-16,-1 5 0 0,-3-3 0 0,-2-2 0 0,5 0 0 16,-2 0 0-16,-4 0 0 0,-1 0 0 15,-1 0 0-15,-3 0 0 0,1 0 9 16,-3-2-9-16,-14-3 12 0,1 3-12 0,-6-5 12 0,-2 0 8 16,-5 0 3-16,-6-3 0 0,-3 3 0 0,3-2-23 0,-5 2 0 15,-8-3 0-15,-3 3-8 0,3-2 8 0,-8-3 11 0,-2 3-3 0,-6 2 0 16,2 2-8-16,-4 0 0 15,-3-2-12-15,-3 7 12 0,0 0 0 0,0 0 0 16,-3 0 0-16,1 7 0 0,-1 3 0 0,6-3 0 16,0-3 0-16,-1 1 0 0,1 2 0 0,5 0 0 15,6 0 0-15,-1 0 0 0,-2-4 0 0,7 4 10 16,4 0-10-16,4-5 10 0,1 3-10 0,5-3 12 0,5-2-12 0,0 0 12 16,5 0-12-16,6 0 0 0,8-7 0 0,2 7 8 15,8-5-8-15,3-2 0 0,0 0 0 0,5 0 8 16,0-7 0-16,6 5 0 0,-1-1 0 0,6-4 0 15,0 7-8-15,0-5-11 0,5 1 3 0,2 1 0 16,-2 3-4-16,6-2 0 0,-3 2 0 0,5 0 0 16,0 0-92-16,0 2-20 0,2 0-3 0,1-2-869 15</inkml:trace>
  <inkml:trace contextRef="#ctx0" brushRef="#br0" timeOffset="147208.14">11837 5250 2066 0,'0'0'45'0,"0"0"10"0,0 0 1 0,0 0 3 0,-5 0-47 0,5 0-12 0,0 0 0 0,-5 8 0 0,0-1 52 0,2 2 9 16,0 0 2-16,-2 6 0 0,2-1-36 15,-2 4-7-15,0 4-2 0,-1 3 0 0,1 6-9 0,0 2-1 16,0 5-8-16,-1 2 12 0,-2 4-12 0,3-1 0 15,0 1 0-15,0 1 0 0,2 2 0 0,0 0 0 16,1 7 0-16,-4-4 0 0,4 1 0 0,2-1 0 16,-3-6 0-16,3-1 0 0,0 4 0 0,0-3 8 15,0-1-8-15,0-3 9 0,0-3-9 0,3-1 0 16,-3-6 0-16,2 3 0 0,-2-2 0 16,3-1 0-16,-3-4 0 0,0-2 0 15,0-1 0-15,0 1 0 0,0-8 8 0,3 3-8 16,-1-3 0-16,1-4 0 0,-3 2 0 0,3-4 0 15,-1 1-21-15,1-6-7 0,-3 2 0 0,0-7-1 16,8-2-182-16,-3-3-36 0,3-4-7 0,-3-5-2 0</inkml:trace>
  <inkml:trace contextRef="#ctx0" brushRef="#br0" timeOffset="147612.9">12547 5279 1324 0,'-3'4'118'0,"0"3"-94"16,1 5-24-16,-1 0 0 0,0 2 129 0,1 5 22 16,-1 4 4-16,3 8 1 0,-3 0-93 0,3 1-19 15,-2 8-3-15,2 5-1 0,-3-3-16 0,3 6-4 16,0-1-1-16,-3 0 0 0,3 2-8 16,0 3-2-16,0 2 0 0,0-5 0 0,0 1 24 0,0 1 5 15,3-4 1-15,-3-2 0 0,0 2-24 0,0 0-5 16,3-2-1-16,-1-3 0 0,1-2-9 15,-3 0 0-15,3-2 0 0,-1-5 8 0,-2-3-8 0,0 1 0 16,-2-5 0-16,-1 4 0 16,3-6-41-16,-3-1-1 0,1-6 0 0,-1-1 0 15,0 1-173-15,-2-6-34 0,-5 1-7 0,-1-7-2 0</inkml:trace>
  <inkml:trace contextRef="#ctx0" brushRef="#br0" timeOffset="148436.22">12020 4484 633 0,'0'0'28'0,"0"0"6"0,0 0-34 0,3-3 0 0,-3 3 0 0,5 0 0 16,0 0 235-16,1 0 40 16,-1 3 8-16,0-3 1 15,-5 0-175-15,3 7-35 0,2 0-7 0,-2 2-2 0,2-2-6 0,-2 10-2 0,-3-3 0 0,2 0 0 16,-4 5-14-16,2-3-3 16,-3 8-1-16,0-1 0 0,1 1-22 0,2 4-4 0,-3-2-1 0,-2 0 0 15,2 4-12-15,0-6 0 0,1 6 0 0,2-6 0 31,-3 2-191-15,6-3-31-16</inkml:trace>
  <inkml:trace contextRef="#ctx0" brushRef="#br0" timeOffset="149475.84">21582 5140 2160 0,'0'0'48'0,"0"0"9"0,0 0 3 0,0 0 0 0,0 0-48 0,0 0-12 0,0 0 0 0,0 0 0 16,0 0 13-16,0 0 1 0,0 0 0 0,5 0 0 15,3 5-2-15,-2-3 0 0,2-2 0 0,-1 7 0 16,1 2-12-16,0 6-18 0,0 1 4 0,0 0 1 15,-2 8 21-15,1 2 5 0,1 4 1 0,0 1 0 16,3 7 4-16,-3-3 1 0,0 12 0 0,2-2 0 16,-2 2-3-16,0 0-1 0,0-5 0 15,-3 5 0-15,3 0-15 0,0 0 0 0,0-4 0 0,0 1 0 0,-2-1 0 0,1 1 0 16,1-4 0-16,-2-2 0 0,2-5 0 0,-3 0 0 16,0-3 8-16,-2-4-8 15,2 5 0-15,-2-1 0 0,-1-4 0 0,1-2 0 0,0-1 0 16,-1-6 0-16,-2 4-9 0,0-2 9 15,3-3-32-15,-3-2-1 0,3 3 0 16,-3-6 0-16,0-6-39 0,0 2-7 0,0-7-1 0,0 0-538 16,0 0-107-16</inkml:trace>
  <inkml:trace contextRef="#ctx0" brushRef="#br0" timeOffset="149782.32">22302 5196 2376 0,'0'0'52'16,"0"0"12"-16,5 5 1 0,-2-3 1 0,5 5-53 0,0 3-13 0,-3 4 0 0,3 0 0 0,-3 3 10 0,0 1-1 0,1 4 0 0,-4 3 0 15,1 6-9-15,0 2 0 0,2 7 0 0,-2 5 0 0,-1 2 0 16,1 0 0-16,2 2 0 0,-2 8 0 16,-1-3 0-16,1 7 0 0,2-2 0 0,3 2 0 15,0 0 0-15,0-2 0 0,3 4 0 0,-1-2 0 0,1-2 0 16,-3 0-12-16,2-7 0 0,-2-5 1 0,0 0-2 16,0-3-1-16,-2-8 0 0,-1 4-681 15,0-5-136-15</inkml:trace>
  <inkml:trace contextRef="#ctx0" brushRef="#br0" timeOffset="150328.76">21127 5091 2343 0,'0'0'52'0,"0"0"10"0,0 0 2 0,0 0 2 0,0 0-53 0,0 0-13 0,0 0 0 0,0 0 0 16,0 0 54-16,-5 2 8 0,-1 3 2 0,-4 4 0 0,-1 0-45 0,-2 8-9 0,-3 2-2 0,3 0 0 16,-3 6-8-16,3-1 0 15,0-1 0-15,-3 1 0 0,5 7 0 0,-5-1 0 16,6-4 0-16,-4 5 0 0,1-1-19 0,3 3 1 15,-1-5 0-15,3 0 0 16,3-4-204-16,2 0-41 0,1-8-8 0</inkml:trace>
  <inkml:trace contextRef="#ctx0" brushRef="#br0" timeOffset="150540.44">21450 5140 1612 0,'0'0'72'0,"0"0"14"0,-8 0-69 0,3 5-17 15,-3-3 0-15,-3 5 0 16,3 2 294-16,-2 6 55 0,-4 1 11 0,1 5 3 16,-3-2-284-16,-5 5-57 0,0 1-11 0,-6 6-3 15,1 0-8-15,-1-1 8 0,4 3-8 0,-1-2 8 16,0-6-19-16,3 6-4 0,0 0-1 0,2-5 0 16,6 2-128-16,0-2-25 0,-1-5-6 0,7-2-1 15,1-3-32-15,4 1-8 0,-1-3 0 0</inkml:trace>
  <inkml:trace contextRef="#ctx0" brushRef="#br0" timeOffset="150719.59">21579 5429 1785 0,'0'0'159'0,"0"0"-127"0,-5 3-32 0,-3 4 0 0,-2 0 235 0,-1 2 41 0,-2 0 8 0,-3 8 1 15,0 4-201-15,-2 3-41 16,-1-1-8-16,-2 3-2 0,2-2-33 0,-2 6 0 15,3-6 0-15,-1 2 0 16,1-3-52-16,-1 1-18 0,3-3-3 0,3-2-1 16,0 2-125-16,0-5-25 0,5 1-4 0,0-1-728 0</inkml:trace>
  <inkml:trace contextRef="#ctx0" brushRef="#br0" timeOffset="150891.96">21616 5782 518 0,'0'0'46'0,"0"7"-37"15,-2 0-9-15,2 0 0 0,-5 3 485 0,2 1 95 16,-2 1 20-16,-1 9 3 0,-2-2-417 0,-2 12-83 16,-6-1-17-16,0 3-3 0,-5 0-55 15,0 5-12-15,-3-5-1 0,0 4-1 16,3-4-14-16,-3 7 0 0,3-2-9 0,-3-1 9 16,3-1-128-1,-3-3-20-15,0 2-4 0,1-7-652 0,-1 0-129 0</inkml:trace>
  <inkml:trace contextRef="#ctx0" brushRef="#br0" timeOffset="151626.82">11113 5653 2325 0,'0'0'103'0,"-3"-3"21"0,3 3-99 0,0 0-25 0,0 0 0 0,0 0 0 16,-5 0 46-16,2 3 4 0,-2-1 1 0,-1 10 0 15,-2-3-39-15,0 5-12 0,-2 3 8 0,-1 2-8 0,-5 2 0 0,3 5 0 16,-5-3 0-16,-1 8 0 31,1-5-32-31,-4 4-8 0,-1 3 0 0,-1 2-1 16,3-6-96-16,0 1-19 0,2-2-4 0,0-9-445 0,4 2-89 0</inkml:trace>
  <inkml:trace contextRef="#ctx0" brushRef="#br0" timeOffset="151802.48">11226 5700 2080 0,'0'0'92'0,"0"0"20"0,0 0-90 0,0 0-22 15,0 0 0-15,0 0 0 0,0 0 112 0,0 0 19 16,-2 9 3-16,-1 0 1 0,-5 3-86 0,0 0-17 16,-2 12-3-16,-1-1-1 0,-5 1-20 0,0-1-8 0,0 5 0 0,0-2 9 31,-2 0-83-31,-1 5-17 0,4-8-3 0,1 8-642 15,1-8-129-15</inkml:trace>
  <inkml:trace contextRef="#ctx0" brushRef="#br0" timeOffset="151983.46">11433 5794 1710 0,'10'-14'76'0,"-4"7"15"0,-1 0-73 0,-3-3-18 0,4 3 0 0,-4 5 0 15,-2-3 125-15,0 5 22 0,-2 0 4 0,-4 0 1 16,-1 7-61-16,-1 7-12 0,-8 0-3 0,-3 5 0 15,-2 5-56-15,0 6-11 0,-8 3-9 0,2 7 12 16,1-2-12-16,-1-1 0 0,1-1 0 0,-1 4 0 16,4-7-17-16,1 2-3 0,1-9 0 0,8 4-723 15,0-11-145-15</inkml:trace>
  <inkml:trace contextRef="#ctx0" brushRef="#br0" timeOffset="152154.94">11568 6027 1670 0,'-19'16'74'0,"6"-9"15"0,-3 10-71 0,-5-3-18 16,2 9 0-16,-5 3 0 0,1 5 256 0,-4 2 48 15,1 11 10-15,-3-1 2 0,-3 4-214 0,3 7-42 16,0 0-9-16,0-5-2 16,2 3-40-16,6-3-9 0,0-2 0 0,2-4-883 0,6 1-177 15</inkml:trace>
  <inkml:trace contextRef="#ctx0" brushRef="#br0" timeOffset="152978.35">21778 4397 1843 0,'0'0'81'0,"0"-5"18"0,0 0-79 0,0 5-20 0,0 0 0 0,0 0 0 0,0 0 156 0,0 0 28 0,0 0 6 16,0 0 1-16,0 0-146 15,0 10-29-15,0 4-5 0,0 2-2 0,0 1-1 0,0 6 0 16,-3 6 0-16,1-1 0 0,-1-5 4 0,0 8 1 15,-2 2 0-15,2 4 0 0,1-4-13 0,-1 3 0 16,0-1 8-16,3-5-8 16,3-4-97-16,0 5-23 0,-1-8-4 0</inkml:trace>
  <inkml:trace contextRef="#ctx0" brushRef="#br0" timeOffset="-8382.24">12584 756 2487 0,'10'-9'55'0,"6"-5"11"0,8-3 2 0,2 8 2 0,9-5-56 0,-1 4-14 0,1-6 0 0,2 2 0 0,2 7 28 0,1-3 4 15,2 3 0-15,3 5 0 0,0-5 0 0,3 7 0 16,-1 0 0-16,1 0 0 0,-3 0-32 0,3 0-20 16,5 0 4-16,0 2 0 15,-1 3 25-15,4-5 6 0,-3 0 1 0,0 0 0 16,-3 0-34-16,3-5-6 16,-3 5-2-16,1-2 0 0,1 2 16 0,-1 0 10 0,-4 0-12 0,-2-5 12 0,0 5 17 0,-2-5 11 15,-4 1 1-15,-2 4 1 0,-2-3-13 0,-1 3-2 16,-5 0-1-16,-2 0 0 15,-3 0-6-15,-6 0 0 0,-5 0-8 0,1 3 12 0,-9-3-12 0,-5 0 11 0,-3 14-11 0,-5-7 10 16,-5 2-10-16,-5 1 0 16,-6 6-12-16,-3-2 12 15,-2 3-32-15,-5 4 2 0,-1-2 0 0,-4 2 0 16,-6-2 2-16,0 2 0 0,-3 2 0 0,0 1 0 0,1-1 8 0,2-6 3 0,0 2 0 16,0-5 0-16,-3 2 8 0,3-2 9 0,0-4-13 15,0-1 5-15,6-2 8 16,-1 0 11-16,6-7-3 0,-1 0 0 0,3 0-8 0,6 0 0 0,-1-7-12 15,6 0 12 1,0-2 0-16,3 2 8 0,2-5 2 0,3-2 0 0,5-3 2 0,0-4 0 0,2 2 0 0,6-2 0 16,3-2-4-16,0 4 0 0,5-2 0 0,2 2 0 15,1-2-8-15,2 7 0 0,6-5 0 0,-1 2 0 0,6 1 0 16,2 2 12-16,6-3-12 0,2 1 12 16,6 4-12-16,2 0 0 0,1 5 0 0,-1-2 0 15,3 2 0-15,0 2 0 0,5 3 0 16,3 2 0-16,0 2 0 0,0 3-9 0,0-3 9 0,-5 5-10 15,-1 0 10-15,-2 3 0 0,-5-1 8 0,0 3-8 0,-3-5 0 0,-8 2 0 16,-5 1 0-16,-3 4-8 16,-5-12 8-16,-6 12 0 0,-4-4 0 0,-6-1-8 0,-8 3 37 15,-6 0 8-15,-2-1 2 0,-10 6 0 0,-6-1-22 16,-5-6-4-16,-5 6-1 0,-6-4 0 0,-7 0-12 16,-4 2 8-16,-1-5-8 0,1 5 0 0,1-4 0 0,-3-1 0 15,1-4 0-15,4-3 0 0,0 5 0 0,6-7 0 16,0-2 0-16,5-3 0 15,5 3 0-15,0-8 0 0,6 3 0 0,0-7 0 0,2 5 0 0,3-5 0 16,5 4 0-16,0-4 0 16,6 5 0-16,2-1-13 0,5-4 1 0,1 0 0 15,2 5-138-15,2-5-27 0,6-3-6 0,-2 8-1 0</inkml:trace>
  <inkml:trace contextRef="#ctx0" brushRef="#br0" timeOffset="-7133.92">11004 335 230 0,'0'-14'20'0,"-3"14"-20"0,3-2 0 0,0-5 0 0,0 0 256 0,0 4 46 15,0-2 10-15,-2 3 1 0,-1-3-182 0,6 1-37 16,-3 4-7-16,2-5-2 0,-2 5-21 0,3 0-4 16,0 0 0-16,2 5-1 0,0-1 1 0,1 1 1 15,-1-3 0-15,0 6 0 0,3 6-21 0,0-7-4 0,0 4 0 0,0 6-1 16,-3-3-7-16,3 10 0 16,-3-3-1-16,-2 2 0 0,2 1-7 0,-2 2 0 0,0-3-1 15,-1-4 0-15,-4 4-10 0,-1-1-1 16,-2 1-8-16,2-4 12 0,-5-5 7 0,0 10 1 15,3-8 0-15,0 1 0 0,-1-6-20 16,4-1 0-16,-4-1 0 0,4-2 0 0,-1 0 0 0,3-4 0 0,0-3 0 0,0 0 0 16,5-7 0-16,3-3 0 0,0 1 0 0,3-5 0 15,5-3-18 1,-3 1-7-16,5-8-2 0,-2 3 0 0,0-7 12 0,0-3 3 0,3 3 0 16,-4-7 0-16,1-3 12 0,3 5 0 15,-1 3 0-15,1 4 0 0,-1-3 0 0,1 11 10 0,-1-6-2 0,1 8 0 0,0 2 19 0,-6 4 3 16,0 3 1-16,0 0 0 15,-5 5-1-15,3 2 0 0,-6 0 0 0,0 2 0 16,1 5 3-16,-1 2 1 0,-5 6 0 16,0-1 0-16,-3 2-21 0,3 1-4 0,-2-1-1 15,-4 3 0-15,1 4-8 0,2-1 0 0,-2-6-10 0,2 10 10 0,-2-12 0 0,0 3 0 16,5-3 0-16,-3-5 0 31,3-2-14-31,0 0-10 0,0-7-1 16,3 0-1-16,2 0-15 0,0-7-3 0,1 0-1 0,4-2 0 15,1-5-13-15,2-3-2 0,0 3-1 0,3-5 0 0,-3 3 33 0,3-6 6 0,-2 6 2 0,-1-3 0 0,0-2 20 0,-2 7 0 16,2-3 0-16,-5 1 8 0,2 7 19 0,1-8 3 16,-3 10 1-16,2-2 0 0,-2 2 3 15,-2 2 1-15,2 3 0 0,-3 2 0 0,0 0-5 0,3 2-1 16,-3 3 0-16,1 2 0 0,-1 2-9 0,0 0-1 16,3 6-1-16,-2-6 0 0,-1 7-18 0,3 6 10 0,-3-6-10 15,3-2 8-15,0 3-8 0,0 1 0 16,2-3 0-16,1-1 0 0,2-3 0 0,3-3 0 15,-5 1 0-15,5-9-11 16,-1 5-24-16,1-5-5 0,3-5 0 0,-3-4-1 0,0 6 1 16,2-11 0-16,-2 0 0 0,-3 2 0 0,3 0 20 0,-3-6 4 0,1 4 0 0,-6-3 1 15,2 3 15-15,-5-3 0 0,1 1 0 0,-4 7 0 16,1-8 33-16,-3 3 0 16,-3 5 0-16,1 2 0 0,-1-8 4 0,-2 13 1 0,-1-3 0 0,1 1 0 15,-3-1-16-15,-2 10-3 0,2-1-1 0,-3 1 0 16,1-3-18-16,2 6 0 0,-6 6 0 15,1-5 0-15,3 7 0 0,-4 1 0 0,4-1 0 16,2-1 0-16,-3 1 0 0,3 5 10 0,0-9-10 0,3 7 8 16,0-3-8-16,2 1 0 0,-2-1 0 0,5-6 0 15,0 4 0-15,0-7 8 0,2-5-8 0,4 5 0 0,-6-7 0 0,10 0 0 16,-2 0-12-16,3-7 12 16,2 5-26-16,0-10 2 0,3 0 1 0,-3-2 0 15,3 5-8-15,0-8-1 16,0 5-1-16,-3 1 0 0,3-6 17 0,-5 5 3 0,2 3 1 0,0 0 0 0,-2-5 12 0,-1 4 0 15,1 5 0-15,0-6 0 0,-1 4 0 0,1 0 0 16,-3 4 0-16,0-2 0 0,0 3 0 0,-1 2 0 16,1-7 0-16,0 7 0 0,0 0 0 0,-2 0 0 15,1 0 0-15,1 2 0 0,-5 3-8 0,5-5 8 16,-5 0 0-16,2 2-9 0,3 3-3 0,-3-2 0 0,3 4 0 0,-3 0 0 16,-2-5 12-1,5 12 0-15,0-7 0 0,3 3-8 0,-1-1 8 16,1 5 0-16,5 0 0 0,-1 3 0 0,-1-6 0 0,4 4 8 0,-2 1-8 15,3-2 11-15,-1 0-11 0,-2-2 0 0,0-5 9 16,0 7-9-16,0-11 0 0,-1 4-16 16,-1 0 2-16,-1 0 1 15,3-5-239-15,-3-2-48 0</inkml:trace>
  <inkml:trace contextRef="#ctx0" brushRef="#br0" timeOffset="-6866.67">12494 145 2217 0,'0'0'48'0,"0"0"11"0,0 0 1 0,0 0 4 16,5-5-52-16,0 3-12 0,1 2 0 0,-1 0 0 0,-5 0 33 0,0 0 4 15,0 0 1-15,0 0 0 0,2 7-22 0,-2-5-4 16,-5 5 0-16,-3 0-1 0,-2 2-11 0,-4 6 0 15,-4-6 0-15,-6 5 8 0,0-4-8 0,-7 6-11 16,-4 5 3-16,-2-2 0 16,0 2-11-16,0 3-1 0,0-1-1 0,0 1 0 15,5 2-38-15,3-3-7 0,0-2-2 0,8-2 0 16,0-2-85-16,2 4-18 0,-7 5-3 0,12-5-1 0</inkml:trace>
  <inkml:trace contextRef="#ctx0" brushRef="#br0" timeOffset="-5539.47">22333 2386 2012 0,'11'-2'44'0,"-6"-5"10"0,3 7 2 0,6-5 0 0,1 5-45 0,4 5-11 16,2-5 0-16,0 2 0 0,3 3 8 0,3-5 0 16,-4 2 0-16,1-2 0 0,3 5-8 0,4-1 0 15,1-4 0-15,5 0 8 0,-2-4-8 16,2-1 0-16,5 3 0 0,-2 2 8 0,-1-7-8 0,1-1 0 16,-3 6 0-16,3-3 8 0,-1-2 13 0,1 3 3 15,0-1 0-15,-3-2 0 0,-3 0 4 0,1-3 0 16,-9 8 1-16,1-5 0 0,-4 2-13 0,-4-4-2 15,-6 7-1-15,-2-6 0 0,-3 8-13 0,-8 0 8 0,0 0-8 0,-8 0 0 16,-3 0 0-16,-5 0 0 0,-5 8-11 16,-5-6 11-1,-4 7-56-15,-1 3-3 0,-4-10-1 0,1 13 0 16,0-6 22-16,2 0 4 0,-3-2 1 0,1 3 0 0,-3 2 33 16,3-5-8-16,-1-3 8 0,1 8 0 15,-3-10 0-15,2 8 0 0,4-5 0 0,1-3 0 0,4 3 20 0,5-3 0 0,0-2 1 0,5 0 0 16,0-2 5-16,8-3 1 0,0 3 0 0,3-6 0 15,2 1 0-15,8 0 0 0,1 0 0 0,7-4 0 16,8-1-8-16,6 2-2 0,10 1 0 0,2 0 0 16,4 2-1-16,2-8 0 0,0 6 0 15,5 4 0-15,0-4-6 0,6 9-2 0,-1-2 0 0,1 2 0 16,-1 2-8-16,1 3 0 0,-6-1 0 16,0 3 0-16,3 0 28 15,-2 3 3-15,-1-3 1 16,-2 5 0-16,-3-1-32 0,0-1-15 0,-8 4 2 0,-6 0 0 0,-2-5 13 0,-2 6 0 15,-6-6 0-15,-2 5 0 0,-4-7 0 0,1 3 13 0,-8-3-2 0,0 0-1 0,-3-3 4 0,-5 8 1 16,-5-10 0-16,-5 8 0 0,-4-5-6 16,-4 2-1-16,-3-5 0 0,-8 3 0 0,-6-3-8 0,-7 0-11 15,-3-2 3-15,-5 0 0 16,2-2-23-16,-5 2-4 0,3-7-1 0,0 0 0 16,-1 5 0-16,1-8 0 0,2-2 0 0,6 1 0 0,0-1 36 0,5 0 0 15,2-2 0-15,6 0 0 0,3-3 0 0,5 3 8 0,2-4-8 16,6 3 0-16,2-1 24 0,6 7-2 0,5-6 0 15,5 1 0-15,3 3 8 16,5-4 2-16,9 6 0 0,7-5 0 0,5 5-10 0,6-6-2 16,-1 6 0-16,6 4 0 0,3-4 5 0,0 7 1 15,-3 2 0-15,5 0 0 0,3 0 0 0,0 2 0 16,-3 3 0-16,0-1 0 0,-2 8-26 0,-8-3 0 0,-3 1 0 16,-6 2 0-16,-4-1 0 0,-6 11 0 0,-5-11 0 15,-3 3 0-15,-5 3 0 0,-5-3 0 0,-3 2-14 0,-6 1 5 16,-7-1-11-16,-3 1-1 0,-5-3-1 15,-8 0 0 1,-5-5-14-16,-3 6-4 0,-3-8 0 0,-2 2 0 0,-1-2-148 16,1 0-31-16,0-2-5 0</inkml:trace>
  <inkml:trace contextRef="#ctx0" brushRef="#br0" timeOffset="-4634.45">22154 1325 2091 0,'0'0'92'0,"0"0"20"0,8 0-89 0,-3 5-23 0,3-3 0 0,2 5 0 16,-2-4 40-16,0 4 4 0,3 7 1 0,-3-7 0 15,0 5-25-15,0-1-6 0,-3 1-1 0,0 9 0 16,0-11-13-16,-2 6 0 0,-3 5 0 0,3-4 0 16,-6-1 0-16,0 1 8 0,-2-1-8 0,3 1 0 15,-1-3 8-15,-2-5-8 0,-1 8 0 0,1-6 9 16,0-1-9-16,2-1 0 0,-2 1 9 0,-1-6-9 15,4 3 0-15,2-7 0 0,0 0 0 0,0 0 8 16,0 0-8-16,0 0 0 0,0-7 0 0,2 3 0 16,1-6 0-16,2 1 0 0,3-1 0 0,0-1 0 0,3-6 0 0,2 5 0 15,-2-2-9-15,2-2 9 16,3 2 0-16,-3 0 0 0,3 2 0 0,-3 0 0 16,3 0 0-16,0 5 0 0,-6-2 0 0,1 2 0 0,-3 2 16 0,3 3-1 15,-3-3-1-15,-3 3 0 0,3 2 0 16,-8 0 0-16,5 7 0 0,-2 0 0 0,-1-5 1 0,1 8 0 15,-3-6 0-15,-3 3 0 0,1 3-6 0,2-1-1 16,-3-2 0-16,0 7 0 16,1-11-8-16,-1 6 0 0,3-2 0 0,0-2 0 0,0-3 0 0,0-2 0 15,0 0 0-15,0 0 0 0,8 0 0 0,3 0 0 16,2 0 0-16,0-2 0 16,0-5-44-16,1 0-12 0,-1 0-1 0,0-3-1 15,0 3 18-15,0 0 3 0,-2 5 1 0,0-12 0 0,-1 11 36 0,1-4 0 16,-1 3 0-16,-2-6 0 0,-2 8 12 0,2 2 11 0,-3 0 1 15,-5 0 1-15,5 0 10 0,-5 0 1 0,5 2 1 0,-2 12 0 16,0-7-14-16,-3 3-3 0,0-1-1 16,0 5 0-16,-3 3-5 0,3-3-1 15,-3 2 0-15,1 1 0 0,-1-8-13 16,3 8 0-16,0-6 0 0,0 1 0 0,0 0 0 0,0-3 0 0,5-2 0 16,-2 0 0-1,-3-7-31-15,5 5-2 0,3 0-1 0,3-5 0 16,-3 0-165-16,2-7-33 0,6 0-6 0,-3-3-2 15,1 6-64-15,15-15-14 0,-8 2-2 0,-10 10-1 16,-3-2 213-16,2 2 44 0,1-3 8 0,-1 3 1 0,-2-4 303 0,0 1 60 0,0 3 12 0,-3-2 2 16,3 2-104-16,-5 4-21 0,-3 3-4 0,3-7-1 15,-3 7-80-15,0 0-16 0,0 0-3 0,0 0-1 16,0 0-28-16,0 0-7 0,0 0-1 0,0 0 0 16,-3 0-41-16,3 0-15 0,0 0 9 0,0 0-9 15,-5 3 15-15,2 1-3 0,3-4 0 0,-3 3 0 16,3 1-12-16,0 1 0 0,0 2-12 0,3 0 12 0,0 3 0 0,-1-6 0 15,1 3 0-15,2 0 0 16,1 3 0-16,1-3 0 0,-1 2 0 0,-1 1 0 0,0-3 0 0,1 7-8 16,-1-12 8-16,3 12 0 0,-3-7-10 0,0-4 2 15,3 4 0-15,-2 0 0 16,-1-7-104-16,3 0-20 0,-3-5-4 0</inkml:trace>
  <inkml:trace contextRef="#ctx0" brushRef="#br0" timeOffset="-4442.46">22995 1288 2016 0,'0'-12'179'0,"0"12"-143"0,0 0-36 0,0 0 0 15,0 0 131-15,0 0 19 16,0 0 4-16,0 0 1 0,0 0-110 0,0 0-21 0,0 0-5 0,0 0-1 16,0 0-18-16,0 0 0 0,0 0 0 0,0 7 0 31,0 2-116-31,0-2-24 0,0-4-5 0,0 4-548 0,3 0-110 0</inkml:trace>
  <inkml:trace contextRef="#ctx0" brushRef="#br0" timeOffset="-4105.51">23138 1466 403 0,'8'3'36'0,"0"1"-36"0,0-1 0 0,2 6 0 0,1-4 324 0,-3 2 57 0,0 2 12 0,0-2 3 0,0 0-233 0,-1 3-47 16,-1-1-8-16,-1 5-3 0,0-7-53 0,-2 3-10 15,0-1-2-15,-1 5-1 0,-2-4-19 0,3 4-4 16,-6-5-1-16,1 5 0 15,-1-7-3-15,0 5-1 0,1-5 0 0,2 0 0 16,-6 0-11-16,6-7 0 0,0 0 9 0,0 0-9 0,0 0 0 16,0 0 0-16,0 0 0 0,0 0 0 15,6-2-22-15,2-3-6 0,0-2 0 16,0 0-1-16,2-2 2 0,1-1 1 0,-3-4 0 0,2-2 0 16,1 6 7-16,-1-4 2 0,1 0 0 0,0 2 0 0,-1-4 17 15,1 2 0-15,-1 0 8 0,1 4-8 16,-1 1 24-16,-2 2-2 0,3-3 0 0,-3 3 0 15,-3 7 6-15,1-4 0 0,-6 4 1 0,5-3 0 0,0 3-2 0,0 7-1 0,-5-7 0 16,3 3 0-16,0 4-10 0,-1 2-1 16,1 5-1-16,0-4 0 15,-1 4-2-15,-2 0-1 0,0-2 0 0,3 2 0 16,-3 0-1-16,3 2 0 0,-3-6 0 0,0 6 0 0,2 1-10 0,-2-3 0 16,0 0 0-16,3 2 0 15,-1-6-192-15,-2 4-41 0</inkml:trace>
  <inkml:trace contextRef="#ctx0" brushRef="#br0" timeOffset="-158.08">9096 4340 2365 0,'0'0'104'0,"0"0"23"0,0 0-102 0,0 0-25 0,0 0 0 0,0 0 0 15,0 0 42-15,8 0 3 0,0 0 1 0,0 10 0 0,0-6-35 0,0 6-11 16,-3 6 0-16,3 1 0 0,-2 4 12 16,-1 2-12-16,0-4 12 0,-5 5-12 15,0 4 8-15,3-2-8 0,-6-3 0 0,1 1 0 0,-4-3 0 0,1-2 0 16,0 4-13-16,-3-6 5 0,2-3 8 0,-2-5-12 15,1 1 12-15,1-3-12 16,-2 0 12-16,3-7 0 0,0 5 8 0,-1-10-8 0,4-2 0 0,2 0 0 16,0-5 0-16,0-2 8 0,2-3-8 0,1-4 0 15,0 5 0-15,2-8 0 0,-2 1 0 0,2-1 9 16,0 1-9-16,3-3 0 0,-3 2 14 0,3 1-4 16,0-1-1-16,-2 8 0 0,2 2 23 0,-3 2 5 0,0 0 1 15,-2 10 0-15,2-5-15 16,0 7-3-16,1-3-1 0,-1 6 0 0,0-3-5 0,1 9-1 0,-1-2 0 0,-2 7 0 15,-1-4 15-15,1 6 4 16,2 1 0-16,-2 4 0 0,-1-5-32 16,1-2 0-16,0-2 0 0,-1 2 0 15,4-4 0-15,-4-3 0 0,4 0 0 0,1 0 0 0,-1-5-16 0,2-4-5 0,2-5-2 0,1 0 0 16,2 0-1-16,-2-5 0 0,5-2 0 0,-3-3 0 16,-3-4 15-16,1 5 9 0,2-1-12 0,-2 1 12 15,2 2 0-15,-2-3 0 0,-3-2 0 0,-1 8 0 16,1-6 0-16,-2 8 0 0,2 2 0 0,-3 0 0 15,-2 2 0-15,-1 0 12 0,-2 5-3 0,0 0-1 16,6 5-8-16,-4 0 0 0,1 2 0 0,-1 7 0 0,1 0 0 0,0-2 8 16,2 4-8-16,-2-2 8 15,2 8-8-15,-2-6 0 0,5 0 0 0,-1 3 0 0,-1-5 0 16,2 3 0-16,2-8 0 0,1 5 0 0,-1-4 0 0,1-3 0 16,0-2 0-16,-3-3-11 0,5-2 3 0,-3 0 0 15,4-7 0-15,-4 4 0 0,1-1 0 0,-1-6 0 16,1 1 0-16,0 0 0 0,-4-3 8 0,1-5 0 15,-5 8 0-15,2-5-8 16,-2-3 8-16,-3 8 0 0,-3-5 0 0,-2 2 0 0,2 0 0 0,-5 3 9 16,1-1-9-16,-1 3 10 0,0 3-10 0,0-6 8 15,0 8-8-15,-3-3 8 0,3 5-8 16,0 0 0-16,3 7 0 0,-3-2 0 0,3 0 0 16,0-1 0-16,-1 3 0 0,4 5-11 15,-1 0 11-15,0 0 0 0,1 2 0 0,2-5 0 0,2 8 0 0,1-3 0 0,0-5 0 0,-1 5 0 16,4-7 0-16,1 3 0 0,1-5 0 15,0-1 0-15,3 3-9 0,2-7 0 16,-2 0 0-16,2-2 0 0,3-3 9 16,0 3-12-16,0-5 12 0,-1-3-12 15,4 3-15-15,-3-2-3 0,0-5-1 0,-3 4 0 0,0 1 11 16,0-3 1-16,1 3 1 0,-4 2 0 0,3-3 18 0,-2 3 0 0,-3 0 0 0,3 5 0 16,-6-3-8-16,3 3 8 0,-3 0-12 0,-5 2 12 15,8 0 0-15,0 2 19 0,0 0-3 0,-3 5 0 16,0-2 0-16,1-3 0 0,-1 8 0 0,3-6 0 15,-3 4-16-15,-2-4 8 0,0 3-8 0,2 0 0 0,-2 3 0 16,2-3-20-16,-3-3 2 0,6 4-749 16,-5-4-149-16</inkml:trace>
  <inkml:trace contextRef="#ctx0" brushRef="#br0" timeOffset="-16.74">10224 4481 1555 0,'0'0'138'0,"0"0"-110"16,0 0-28-16,13 0 0 0,-3 3 164 0,6 4 28 15,3 0 6-15,-1-5 1 0,1 5-103 0,2 0-21 16,0 3-4-16,-2-3-1 0,2 5-44 0,-3-8-9 16,1 8-1-16,-1-3-1 0,-2 1-25 0,3-3-5 15,-1 0-1-15,-2 2-738 0,0-4-148 0</inkml:trace>
  <inkml:trace contextRef="#ctx0" brushRef="#br0" timeOffset="174.37">10398 4298 2937 0,'-10'2'64'0,"-6"5"14"0,0 3 2 0,-3-3 4 0,-2 2-68 0,0 8-16 0,2 4 0 0,-2 5 0 16,0 4 10-16,0 3-2 15,-3 5 0-15,0 0 0 16,-2 4-76-16,-1 5-15 0,-2 0-3 0,0-2-1146 0</inkml:trace>
  <inkml:trace contextRef="#ctx0" brushRef="#br0" timeOffset="3490.35">20140 3597 2131 0,'3'-7'189'0,"-1"-2"-151"0,1 6-30 0,2-1-8 16,1-6 100-16,-1 3 20 0,0 5 3 0,0-3 1 15,1 3-68-15,-1-1-14 16,3 3-2-16,-8 0-1 0,0 0-25 0,5 3-5 0,-2 6-1 0,0-2 0 16,-1 0-8-16,-2 3-16 0,-2 6 4 0,2-2 1 15,0 3 11-15,-3-1 16 0,-2 5-4 0,2-2-1 0,-2 2-11 0,2-2-11 16,-2 2 3-16,2-2 0 0,0-7 8 0,1 0 11 15,2 2-3-15,-3 2 0 16,1-6-8-16,2 1 0 0,0-8 0 16,0 6 0-16,0-4 0 0,0-5 0 0,0 0 0 0,0 0 0 15,0 0 0-15,7-5 0 0,-1-4 0 0,2 2 0 0,0 0 0 16,2-10 8-16,1 5-8 0,-1-2 8 0,4-2-8 0,-1-1-11 16,3-4 3-16,-3-2 0 0,3 4 8 0,0-2 0 15,-6 4 0-15,4-2 0 0,-4 1 0 0,3 8 0 16,-2 3 8-16,-3 0-8 0,2-2 8 0,-2 6-8 15,0 3 8-15,0 0-8 0,0 0 10 0,-3 3-2 16,1 6-8-16,2-2 12 0,-6 7 3 0,4-4 0 0,-4 6 0 16,-2-2 0-16,3 0-7 15,-3-2-8-15,0 2 11 0,0 3-11 0,0-10 0 0,0 7 0 16,0-2 0-16,3-5 0 0,-3 0 0 0,2 2-19 0,-2-9 3 0,3 0 0 16,2 5 3-16,0-3 1 0,3-2 0 0,0 0 0 15,0-7 2-15,3 7 1 16,-3-9 0-16,2 6 0 0,-2-8 9 0,0 1 0 15,3 3 0-15,-3-2 0 0,2 2 0 0,-2-3 0 16,0 3 0-16,0-2 0 0,0 4 0 0,-3-4 0 0,3 6 0 0,-2 3 0 16,-1 0 8-16,-2 0 0 0,-1 3 0 0,4 6 0 15,-4-9-8-15,1 12 0 0,-3-3 0 0,0 1 0 16,2 4 0-16,-2-5 0 0,0 5 0 0,3-4 8 16,-3-1-8-16,3-2 0 0,-1 7 0 0,4-7 0 15,-1 0-12-15,3-2 2 0,0 0 1 16,0-3 0-16,5 3 9 0,0-5-10 0,0-5 10 0,3 5-10 15,-2-7-16-15,4 2-3 16,-5-6-1-16,3 1 0 0,0 1 30 0,-3-5 0 0,3 4 0 0,0-4 0 0,-5-2 0 16,2 2 0-16,-3 2 0 0,1 0 0 0,0-7 0 0,-3 5 0 15,-1-2 0-15,-1 9 0 0,-1-5 0 0,-2 0 0 16,2 5 0-16,-2-2 0 0,-3 9 0 0,0 0 0 16,0 0 10-16,0 0-10 0,0 0 0 0,0 0 0 15,2 9-9-15,-2-2 9 0,0 7 25 16,0 3 12-16,-2-1 3 0,-1 8 0 0,3-8-29 15,-3 8-11-15,3-3 8 0,-2-2-8 0,2-3 10 0,0 3-10 0,0-3 12 16,2-4-12-16,1 5 0 0,0-6-22 16,2-1 3-16,-2-1 1 15,2-4-194-15,0-3-38 0</inkml:trace>
  <inkml:trace contextRef="#ctx0" brushRef="#br0" timeOffset="3689.94">21003 3435 2534 0,'0'0'112'0,"0"0"24"0,0 0-109 0,5 5-27 0,-2-1 0 0,2 3 0 16,3-4 46-16,0 6 4 0,0-4 1 0,0 2 0 31,0-5-109-31,-1 5-22 0,1 0-4 0,3-4-1039 0</inkml:trace>
  <inkml:trace contextRef="#ctx0" brushRef="#br0" timeOffset="3961.46">21275 3595 2055 0,'8'9'45'0,"-8"-2"10"0,3 0 1 0,-1 3 2 0,-2-1-46 0,3 3-12 0,-3 0 0 0,0-1 0 0,0 1 66 0,-3 2 11 0,-2-4 3 0,2 6 0 0,-4 1-23 0,4-6-4 16,-5 1-1-16,3-5 0 0,-1 5-35 0,1-3-7 15,-3-2-2-15,5-2 0 0,1 0-22 0,2-5-5 16,0 0-1-16,0 0 0 15,0 0-123 1,0 0-25-16,0 0-4 0,5-7-2 0,0 0 80 0,3 0 16 0,0-3 3 0,3 3 1 16,-1 0 53-16,1-5 10 0,0 1 3 0,-1-1 0 0,-2-2 60 0,3 0 13 15,-1 2 3-15,1-5 0 0,-3 3 18 0,0-2 4 16,0 2 1-16,0 4 0 0,0 3-31 0,-3 0-7 16,0 0-1-16,0 7 0 0,-2-7 4 0,-3 7 1 0,5 7 0 0,-2 0 0 15,-3 0-29-15,3 0-7 0,-1 3-1 16,1 6 0-16,-3-2-20 0,0 5 0 15,0-5 0-15,0 3 0 0,0-1 14 0,0 1-2 16,0 1 0-16,3-1 0 0,-1-1-25 0,-2 3-6 0,3-2-1 16,0-3-1136-16</inkml:trace>
  <inkml:trace contextRef="#ctx0" brushRef="#br0" timeOffset="5107.11">18418 3174 806 0,'-8'-14'36'0,"5"9"7"0,3-7-35 0,-5 5-8 0,2 0 0 0,3 7 0 16,0 0 296-16,0 0 56 0,0 0 12 0,-3 7 3 0,3 0-287 0,-2 5-58 16,-1 2-11-16,1 10-3 0,-1 9 0 15,-2 2 0-15,2 5 0 0,-2 2 0 0,-3 12-8 0,5 3 10 16,0 11-10-16,1 0 10 0,-3 0-10 16,2 5 0-16,-2 7 0 0,-1 7 8 15,1 0-8-15,2 7 0 0,3 3 0 0,-2-3 0 16,-1 9 0-16,3 5 0 0,-3-2 0 15,3 2 0-15,3 3 12 0,0 0 1 0,2-1 0 0,0 1 0 0,-2 1-13 0,2-1 0 16,1 4 0-16,-1 0 0 0,3 3 20 0,2 2 0 16,-2-2 1-16,5 2 0 0,-2 4-9 0,2 1-3 15,1-3 0-15,-1 0 0 16,0-6-9-16,0 1 0 0,3 1 9 0,0-5-9 0,-3-5 0 0,6-2 0 16,-3 4 0-16,2-1 8 0,1-8-8 0,4 2 0 0,-1-4 0 15,-1 2 0-15,3-7 0 0,-3 0 0 0,-3-4 0 16,3-3 8-16,1 0-8 0,-4-10 0 0,1-6 0 15,-1-5 0-15,-2-3 0 0,0-6 9 0,0-3-9 0,-3-10 0 16,0-1 0-16,0-10 0 0,-2-3 0 0,2-6-711 16,-2-1-139-16</inkml:trace>
  <inkml:trace contextRef="#ctx0" brushRef="#br0" timeOffset="5652.2">21003 7261 2304 0,'2'12'204'0,"1"5"-163"0,2 6-33 0,-2 10-8 16,2 7 64-16,3 9 10 0,0 5 2 0,0 3 1 15,3 6-61-15,-6-1-16 0,0 3 0 0,0 4 0 16,1 1 0-16,-4 1 0 0,1-5 0 0,0-3 0 0,2 1 0 16,-2-8 0-16,2-4 0 15,-5-5 0-15,3-5-11 0,-3-4 2 16,0-5 0-16,0-7 0 0,2-8-11 0,-4-1-1 0,2-8-1 16,-6-2 0-1,1-4-194-15,-3-10-40 0</inkml:trace>
  <inkml:trace contextRef="#ctx0" brushRef="#br0" timeOffset="5879.53">20963 7195 2804 0,'0'0'124'0,"0"0"26"0,0 0-120 16,5 3-30-16,3-3 0 0,3 5 0 0,-3-3 62 0,5-2 6 16,3 7 2-16,2-5 0 0,1 3-29 0,2-3-5 0,-2 5-2 0,2 3 0 15,-5-3-26-15,2 7-8 16,-2-5 0-16,0 5 0 0,2-4 0 0,-4-1 0 15,1 5 0-15,-4-4 0 16,0 4-29-16,-1-5-3 0,-2 5-1 0,-3 3 0 0,1-1 11 0,-1 1 2 0,-5 2 1 0,0-3 0 16,-3 1 19-16,-2-1-8 0,0-7 8 0,-3 8 0 15,0-1-45 1,-5 6-3-16,-1-6 0 0,-1-2 0 0,1-2-131 16,-4 2-26-16,2 2-6 0,-3-1-823 0</inkml:trace>
  <inkml:trace contextRef="#ctx0" brushRef="#br0" timeOffset="6287.84">21757 7332 2833 0,'21'-19'62'0,"-11"12"13"0,4-2 2 0,2-3 3 0,-1-5-64 0,4 8-16 0,-1-8 0 0,-4 3 0 15,-1 0 55-15,-5 3 7 0,0-4 2 0,-6 1 0 16,-4 5-54-16,-3 2-10 0,-3-3 0 0,-8 3 0 0,0 0-24 0,0 7 1 15,-5 0 0-15,2 0 0 16,-5 7 14-16,3 3 9 16,-3 2-12-16,1-1 12 0,-1 3 0 0,-3 3 0 0,6-1 0 0,3 1 0 0,-3 2-20 0,5-1 4 15,2-1 0-15,1-1 0 0,5-2 16 0,0 3 0 16,3-3-8-16,5-2 8 16,3 2 0-16,-1 0 0 0,4-5-8 0,2 1 8 0,2 2 0 0,1-3 0 0,-1-2 0 15,4 0 0-15,1 3-13 0,4-1 1 16,-3-2 0-16,2 0 0 0,-2 0 35 0,-3 2 7 15,1 1 2-15,-1-3 0 0,-3 7-32 0,-2 3 0 16,3-1 0-16,-3 5 0 0,3-2 0 0,-4 4 0 16,1 1 0-16,-2 2 0 0,2 4 0 0,-6 1 0 15,1 2 0-15,2 5 0 0,-2-5 16 16,-3 6-4-16,2 1 0 0,-2 0 0 0,-2 0-12 0,2-2 0 0,-3 0 0 0,3-3 0 16,-5 0 0-16,5 1 0 0,-5-4-9 0,2 4 9 31,-2-6-88-31,2-1-12 0,-2-1-3 0,-1-5-716 0,1-4-143 0</inkml:trace>
  <inkml:trace contextRef="#ctx0" brushRef="#br0" timeOffset="6481.93">21524 8306 2476 0,'0'0'110'0,"3"0"22"0,4 4-105 0,4-1-27 15,2 1 0-15,3-1 0 16,0-1 187-16,5-2 32 0,6 5 6 0,-4-3 2 15,4-2-161-15,2 0-32 0,0 0-6 0,3-2-2 0,2-3-26 0,3-4 0 16,0 2 0-16,0-3 0 16,3-4-122-16,-3 5-20 0,-5-6-4 15,0-1-1208-15</inkml:trace>
  <inkml:trace contextRef="#ctx0" brushRef="#br0" timeOffset="6796.1">22434 7673 3409 0,'5'0'75'0,"1"5"15"0,2-3 3 0,2-2 3 0,3 5-76 0,1-3-20 0,1-2 0 0,-1 0 0 15,-1 5 16-15,3-5 0 16,-3 0 0-16,-2 2 0 0,2-2-16 0,-3 2-14 16,-2-2 2-16,-2 0 1 15,-1 5-29-15,-2-3-5 0,-3-2-2 0,0 8 0 16,-3-1-7-16,0 2-2 0,-2 0 0 0,0 3 0 0,-1-2 46 0,1-1 10 0,0 5 0 0,0 0 0 15,2-2 0-15,-2 2 0 0,2 3 0 0,3-3 0 16,3 2 26-16,-1-2 5 0,4-2 1 0,1 4 0 16,7-4-20-16,4 0-4 0,6-5-8 0,3 0 12 15,7 0-12-15,3-5 0 0,5-2 0 0,-2 0 0 16,2-2 0-16,1-5-12 0,-1 0 3 0,3-2 0 16,5-6-171-1,0-1-33-15,46-17-7 0,-30-5-2 0</inkml:trace>
  <inkml:trace contextRef="#ctx0" brushRef="#br0" timeOffset="7348.76">11345 7678 2516 0,'0'0'56'0,"6"2"11"0,-1 3 2 0,3-3 1 0,0 7-56 0,2-2-14 16,1 10 0-16,0 4 0 0,-1 3 47 0,1 9 6 16,-1 4 2-16,1 5 0 0,2 13-16 0,-2 1-3 0,2 0-1 15,0 8 0-15,-2-1-20 0,-1 1-4 16,4 4-1-16,-1-2 0 0,-5-5-25 0,0-4-5 15,0-1 0-15,-3-2-1 16,0-7-47-16,-2-2-8 0,-1-10-3 0,4-4 0 16,-6-10-117-16,0-5-23 0,-3-6-5 0,-2-10 0 15</inkml:trace>
  <inkml:trace contextRef="#ctx0" brushRef="#br0" timeOffset="7614.8">11282 7988 2300 0,'0'-16'102'15,"2"6"21"-15,1 1-99 0,2-3-24 0,3 0 0 0,3-2 0 16,5 0 93-16,0 0 14 0,8 2 2 0,-1-2 1 16,4 0-58-16,2 2-11 0,3 0-2 0,-1 1-1 15,-2-1-5-15,3 7-1 0,-3-2 0 0,-2 2 0 0,2 3-32 0,0 0 0 16,0 2 0-16,-2 2 0 16,-4 0 0-16,-1 3 0 0,-4-3 0 0,-2 8 0 0,-3 2 0 0,-5-1 0 15,-5 4 0-15,-3 1 0 16,-3 0 0-16,-5 8 0 0,-8-8 0 0,0 13 0 0,-5-3 0 15,0 4 12-15,-5 1-3 0,2-5 0 16,-3 4-9-16,1-6 0 0,-1 1-12 0,1-3 12 16,-3-4-40-1,5 4 0-15,0-6 0 0,3 1 0 0,3-3-73 16,2-5-15-16,2 0-4 0,1-4-982 0</inkml:trace>
  <inkml:trace contextRef="#ctx0" brushRef="#br0" timeOffset="8034.71">12102 7838 3146 0,'0'0'69'0,"0"-3"15"0,0-4 2 16,-3 0 2-16,1 0-70 0,-1 0-18 0,3-2 0 0,-3 1 0 0,-2-1 24 0,0 2 0 0,0-2 1 0,-3 2 0 16,0-3-25-16,-3 3-11 0,1 0 1 0,-6 0 0 31,2 5-42-31,-1-3-8 0,-9 5-1 0,3 0-1 15,2 5 17-15,-2-3 3 0,2 3 1 0,1-1 0 0,5 1 31 0,2-3 10 0,6 5 0 0,-3 1 0 16,5-6 0-16,1 5 11 0,2 0 0 0,2 0 0 16,3 0-11-16,3 0-11 0,0-2 3 0,6 2 0 15,-1 0 8-15,5 0 0 0,1-5 0 0,2 5 0 16,0-7-8-16,-2 8 0 0,2-8 0 0,0 4 0 16,-2-1 8-16,2-1 0 15,0 3 0-15,0-3 0 0,-2 5 0 0,-1 2 0 0,1-2 8 0,-4 3-8 16,-4 2 0-16,0-1 9 0,-3 4-9 0,-3 1 0 0,-2 8 0 0,-6 4 0 15,-5-2 0-15,0 4 0 0,-3 3 0 16,-2 0 0-16,3 7 0 0,-1 0 0 16,-2 0 28-16,2 5 6 0,-2-5 1 0,2 0 0 15,3-3-35-15,-2-1 0 0,-1-1 0 16,6-2 0-16,-3 0 0 0,3-3 0 0,2-4 0 0,0-2 0 16,-2-3-76-16,3-2-23 0,2-3-4 0,0-2-1 15,0-4-166-15,0-3-34 0,0-7-6 0,0 0-2 0</inkml:trace>
  <inkml:trace contextRef="#ctx0" brushRef="#br0" timeOffset="8230.93">11906 8715 2977 0,'0'0'132'0,"0"0"27"0,0 0-127 0,0 0-32 0,11 2 0 0,2-2 0 15,6 0 24-15,2 0-2 0,0 0 0 0,3-2 0 16,5-5 8-16,5 0 2 0,3 0 0 0,6-3 0 15,2 1-32-15,2-5 8 0,-2-3-8 0,-2 3 0 16,-1-2-41-16,-5 4-11 16,3-2-3-16,-1 0 0 15,6-3-106-15,-2 3-22 0,-4 5-4 0,-2-5-948 0</inkml:trace>
  <inkml:trace contextRef="#ctx0" brushRef="#br0" timeOffset="8455.16">13089 7647 3196 0,'0'0'71'0,"5"2"14"0,1 5 3 0,1 10 1 0,-1-3-71 0,2 10-18 0,0 1 0 0,-3 13 0 0,3 7 19 0,-3 6 0 15,3 11 0-15,-3 1 0 0,-2 3-19 0,0 9 0 16,-1 5-11-16,1-2 11 15,-3-3-168-15,0 3-28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1T16:46:09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11247 3028 1951 0,'0'0'86'0,"0"0"18"0,0 0-83 0,0 0-21 0,0 0 0 0,0 0 0 15,0 0 22-15,6-2 0 0,-6 2 0 0,0 0 0 16,0 0-12-16,0 0-2 0,0 0-8 0,5 0 12 16,-5 0-12-16,5 7 0 0,-2-5-9 0,-3 7 9 15,0 3 0-15,0 0 0 0,-3 2 0 0,1 0 0 16,-1 0 0-16,-2-2 0 0,-1 9 0 0,-1-4-9 16,-1-1 9-16,2 1 14 0,-2-1-3 0,0 5-1 15,3-9 10 1,-3 2 1-16,3 0 1 0,2-4 0 0,-2-1-6 0,2-2-2 15,1-2 0-15,-1-3 0 0,0 0-14 0,3-2 11 0,0 0-11 0,0 0 10 16,3-2-10-16,2-5 10 0,-2 0-10 0,5-2 10 0,-3-5-10 16,3 2 0-16,3-5 0 0,-1-2 0 0,4 8 0 0,-4-10 0 15,3 4 0-15,1 3 0 0,1-5 8 0,1 5-8 16,-2-2 0 0,4 6 8-16,-2-4-8 0,0 7 0 0,0-5 0 0,-3 5 0 0,-3-5 0 15,1 8 13-15,-3-3-1 0,3 7-1 16,-3-5 9-16,-1 3 3 0,1 4 0 0,0-2 0 0,-5 5 2 15,2-5 1-15,-2 2 0 0,2 5 0 0,-5-7-10 16,0 7-1-16,0 3-1 0,0-1 0 0,0-4-6 0,-2 4-8 16,-1 0 11-16,3-1-11 15,0-1 0-15,-3 0 0 0,3 0 0 0,0-7 0 0,0 0 0 0,0 0 0 16,0 0 0-16,0 0-12 0,8 0-7 0,0 0-1 0,-3-7 0 0,6 0 0 16,-3 0 8-16,0-1 2 15,2 4 0-15,-2-3 0 0,0 0 10 0,0-3 0 0,3 3 0 0,-6 2-8 16,0-2 8-16,3 5 0 0,-8 2 0 0,0 0 0 15,0 0 0-15,0 0 0 0,6 0 0 0,-4 9 0 16,4-1 12 0,-4 1-1-16,4-2-1 0,-4 0 0 0,4 7-10 0,-1-4 8 15,0-1-8-15,0-2 8 0,3 7-8 0,0-4 0 16,3-1 0-16,-1 3 0 0,4-5 0 0,-4-3 0 0,1 4 0 16,5-1 0-16,0-3 0 0,2-4 0 15,1-4 0-15,-1 4 0 0,3-7 0 0,-2-1 0 0,5 4 0 0,-3-3 0 16,3-5 0-16,-3 0 0 0,3-2 0 0,-6 0 0 15,1-2 0-15,-1-1-9 0,-2 3 9 0,0 2-13 16,-3-9 5-16,-2 9 8 0,2-7-13 0,-5 10 5 16,0-5 8-16,-3 2-8 0,-2 0 8 15,-3 3-8-15,0 2 8 0,-3-2 0 0,0 1 0 0,-4 8-8 16,-1-2-2-16,0-3 0 0,-3 12 0 0,-2-7 0 0,0 8 1 16,-3 1 0-16,3-2 0 0,-1 7 0 15,-2-4 9-15,3 6 0 0,0-2 0 0,2 3-8 16,1-1 8-16,2-2 0 0,5 5 0 0,1-5 0 0,2 0 0 15,5 3 0-15,0-8-9 0,6 5 9 0,-1-4 0 0,6-1 0 16,0 3 0-16,0-5 0 0,2-3-16 0,1 4 4 16,2-4 0-16,6-1 1 15,-1-3-26 1,1-3-6-16,2-1-1 0,0-4 0 0,2 6 20 0,1-7 4 0,3-3 1 0,-4 3 0 16,1-6 3-16,-3 6 0 0,0 0 0 0,-5-5 0 15,0-3 25-15,2 3 6 0,-4 2 1 0,1-2 0 0,-1 5-16 16,-4-5-18-16,1-1 4 0,-6 6 1 0,0-5 26 0,0 5 6 15,-7-1 1-15,-1 1 0 0,0 2 3 0,-2-3 1 16,-6 3 0-16,-2 0 0 0,0 2 8 0,-6 5 1 0,0-4 1 0,-2 4 0 16,-5 4-34-16,2-4-19 0,0 7 3 0,3 1 0 15,-3-1 25-15,0 2 6 0,3-2 1 16,-1 7 0-16,4-2-16 0,-1 0-15 0,1-1 3 16,2 4 1-16,2 1 11 0,-1-2 8 0,4-4-8 0,3 4 11 15,0-5-11-15,0 0 0 0,3 6 0 16,2-8 8-16,0 0 3 0,3-5 0 0,3-2 0 0,2-2 0 15,-3 2-11-15,6-7 0 0,0-3 0 16,0-2 0-16,5 1 0 0,3-1 0 0,3-7 0 0,-1 3 0 16,0-8 0-16,4 1 0 0,-1-1 0 0,0 1 0 15,-5-8 0-15,-1 8-14 0,-1-8 3 0,-1 3 1 0,-3-3 10 0,1 1-8 16,-3-1 8-16,-3 0-8 0,-3-2 8 16,4 8 0-16,-6-6 0 0,-3 0 0 0,0 1 0 0,-2 4 0 15,2 0 10-15,-5 7-10 0,-3-4 8 0,1 11-8 16,2 3 0-16,-3 4 0 15,-2-2 22-15,2 7-2 0,-2 0 0 0,0 7 0 0,-1 7-6 0,-2-5-2 16,1 13 0-16,1-4 0 0,-2 6 1 0,3-1 0 16,0 8 0-16,-1-5 0 15,4 5-5-15,-4 1 0 0,4-1-8 0,2 7 12 0,0-8-12 0,0 3 8 16,2-7-8-16,1 5 0 0,2-1 10 0,-2-6-10 16,2-6 10-16,1 4-10 0,-1-4 0 0,3-1 0 15,0-3 0-15,0-5 0 0,0 3 0 0,0-5 0 0,2-2 9 16,3 0-9-16,1-5 10 0,-4 0-10 0,6-7 12 0,-3 0-12 15,3-3-9-15,0 1-9 0,-5-5-2 0,-1 0 0 32,1-1-8-32,-1 4-3 0,1-6 0 0,-3 5 0 0,0-6 17 0,-3 1 3 0,0 3 1 15,1 5 0-15,-4-5 10 0,1 6-10 0,0 1 10 0,-1 3-10 16,1-1 25-16,-3 5 5 0,0 0 0 16,0 0 1-16,0 0-5 0,3 9-2 0,-3-4 0 0,0 5 0 15,0 4-5-15,2-5-1 16,1 5 0-16,0-2 0 0,-3 2-8 0,0-5 0 0,2 6 9 0,-2-1-9 15,3-5 0-15,-3 0 0 0,3-1 0 0,-1 1 0 16,1 3-10-16,2-10-6 0,-2 3-2 0,2-3-692 16,-5-2-138-16</inkml:trace>
  <inkml:trace contextRef="#ctx0" brushRef="#br0" timeOffset="150.29">13277 2631 1440 0,'0'0'128'0,"0"0"-103"0,-3 14-25 0,3-12 0 0,3 12 178 0,-3-5 30 16,5 6 7-16,-2-6 1 0,5 7-159 0,-3 1-31 15,3-1-6-15,0-1-688 16,2-1-136-16</inkml:trace>
  <inkml:trace contextRef="#ctx0" brushRef="#br0" timeOffset="572.09">13642 2797 2286 0,'0'0'50'0,"-5"-2"10"0,2-5 3 0,0 0 1 0,-5-2-51 0,3 2-13 15,-3-8 0-15,3 8 0 0,-6 7 11 0,1-9-1 0,-4 9 0 0,1 0 0 16,-3 0-10-16,1 5 0 0,1-1-12 0,1 3 12 16,0 1-11-16,0 6 11 0,2-5-8 0,0 5 8 15,-2 3 0-15,5 1-10 0,-2-3 10 0,2 1 0 16,2 0-13-16,1 1 4 0,3-5 1 0,-4-1 0 15,6 1 8-15,3-2 0 0,2-1 0 0,-2-2 0 16,2-5 0-16,3 5 0 0,0-2 0 0,-3-5 0 16,3 0 0-16,0-5 11 15,3-2-11-15,2 5 12 0,0-5-12 0,3 0 12 0,0-2-12 0,-3 1 12 16,3 1-12-16,0-4 0 0,-3-1 0 0,0 3 8 16,1 1-8-16,-4-1 0 0,3 2 0 15,-5 5 0-15,0-5 8 0,0 0-8 16,-2 4 0-16,-6 3 8 0,0 0 8 0,5 3 2 0,-5-3 0 0,5 4 0 0,0 1 15 15,1 2 3-15,-4 0 1 0,1 0 0 0,0 0-8 0,-1 5-1 16,1-7-1-16,0 4 0 0,-3 0-16 0,2-4-3 16,-2 5-8-16,3-3 12 15,-3 0-12-15,2 0 0 0,1-3 0 0,-3-4 0 16,3 7-29-16,-1-2-6 0,-2-5-1 0,6 3 0 16,-1-3-162-16,3 0-33 15,-3 0-6-15</inkml:trace>
  <inkml:trace contextRef="#ctx0" brushRef="#br0" timeOffset="904.15">13893 2819 1825 0,'14'-14'80'0,"-9"14"18"0,-3-3-78 0,4-2-20 0,-1 3 0 0,-2 2 0 0,2-5 139 0,0 5 24 0,-2 5 5 0,-3-5 0 15,0 0-93-15,5 2-19 0,0 6-4 0,-2 6-1 16,0-3-37-16,-1 4-14 0,-4-1 11 0,2 0-11 16,-3-2 24-16,0 4 0 0,-2 0-1 0,0-9 0 15,0 10-23-15,-1-3 0 0,1 0 0 0,2-7 0 16,-5 3 0-16,6-1-15 0,-3-2 3 0,-1 0 0 15,1-4 12-15,5-3 16 16,0 0-3-16,0 0-1 16,0 0-30-16,0 0-6 0,5-8-2 0,1-1 0 0,-1 2-3 0,3-5-1 0,2-2 0 0,1 0 0 31,-1-2-2-31,4 1 0 0,-1-8 0 0,-2 4 0 0,2-4 23 0,0 1 9 0,0 6-8 0,0-3 8 16,1 3 0-16,-4 2 12 0,3-1 0 0,-2 8-1 15,0 3 38-15,-3-1 8 0,0 5 2 0,-1 0 0 16,1 0-20-16,0 5-4 0,3-1-1 0,-3 8 0 15,0 0-13-15,0 2-2 0,-3 0-1 0,3 3 0 16,-3 1-6-16,1 4-2 0,-1-6 0 0,0 5 0 0,-2-2-10 0,2-3 8 16,0 6-8-16,1-6 8 15,2 3-53-15,-6-5-11 16,6 0-3-16,-5 0-757 0,5-2-152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1T16:47:09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7488 7292 1591 0,'0'0'35'0,"0"0"7"0,-3 0 2 0,8-10 9 0,-2 3-53 0,0 0 0 0,-1 0 0 16,1 5 16-16,-3-5 0 0,5 7 1 0,-5-7 0 0,0 7-7 0,0 0-2 15,0 0 0-15,0 0 0 0,0 0-8 0,0 0 10 16,0 0-10-16,6 0 10 0,-6 0-10 0,0 0 10 16,0 0-10-16,5 0 10 0,3 0 6 0,-3 0 2 15,-5 0 0-15,5 7 0 0,1-7-1 0,-1 5 0 16,3-5 0-16,-3 2 0 0,3 0-17 0,-3-2 8 16,3 0-8-16,0 5 0 0,3-5 0 0,-3 2 0 15,2-2 0-15,-2 0 0 16,3 0-44-16,2 5-4 0,-2-5 0 0,-1 0 0 0</inkml:trace>
  <inkml:trace contextRef="#ctx0" brushRef="#br0" timeOffset="3212.74">4255 8004 2293 0,'0'0'101'0,"0"0"22"0,0 0-99 0,0 0-24 16,0 0 0-16,0 0 0 0,5 0 12 0,0 0-2 16,3 0-1-16,-3 0 0 0,6 8 0 0,-3-8 0 15,-3 7 0-15,3-5 0 0,0 5-9 0,3 0 0 16,-3 0 0-16,2 3 0 0,3-3 0 15,-7 0 0-15,7 2 0 0,-3-2 0 0,6 0 0 0,-5 3-11 0,5-3 11 0,-3 0-12 16,6 0 12-16,-4-3 0 0,1 3 8 0,3 1-8 31,-1-8 0-31,1 7 0 0,2-5 0 0,-2-2 0 0,2 5 0 16,3-3 8-16,-3-2-8 0,-3 0 0 0,3 0 0 0,3 0 0 16,-5 0 0-16,2 0 8 0,-3 0-8 0,6 0 0 0,-8 0 0 0,8-2 0 15,-3 2 0-15,0 0 0 0,3-5 0 0,0 5 0 16,-3 0 0-16,3 0 0 15,0 0 0-15,2 0 8 0,-5 0-8 0,3 0 0 0,-3 0 8 0,3 0-8 16,-5 0 13-16,2 0-1 0,0 5-1 16,-3-5 0-16,6 0-2 0,-3 2 0 0,3-2 0 0,-3 5 0 15,1-5 6-15,1 2 1 0,1-2 0 0,3 5 0 16,-4-3-16 0,4 0 0-16,-6-2 0 0,3 5 0 0,2-2 0 15,-4-3 0-15,1 4 0 0,1-1 9 0,-3 1-9 0,3-1 10 0,3-1-10 16,-1-2 10-16,0 7-2 0,1-7-8 0,-1 5 12 0,1-3-4 0,2-2-8 0,3 0 0 15,-8 2 0-15,2 3 0 0,-2-5 0 0,2 3 0 16,-2-6 0-16,-3 6 0 0,3-3 0 0,5 0 0 16,-5 4 0-16,2-1 0 0,1-3 0 0,-1 0 0 15,6 0 0-15,-5 0 0 0,4 0 0 16,-4 0 0-16,2-3 8 0,-3 3-8 0,-2-4 0 0,3 4 8 16,-4 0-8-16,7-3 8 0,-4-2-8 0,3 3 0 15,0 2 0-15,3 0 0 0,0-2 0 0,-1-3 8 16,-1 5-8-16,-1-7 0 0,2 7 0 15,-4-2 0-15,2-1 0 0,-3-1 0 0,-2 4 0 0,3-3 8 16,2-1-8-16,0 4 0 0,0 0 8 0,0 0-8 0,0 0 8 16,-2 0-8-16,2-3 13 0,-3 3-2 0,3-5-1 15,-2 5 0-15,-3 0 6 0,-1 0 2 0,1 0 0 0,3 0 0 16,-4 0-18-16,4 0 0 0,-1 0-8 0,1 0 8 16,-3 0 0-16,2-2 0 0,3 2 0 0,0 0 0 15,-2 0 8-15,-1 0-8 0,1 0 0 0,-3 0 0 16,2 0 0-16,-2 0-9 0,0-2 1 0,-1 2 0 15,4 0 8-15,-1-5 12 16,1 5-2-16,2 0-1 0,5 0-9 0,-2 0 0 0,-8-2 0 0,2-3-11 0,3 5 11 16,1 0-8-16,-7 0 8 0,4 0-8 15,-3-2 8-15,2 2 0 0,-2 0 0 16,2-5 0-16,-4 5 0 0,4 0 0 0,3 0 0 0,-2-2 0 16,-6 2 0-16,5 0 11 0,3 0-3 0,3 0 0 15,-6 0-8-15,1 0-11 0,-3 0 3 0,2 0 0 0,-2 2 8 16,0-2 0-16,-3 0 0 0,3 5 0 0,8-5 0 15,-6 2 0-15,-5-2 0 0,3 5 0 0,2-3 9 0,4-2-9 16,-1 0 12-16,-3 5-12 0,3-3 8 0,-2 0-8 16,-4-2 0-16,4 5 0 0,-1-2 0 0,-2-3-11 15,0 4 2-15,2-1 0 0,1-3 9 0,-1 0 11 16,1 4-3-16,2-1 0 0,-5-3-8 0,2 2 0 16,1-2 0-16,-3 0 0 0,-1 0 0 0,1 5-11 15,-3-5 3-15,3 2 0 0,-5-2 8 0,2 0 0 16,0 0 0-16,0 5 0 0,-2-5 0 0,2 2 0 0,0-2 0 0,0 0 8 15,-2 2 2-15,2-2 1 0,3 5 0 0,-3-5 0 16,0 0-11-16,-2 0 0 16,-1 0 0-16,1-5 0 0,-1 5 0 0,1-2 8 0,-4 2-8 0,1 0 0 15,0 0 0-15,0-2 0 0,0-3 0 0,-3 5 0 16,0-2 0-16,3-3-9 0,-2 5 0 0,1-2 0 16,-1-5 9-16,2 7 0 15,-3-7 0-15,0-1 0 0,0 4 0 0,0-1 0 0,1-2 0 0,-1 0 0 16,-3-2 0-16,1 1 12 0,-3 6-4 0,3-7 0 15,-3 2-8-15,-3 0 9 0,3-3-9 0,-3 3 10 16,0-2-10-16,-2-3 0 0,0 5 0 0,2-2 0 16,-5 1 0-16,3-1 0 0,-6-5 0 0,3 5 0 15,0-1 8-15,0 1 0 0,-5-3 0 0,5 3 0 16,-6-1-8-16,4 3 0 0,-4-2 0 0,1-3 0 16,2 7 0-16,-2-7 0 0,3 5 0 0,-4-2 0 0,-4 2 0 15,2-2 0-15,-3-1 0 0,3 3 0 0,-5-2 0 16,2-3 0-16,-2 3 0 0,3 1 0 0,-6 1 0 0,5-2 0 15,-2 2 0-15,0 0 0 0,2-3 0 0,-2 3 8 16,-3 5-8-16,3-5 0 0,-1-2 0 16,-1 2 0-16,-1-1 8 0,0-1-8 0,0 2 0 0,-3-2 0 15,1-3 9-15,-1 2-9 0,-2 3 12 0,3-2-3 16,2 0 0-16,-3-1 0 0,-2-2-9 0,0 3 0 16,-3 0-10-16,6 2 10 0,-3-8 0 0,2 8 0 15,0-2 0-15,1 0 0 0,2-6 0 0,-2 6 0 0,-1-5 0 16,1 5 0-16,-1-1 0 0,-2-2 0 0,-3 3 8 0,0 2-8 15,-2-3 0-15,2-4 0 16,3 7 0-16,-3-2 0 0,-3 0 0 0,4 1 0 0,-1-1 0 16,-3 2 0-16,4 0 0 15,-1 0-9-15,-3 0 9 0,4 4 0 0,-1-4 0 0,-3 0 0 16,-2 7 0-16,0-7 0 0,0 5 0 0,0 0 0 0,2-3 0 0,-4 5 0 16,-1-2 0-16,3-3 0 15,5 5-9-15,-3-3 9 0,1-1 0 0,2 1 0 16,0 3 0-16,-2-7 0 0,2 7 0 0,-2 0 0 0,-6-2 0 15,0-3 0-15,8 3 12 0,-5 0-4 0,3-3 0 0,-1 5 0 16,4-2-8-16,-1-3 0 0,-3 5 0 0,1-2 0 16,5-3 0-16,-3 5 8 0,-3-3-8 0,1 1 0 15,-3 2 22-15,0-5-1 0,2 5 0 16,-2 0 0-16,-3 0-33 0,1 0-6 0,-1 0-2 0,3 0 0 16,0 5 20-16,2-5 0 0,-2 2 0 0,3-2 0 15,-3 0 0-15,-1 3 0 0,-4-3-8 0,2 0 8 16,1 5 0-16,-1-3 0 0,-3-2 0 0,4 5 0 15,-1-3 0-15,0-2 0 0,3 0 0 0,0 5 0 0,2-3 0 0,-4-2 8 16,-1 2-8-16,-2-2 0 0,4 0 17 0,-1 5 1 16,-6-5 0-16,2 2 0 0,4-2-18 0,-4 0 0 15,6 0 0-15,-3 0 0 0,3 0 0 0,-3 0 0 16,3 0 0-16,-8 0 0 16,3 0-22-16,0 0-8 0,-4 0-2 0,1 0 0 0,6 0 32 15,-1 0 10-15,0 0 0 0,0 0 0 0,3 0-10 0,0 0 0 16,-5 0 0-16,2 0 0 0,0-2 0 15,1 2-14-15,-4 0 3 0,6 0 1 0,-8 0 10 0,3 0 0 0,5 0-9 16,-1 0 9-16,1 2 0 0,3-2 13 0,-3 0-1 0,0 0-1 16,-3 0-11-16,0 0 0 15,0 5 0-15,-2-3 0 0,2-2 0 0,1 0 0 16,-1 0 0-16,5 3 0 0,-4 1 0 0,1-1 0 16,4-3 0-16,-3 7 0 0,0-7 0 0,0 5 0 15,0-3 0-15,-1 0 0 0,1 3-12 0,3-3 12 0,-1 3-10 16,4-3 10-16,-4 3 0 0,1-3 0 0,2 1 0 0,3 2 0 15,-3-3 0-15,5 5 0 0,-2-2 0 0,3-3 0 16,-3 0 0-16,2 5 0 0,1-2 0 0,-1-3 0 16,0 1 0-16,1 2 0 0,2-3 8 0,-2 3-8 15,-1-3 0-15,1 5 8 0,-1-5-8 0,3 5 0 16,0-7 0-16,0 7 0 0,3-7 0 0,0 7 0 16,-3-4 0-16,8 2 0 0,-8-3 0 0,6 5 0 15,-4-2 0-15,4-1 0 0,-3 1 0 0,5-3 0 0,-3 3 0 16,3-3 0-16,0 6 0 0,-5-6 0 0,8 5 0 15,-6-2 0-15,3-1 0 0,0 1 0 0,-2-3 0 0,2-2 0 16,0 5 0-16,0-3 0 0,0 6 0 16,0-6 0-16,3-2 0 0,-3 5 0 0,0-3 0 0,0-2 0 15,0 5 8-15,5-3-8 16,-7-2 0-16,4 5-11 0,4-5 2 0,-6 2 0 0,3 0 9 16,-1-2 12-16,1 0-2 0,2 5-1 0,-2-3-9 0,5-2 0 15,-5 0 0-15,5 0 0 0,-6 0 0 0,4 5-14 16,-4-3 5-16,6-2 1 0,-5 0 8 15,5 0 11-15,-5 8-3 0,2-8 0 16,3 0-8-16,0 0 0 0,-5 2 0 0,5-2 0 0,-3 5 0 0,3-5-11 16,-5 2 3-16,5-2 0 0,-5 5 8 0,5-5 11 0,0 4-3 15,-6 1 0-15,4-3-8 0,2-2-11 0,0 0 3 0,-11 5 0 16,6-3 8-16,2 3 8 0,-2-2-8 0,5-3 11 16,-3 2-11-16,-5-2 0 0,8 0 0 0,-2 5 0 15,-6-3 0-15,8-2 0 0,-8 0 0 0,0 0 0 16,8 0 0-16,-3 0 0 0,-7 0 0 0,2 0 8 15,2 0-8-15,-1 0 8 0,7 0-8 0,-6 0 8 16,-2 0-8-16,3 0 0 0,-3-2 0 0,3-3 0 16,-1 5 0-16,4-2 0 15,-3-6 0-15,-1 8 0 0,1-7-9 0,2 7 9 0,-2-7-12 0,0 5 12 16,2-5-12-16,-2 0 12 0,0 0-12 0,2 2 12 16,-2-7-8-16,-1 3 8 0,4 0 0 0,-4-6 0 15,6 8-10-15,-5-2 10 0,0-5-8 0,2 4 8 16,0 3 0-16,1-2 0 0,2 2 0 0,-5-2 0 0,2-1 0 0,3 3-8 15,-5 0 8-15,2 0 0 0,-2 0 0 16,2 7 0-16,0-2 0 0,3-3 0 16,-8 3 0-16,6-3 0 0,-6 2 0 0,8 3 0 0,-8 0-8 15,3 0 8-15,-3 0-8 0,2 3 8 0,-4 2 0 16,2-3 0-16,0-2 0 0,-3 7 0 0,3 0 0 0,0 0-12 16,1-5 4-16,-1 5 0 0,0 3 8 0,2 2 0 15,-2-5 0-15,3-3 0 0,-3 3 0 0,3 3-8 16,0 2 8-16,2-3-8 0,-2 0 8 0,2 6 0 15,0-6 0-15,3 5-8 0,0-5 8 0,0 6 0 16,0-1 0-16,0-3 0 0,0 1 0 0,3 0 0 16,0 2 0-16,2-5 0 0,-2 8 0 15,2-5 0-15,-2-1 0 0,-1 4 0 0,6-1 0 0,-3-3 0 0,3 4 0 16,-8-6 0-16,11 7 0 0,-8-4 0 0,2 0 0 0,3 2 0 16,-3 2 0-16,3-6 0 0,0 4 0 0,0-5 0 15,0 6 0-15,0-6 0 16,2 5 0-16,-4-5 0 0,2 6 0 0,0-6 0 0,-3 3 0 15,3-1 0-15,2 1 0 0,-7 0-16 0,2-3 2 0,6 3 1 16,-8 0 13-16,2-5 0 0,0 7 0 0,3-4 0 16,-3 1 0-16,1-1 0 0,-1-1 0 0,3 0 0 15,0 3-22-15,-3-2 2 0,3-1 0 16,0 0 0-16,3 3-118 0,2-2-23 0,-8-1-5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1T16:10:17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2029 9119 403 0,'0'0'17'0,"-2"-7"5"0,2 0-22 0,0-2 0 0,0 2 0 0,2-3 0 16,-2 1 392-16,3-3 73 0,2 3 15 0,3-1 4 15,-5-4-358-15,5 7-71 0,0-2-15 0,2-5-2 16,-2 4-26-16,3 1-4 0,5-1-8 0,-6-1 11 16,6 1-11-16,-5 3 0 0,7-2 0 0,3-1 0 0,3-1 0 0,-5 1 0 15,7 3 0-15,-5-5 0 0,3 1 0 0,3-1-9 16,-1-2 9-16,1 0 0 15,2 4 0-15,-3-4-8 0,3 2 8 0,6-2 0 0,-1 5 0 0,-2-3 0 16,2 3 0-16,1-1 0 0,-1 1 0 16,-8-3 0-16,6 7 0 0,3 1-10 0,-1-3 10 0,0 0 0 15,-4 4 10-15,7 1-10 0,-3-3 13 0,6 3-3 16,-3-3-1-16,2 5 0 0,-2-2-1 0,-2-3-8 16,-3 5 12-16,5 0-4 0,2 0-8 0,1 0 10 15,-3 0-10-15,3 0 10 0,-1 5-10 16,4-5 0-16,-6 0 9 0,-3 0-9 0,3 2 12 0,-2-2-1 15,2 0-1-15,2 5 0 0,-2-3 8 0,3 3 2 16,5 0 0-16,-5-1 0 0,-3-1-20 0,0 4 0 16,-3-3-13-16,1 1 5 0,-1 7 8 0,3-3 0 0,0-2 0 0,5 3 0 15,-5-1 0-15,-2-2 12 0,2 7-4 16,-5-4 0-16,2-1-8 0,-5 5-10 0,3-4 10 0,-3 1-13 16,0-1 13-16,3-1 0 0,-3 1 0 15,-3-3 0-15,1 7 0 0,-1-5 0 0,1 1 0 0,-1 1 0 16,-7-1 0-16,2-1 0 0,3-2 0 0,-6 3 0 15,-5 1 8-15,3-1-8 0,0-1 0 0,-8 5 0 16,5-4 0-16,-5-1 8 16,-2 5-8-16,-1-4 0 0,0 6 12 0,-5-2-4 0,0 3 0 0,0-3-8 15,0 2 13-15,-5 1-4 0,-3-1-1 0,3 1 0 16,-6 4-8-16,3-5 10 0,-8 5-10 0,0-2 10 0,-2-2-10 0,-1-1 0 16,1 5 0-16,-3-4 0 0,-3 4-11 0,3-2 3 15,-6-3 0-15,-4 1 0 16,4 4 8-16,1-2-8 0,2 4 8 0,-3-4-8 0,-4 0 8 0,1-3 0 15,1-2 0-15,-5 3 0 16,-3-1 0-16,3 1 9 0,-1-8-9 0,3 5 10 0,-2 0-10 0,2-4 0 16,0-1 0-16,1-2 8 0,-1 5 2 0,-2-7 0 15,-3-1 0-15,0-1 0 0,-3 2 6 0,0-3 2 16,3 0 0-16,-5-2 0 0,5 5-6 0,2-5 0 16,-2 0-1-16,-2 0 0 0,-6 0 0 15,0-5 0-15,0 5 0 0,0 0 0 0,0-2-11 0,2 0 0 16,1 2-10-16,2-5 10 0,-10 2 0 0,5-1 0 15,-5 1 0-15,5-4 10 0,-5 5-10 0,2-3 0 0,-2-2-12 0,5 7 12 16,0-4 0-16,-6-3 0 0,1 2 0 16,3-2 0-16,-6 2 0 0,8-2 0 15,-3 0 0-15,3-2 0 0,0-3 0 0,0 7 0 0,-8-7 0 0,8 5 0 16,0-2 0-16,8-1 13 16,-5-4-1-16,5 5-1 0,0 0-11 0,2-3 0 0,1 0 0 0,0 0-11 15,2 0 11-15,0-2 14 0,0 0-3 0,6 5-1 16,-1-5 0-16,4 2 0 0,1 0 0 15,-1 3 0-15,4-5 2 0,1 2 0 0,4-2 0 0,1 0 0 16,3 2-12-16,-1-2 0 16,3 0 0-16,0 2-11 0,5 0 11 0,-2-4-10 0,2 4 10 0,3-2-10 15,3 0 1-15,2 0 0 0,3 4 0 0,-2-4 0 16,7 5-99-16,-3-1-19 0,6-4-4 16,3 5-970-16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1T16:15:24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8837 10575 1562 0,'0'0'69'0,"0"0"15"0,3-7-68 0,-3 0-16 0,0 5 0 0,0-5 0 16,2-1 68-16,-2 1 9 0,6-2 3 0,-4 2 0 15,1 0-34-15,2-2-6 0,-2 1-2 0,5-1 0 16,-6 2-24-16,6-2-5 15,-2 2-1-15,-1-1 0 0,3-1-8 0,-3 2 0 0,3 0 0 0,0-2 0 16,0 1 0-16,3 1 0 0,-1 5 0 0,3-5 0 16,1 0 0-16,-1 0 0 0,-3 5 0 0,6-5 0 15,3-1-8-15,-1 1 8 0,1 7 0 16,-1-4 0-16,6-1 0 0,-5-2 0 16,-1 5 0-16,1-5 0 0,-1 7 0 0,1-8 0 0,-1 8 12 15,1-2-4-15,-1-3-8 0,4 5-9 0,-1-2 9 0,3 2-13 16,-3-2 13-16,3-3 0 0,-3 10 12 15,0-5-12-15,0 2 8 0,-2-2-8 16,-1 2 0-16,1 3 0 0,-4-3 8 0,4 6-8 16,-6-1 12-16,3 0-12 0,-5 2 16 0,2-2-3 0,0 3-1 0,-2-1 0 0,-1 5 0 0,1-5 0 15,-1 6 0-15,1-1 0 0,-3-3-12 0,3 4 0 16,-3-1 0-16,-1 0 0 0,-1 2 0 16,2 1 0-16,0-1 0 0,-3 3 0 15,0-3 10-15,1 6-10 0,-4-1 10 0,3-2-10 16,-2 4 0-16,0-6 0 0,-1 6 0 0,1-2 0 0,-3-2 0 15,0 2 0-15,-3-2 0 0,3-3 0 0,-5 3-8 0,2-7 8 16,-2 5 0-16,0-1 0 0,0-2 0 0,-3-4 0 16,0 4 0-16,0-5 0 0,0-2 0 0,0 0 0 0,-3 3 0 0,1-3 0 31,-4 0 14-31,1-5-3 0,0 5-1 0,-3-7 0 0,-2 7 14 0,-4-7 2 16,1 0 1-16,-5 5 0 0,-1-5-7 0,-2 0 0 0,-2-5-1 0,-1 5 0 15,0-2-19-15,0 2 0 0,3-5 8 0,-3 5-8 16,1 0 0-16,-4 0 0 0,-2 0 0 0,3 0 0 15,-1 0 0-15,4 0 0 0,-4-2 8 0,1-3-8 16,5 5 0-16,0-2 0 0,-3-1 0 0,5-1 0 16,1 1 0-16,-3-1 0 0,-3-4 0 0,3 6 0 15,0-5 0-15,3 0 0 0,-6 2 0 0,5-6 0 16,3 4 0-16,3-3 10 16,0-4-2-16,0 2 0 0,2-2 20 0,4-2 4 0,1-6 1 0,1 4 0 15,3-3-21-15,-1 2-12 0,6-2 12 0,-3 2-12 16,2-5 9-16,1 1-9 0,3 2 0 0,2-3 9 0,0 0-9 15,0 8-14-15,2-8 3 0,3 8 1 32,1-3-68-32,-1-2-14 0,6 5-2 0,-1-6-923 0</inkml:trace>
  <inkml:trace contextRef="#ctx0" brushRef="#br0" timeOffset="9863.17">6458 6640 691 0,'0'0'30'0,"0"-7"7"0,0 3-29 0,0-6-8 0,3 3 0 0,0 0 0 16,-1-2 218-16,-2 2 42 0,3-3 9 0,0 1 2 16,-1-5-204-16,1 7-41 0,-3-5-8 0,3-2-2 15,-1 0-16-15,-2-3 10 0,0 3-10 0,0-2 8 16,0-3-8-16,0 2 0 0,-2-4 0 0,-1 2 0 16,3 1 0-16,-3-1 0 0,3-2 0 0,0 2 0 15,-2-5 0-15,2 1 0 0,2-1 0 0,1 3 0 16,0-5 0-16,-1 3 0 0,1-1 8 15,2 1-8-15,-2-1 0 0,2-6 0 0,0 6 0 16,3-9 0-16,0 3 13 0,3 1-2 0,-3 1-1 0,2-2 0 0,4 1-10 0,-4 1 0 16,3-2 0-16,3 6 0 0,0-2 0 0,0 0 0 15,3-2 0-15,-1 2 8 0,1-4-8 0,2-1-14 16,-3 5 3-16,4-4 1 0,-4 6 10 0,3-2 0 16,0-2 0-16,1 4 0 0,1 1 0 15,4 4 0-15,-3-2 0 16,2 2 8-16,-5-2 6 0,6 4 2 0,-3 1 0 0,2 0 0 0,0-1 10 0,-2 3 2 0,3 0 1 15,-9 2 0-15,3-2-4 0,1 0-1 16,-4 4 0-16,3 1 0 0,0 0-10 16,1 2-2-16,-4 0-1 0,6 0 0 0,-6-1-11 0,4 1 0 0,-4 5 0 0,3 0 0 15,-2-3 0-15,2-2 0 0,-2 0 0 16,-1 5 0-16,1 2 0 0,-1 0 0 0,-2-8 0 16,0 6 0-16,0-3 0 0,-3 5 0 0,3-2 0 0,-6-3 0 15,4 3-10-15,-1 2 10 0,-3 0-13 16,1-2 5-1,-3-3-16-15,3 5-4 0,-1 0 0 0,1 0 0 16,-3-7-32-16,-3 5-8 0,3-3 0 0,0 2-718 0</inkml:trace>
  <inkml:trace contextRef="#ctx0" brushRef="#br0" timeOffset="10220.37">7366 4989 1555 0,'0'-7'138'0,"5"7"-110"16,3-4-28-16,3-1 0 0,2-2 109 0,3 0 17 16,0 2 3-16,0 0 1 0,0-2-86 0,-1 5-16 15,1-3-4-15,0 3-1 0,-3 0-9 0,3-3-2 16,0 5 0-16,-3-2 0 0,6 2-12 0,-3 2 0 15,-3-2 8-15,6 0-8 0,-1 5 0 0,-2-3 0 16,0 0 0-16,0 3 0 0,0-3 0 0,-3 5 0 16,-3 0 0-16,-2-4 0 0,-5 4 0 0,5 0 0 0,0 2 0 0,-6 3 0 15,-4-2 0-15,-3 4 0 16,2-3 0-16,-8 11 0 16,-2-6 0-16,-3 3 0 0,-2 4 0 0,-3 1 0 0,-1 6 0 0,-1-1 0 0,-1-1 0 0,0 0 0 15,-3-2 0-15,1 2-21 0,0 0 3 0,-1-4 1 31,1 7-147-31,2-8-30 0,-24 26-6 0,16-11 0 0</inkml:trace>
  <inkml:trace contextRef="#ctx0" brushRef="#br0" timeOffset="10778.81">6170 6142 288 0,'-16'2'25'0,"8"5"-25"0,0-4 0 0,0-3 0 0,3 7 319 0,0 0 58 0,0 0 12 0,2 0 3 15,3 2-280-15,3 5-55 0,2-2-11 0,0 2-2 16,0 3 8-16,1 6 3 0,4-6 0 0,-4 6 0 16,2 1-34-16,2-3-6 0,-2 5-2 0,5-3 0 15,-2 1-1-15,-3-1-1 0,2-2 0 0,4-2 0 16,-4-2-11-16,6-1 0 0,-8 1 9 0,5-3-9 16,0-5 0-16,-2 3 8 0,2-5-8 0,0-2 0 15,1 2 0-15,2-7 9 0,-1 0-9 0,1 0 0 0,6-7 27 16,-4-3-2-16,8 3 0 0,-2-5 0 15,0-2-15-15,5 0-10 0,0-2 12 0,3-3-12 16,0-2 0-16,0 0 0 0,-3 4 0 0,0-6 0 0,0-1 0 0,0 5 0 16,0-2 0-16,3 5-12 31,-3-3-124-31,0-2-25 0</inkml:trace>
  <inkml:trace contextRef="#ctx0" brushRef="#br0" timeOffset="11475.68">9115 4895 1555 0,'0'0'138'0,"-5"0"-110"15,-3 5-28-15,-3 2 0 0,3-2 88 0,0 7 13 16,-5-1 3-16,0 3 0 0,0 1-61 15,-1 3-12-15,4 6-3 0,-6 4 0 0,3 3-16 0,-3 4-4 16,-3 5-8-16,1 0 12 0,-1 0-12 0,3-2 0 0,0-1 0 0,3 3 0 16,0-5 0-16,2 3 0 15,3 0 0-15,1-5-10 0,-1-8 10 0,2 6 0 16,6-7 0-16,-2-3 0 0,4-2 0 0,1-10 0 16,2-2 0-16,1 0 0 0,1 0 18 0,7-7-1 0,-4-2 0 0,3-5 0 15,6-5 19-15,-3 3 4 0,0-8 1 0,2 1 0 16,3-6-41-16,-5 6 0 0,0-3 0 15,-3-2 0-15,1 2 0 0,-4-2 0 0,-2 7 0 0,-5-3 0 16,-3 1 8-16,-3 0 0 0,-2 6 0 0,0-4 0 16,-3 5 1-16,0 2 0 0,-6-3 0 0,1 3 0 15,-3 0-9-15,1 7 0 0,-1-7 0 0,0 7 0 16,0 0 0-16,3 5 0 0,-3-3 0 0,0 3 0 16,3-1-24-16,-1 3 4 15,1-2 0-15,-3 5 0 16,6-3-28-16,-3 2-6 0,-1-2-1 0,1 3-572 0,2-1-114 0</inkml:trace>
  <inkml:trace contextRef="#ctx0" brushRef="#br0" timeOffset="12167.66">7673 6513 345 0,'0'0'31'16,"0"0"-31"-16,0 0 0 0,0 0 0 0,-5 3 344 0,2-1 64 0,3-2 12 0,-5 7 2 15,2 5-290-15,-2-3-59 0,2 5-11 16,-2-2-2-16,0 5-40 0,2 4-7 0,-2-2-1 0,-1 4-1 15,4 1-11-15,-4 4 0 0,4-2 0 0,-4 4 8 16,-2-4-8-16,3-2 0 0,3-1 0 0,-4 1 0 31,1-1-47-31,0 1-1 0,-1-8-1 0,1 8 0 16,0-8-172-16,0 1-35 0,-9 6-6 0,6-9-2 0</inkml:trace>
  <inkml:trace contextRef="#ctx0" brushRef="#br0" timeOffset="12685.53">7803 6572 1036 0,'-8'-7'92'0,"8"7"-73"0,8-2-19 0,0-5 0 0,-6 4 244 0,3-1 46 16,6 1 9-16,0-1 1 0,-3 4-194 16,2-3-39-16,-2 3-8 0,3 0-2 15,2 0-33-15,-3 3-8 0,-2-3 0 0,0 7-1 0,3 0-15 0,-3 0 0 16,-3 0 0-16,-2 2 0 15,5 1 0-15,-6 1 0 0,1 1-12 0,0 0 12 0,-1-3-24 0,-2 1 1 16,6 6 1-16,-6-2 0 0,-3-4 13 0,0 6 9 16,1-4-12-16,-1 0 12 15,-5 4-31-15,3-2 1 16,-3-4 0-16,0 4 0 0,-3 0 30 0,1-2 0 0,2 2 0 0,0-5 0 16,-3 5 0-16,1-4 0 0,-1 4 0 0,3-5 0 0,0 3 9 15,-2-3-1-15,-1 1-8 0,1 4 12 0,4-5-12 0,-2 1 0 16,-2-3 0-16,-1 0 0 0,6 2 12 0,-3-2 7 0,0 3 1 0,3-3 0 15,-3 0-10-15,2 2-2 0,1-4 0 16,0 2 0-16,2-5-8 0,3-2 8 16,0 10-8-16,0-6 8 0,-2-1-8 0,2-3 0 0,5 7 9 15,-3-5-9-15,1 5 9 0,0-7-9 0,-1 5 12 0,4-5-12 16,2-5 0-16,-3 5 0 0,-2-7 0 0,2 5 0 16,3-5 8-16,-3 0-8 0,-2 2 12 0,2-7-12 15,0 3 12-15,3-1-12 0,-2-1 12 0,-4-1-12 16,-2-2 10-16,3 4-10 15,-3-4 8-15,0 0-8 0,-3-2 12 0,1 4-2 0,4-9-1 0,-2 7 0 16,-8-3 9-16,6 1 2 0,2-1 0 16,-3-4 0-16,0 2-20 0,-2-2-12 0,-3-2 1 0,5-1 1 0,3 5 10 15,-2-4 12-15,-1-1-2 0,3 1-1 16,0 6-46-16,3-4-10 0,-1 2-1 16,4-2-1-16,-4 2-38 0,6 3-7 0,-2-1-2 0,-4 3-832 15</inkml:trace>
  <inkml:trace contextRef="#ctx0" brushRef="#br0" timeOffset="21334.46">7157 6800 1681 0,'-11'-7'36'0,"6"7"8"0,0 0 2 0,-3-2 2 0,0-3-38 0,-3 5-10 0,1 0 0 0,-1-2 0 0,-2 2 28 0,0 0 3 16,-6 0 1-16,3 2 0 15,0 5-32-15,-2-2 0 0,-9 0 0 0,4 2 0 16,-6 5 0-16,-1-3 0 0,1 0 0 0,0 1 0 15,-5 4-11-15,-3 2-5 0,-3-2 0 0,-5 3-1 16,0-1-51-16,0 1-11 0,-2 4-1 0,2-2-1 16,0 4-42-1,-3-2-8-15,-5 3-1 0,3-5-1 0,5 4 60 16,0 1 12-16,0-1 2 16,8 1 1-16,0-1 130 0,5-1 25 0,3-4 6 0,2-1 1 0,1-1-28 0,2 1-6 0,0-3-1 0,3 2 0 15,3 1-29-15,-6-3-5 0,5 2-2 0,3 1 0 0,-2 4-10 0,5-5-3 16,-6 6 0-16,6-4 0 0,0-1-20 0,2-1 0 0,1 6 0 15,4-4-8-15,-4 6 8 0,2-3 0 0,8 3 10 16,-8-6-10-16,8 4 15 0,-3-4-3 0,3 4-1 0,0-6 0 16,0 0 1-16,0 6 0 15,3-6 0-15,-1 1 0 0,-2-1 3 16,6-2 1-16,-6 3 0 0,2-8 0 16,1 5-16-16,0 0 9 0,2-2-9 0,-5 0 8 0,5-3-8 0,-5 1 0 0,0-8 0 15,3 5 8-15,-3 0-8 0,3-2 0 0,-3-3-12 0,0-2-499 16,0 2-99-16</inkml:trace>
  <inkml:trace contextRef="#ctx0" brushRef="#br0" timeOffset="21699.16">5371 7673 345 0,'-16'0'15'0,"11"0"4"0,0 0-19 0,2 5 0 0,-5-3 0 0,3 5 0 0,2 2 283 15,0-2 53-15,3 1 10 0,0 1 2 0,3 5-252 0,0 0-50 16,2-2-10-16,3 7-3 0,-3-3-9 0,3 3-3 16,0-3 0-16,0 1 0 0,3 2-11 0,2-3-2 15,0-4-8-15,-2 4 12 0,2-1-12 0,0-1 9 16,0-5-9-16,1 0 8 0,-1-1 1 0,0 1 0 15,0-4 0-15,1-3 0 0,1-2 5 0,-4-2 1 0,5-3 0 0,-6 0 0 16,4-2 10 0,2-2 3-16,-3-5 0 0,3 0 0 0,5-1-19 15,-3-1-9-15,3-1 10 0,3-6-10 0,-3-1 9 0,6 1-9 16,-1-1 8-16,3 1-8 16,-2-3-67-16,5-5-18 0</inkml:trace>
  <inkml:trace contextRef="#ctx0" brushRef="#br0" timeOffset="22255.58">6503 6739 1324 0,'0'0'59'0,"0"0"12"0,0 0-57 0,6 0-14 0,2-2 0 0,2-1 0 15,1-1 100-15,2-3 18 0,0 7 3 0,3-7 1 16,-3 4-68-16,6-4-14 0,-3 7-2 0,5-7-1 15,-2 7-1-15,2 0 0 0,-3 0 0 0,3 0 0 16,-2 0-36-16,2 0 0 0,-2 0 0 0,2 5 0 16,-3-3 0-16,3 3 14 0,1-3-3 0,-4 1-1 15,1-3-10-15,-1 4 10 0,1-1-10 0,-6 1 10 16,-5-4-2-16,0 3 0 0,-3 1 0 0,-5-4 0 16,0 0-8-16,0 0 8 0,3 5-8 0,-3 7 8 15,-6-3 8-15,-2 5 2 16,-7-2 0-16,-4 9 0 0,-2-2 1 0,-3 2 0 0,-2-4 0 0,-3 6 0 15,-3 3-29-15,0-2-6 0,-2 4 0 0,-1-2-1 16,4 4 17-16,1-4 0 0,7-2-8 0,-4-1 8 16,3 1-82-16,8-1-13 0,1 1-2 0</inkml:trace>
  <inkml:trace contextRef="#ctx0" brushRef="#br0" timeOffset="23032.86">5445 6438 1267 0,'0'0'112'0,"0"0"-89"0,0 0-23 0,0 0 0 15,0 0 113-15,0 0 19 0,0 0 3 0,0 0 1 16,0 0-76-16,0 0-16 0,0 0-2 16,8 0-1-16,0 0-21 0,0 7-4 0,3-7 0 0,-4 5-1 15,4-3 1-15,0 1 0 16,2 1 0-16,-5-1 0 0,5 1-6 0,0-1-1 0,3-3 0 0,0 7 0 15,0-5-9-15,2-2 0 0,1 0 0 0,-1 0 0 16,4 0 0-16,-1-2 8 0,-3-1-8 0,1-1 0 16,-1 1 0-1,-2-1 0-15,3 4 8 0,-6-3-8 0,-2-1 0 0,-1 1 0 16,-5 3 0-16,3-2 8 0,-2 2-8 0,-6 0 0 0,0 0 9 0,0 0-9 16,0 0 11-16,-3 5-3 15,-2-1 0-15,-6 3 0 0,3 0 0 0,0 3-8 0,-2-1 12 0,2 5-4 0,-5-4-8 16,-1 6 0-16,-2-2 0 0,3 3 8 15,3-1-8-15,-4 5 8 0,4-2-8 0,-3 5 8 16,2-1-8-16,0 3 0 0,3-2 0 0,1-1 0 0,-1 1 0 16,2-1 0-16,4 1 0 0,-1-1 0 31,3-2-52-31,3-2-13 0,-1 2-3 0</inkml:trace>
  <inkml:trace contextRef="#ctx0" brushRef="#br0" timeOffset="23618.06">4424 8044 1933 0,'0'0'42'0,"0"0"9"0,-5 0 1 0,2 8 4 0,0 1-45 0,3-2-11 0,0 5 0 0,0 0 0 16,3 4 50-16,5 5 8 15,-6-2 2-15,4 4 0 0,-1 8-28 0,0-3-6 0,3 0-1 0,-5 10 0 16,5-5-25-16,0 5 8 15,0-5-8-15,-6-3 0 0,4 1 0 0,-1-1 0 0,3-4 0 0,-3 0-660 16,6-2-138-16</inkml:trace>
  <inkml:trace contextRef="#ctx0" brushRef="#br0" timeOffset="24146.04">4850 7948 2476 0,'-8'-7'220'0,"8"7"-176"0,0 0-35 0,0 0-9 0,5-7 43 0,3 7 6 16,-3-2 2-16,9-1 0 15,-9-1-30-15,8 4-5 0,-5-3-2 0,3 3 0 16,2 0-3-16,0 3-1 0,-5-3 0 16,0 4 0-16,3 1-10 0,-3 2 0 0,2 5 0 0,-2-3 0 15,-3 1-39-15,1-1-9 0,2 7-3 0,-8-1 0 16,0 1-21-16,0 0-5 0,-6-1-1 0,1 1 0 15,0 1 12-15,-3-1 2 0,5 5 1 0,-7-4 0 16,2 4 44-16,-3-2 9 0,3 4 2 0,-5-2 0 0,2 3-4 0,-2-1 0 16,5-4 0-16,0 7 0 0,-5-2 12 0,8-1 0 15,-9 1 0-15,9-1 0 16,-3 1 0-16,0-3 16 0,3-2-4 0,0 4-1 0,-1-6 13 16,4 4 2-16,-1-5 1 0,3 1 0 0,0-1 1 0,0-2 1 0,0 0 0 0,3-4 0 15,5-1-9-15,-6 1-1 0,4-3-1 16,4 0 0-16,-2-3-7 0,-3 1-2 0,11-5 0 0,-5-2 0 15,2-5 1-15,0 4 0 0,1-8 0 16,4 1 0-16,-7-2 2 0,2-2 0 0,3 0 0 0,-6 0 0 16,4-2 0-16,-9-1 1 15,3 5 0-15,-3-2 0 0,-5 0 2 0,0-2 0 0,-8-1 0 0,3 1 0 16,0-1 4-16,-9 1 1 0,4 2 0 16,-6-7 0-16,0 9-10 0,0-2-2 0,-2-3 0 0,-1 3 0 15,-2-2-8-15,2 2 0 0,6-3 0 0,-5 5 0 16,-1-7 0-16,1 8-14 0,2-3 3 0,0 0 1 15,3 2-38 1,5 0-8-16,-3 3-2 0,3-1 0 0,8 3-205 0,-5-2-41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1T16:19:32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7956 6415 403 0,'0'0'36'0,"0"0"-36"0,0 0 0 0,0 0 0 0,-3 0 218 0,3 0 37 16,-2-5 7-16,-1 0 2 0,-2 3-165 0,2-3-33 15,3 5-6-15,0 0-2 0,0 0-1 0,0 0 0 16,0 0 0-16,0 0 0 15,0-2-13-15,0 2-2 0,0 0-1 0,3-5 0 0,5 3-13 0,-3 2-2 16,-5 0-1-16,8 0 0 0,3-7 3 0,-1 7 1 16,-2 0 0-16,3 0 0 0,2 0-4 0,3 0-1 15,0 0 0-15,0 0 0 0,-3 4-9 0,8-1-3 16,3-1 0-16,-3-2 0 0,-8 5-12 0,6-3 8 16,4-4-8-16,1 2 0 0,-3 2 0 0,1-2 0 0,-4-2 0 15,1-3 0-15,-1 5 0 0,1 0 0 16,-6-2 0-16,0-1 0 0,0-1 10 0,-2 1-1 0,-3-1 0 15,0-3 0-15,2 4-9 0,-4 1-11 0,-4-3 3 0,1 5 0 16,0-7 8-16,-1 5-12 0,-2 2 12 0,0 0-12 16,-2-5-10-16,-4 3-2 0,1 2-1 0,-3 0 0 31,0 0-12-31,-5 0-3 0,2 0 0 0,-5 2 0 0,-2 5 16 0,-6-7 4 0,3 7 0 0,0-7 0 16,0 7 10-16,-1-4 10 0,-1 1-13 0,-1-1 5 15,3 4-25 1,-3-3-5-16,-3 1-1 0,4 0 0 0,1-3-137 0,1 5-28 15,0-2-6-15,-3 0-1 0,3-1 43 16,3 3 9-16,-1-4 2 0,-2 4 0 0,0-5 129 0,2 3 28 0,6-3 0 0,-3 3 0 16,-2-3 110-16,7 1 15 0,6-3 3 0,-3 4 1 15,0-4 0-15,3 0 0 0,5 0 0 0,0 0 0 16,0 0-10-16,8 0-3 0,-1-4 0 0,7 4 0 0,2-3-19 0,2-4-4 16,-5 7-1-16,8-2 0 0,1-3-35 15,1 5-7-15,-1 0-2 0,-1-2 0 0,3-5-23 0,-1 7-5 16,4-3 0-16,-3-1-1 0,-1 4-11 15,4-3-8-15,-1-1 12 0,-2 4-12 0,0 0 9 0,0 0-9 16,2 0 0-16,-2 0 9 0,-3 7-9 0,-2-7 0 16,-1 0 0-16,-2 0 0 0,-3 0 0 0,-2 0 0 15,-3 4 0-15,0-4 0 0,0-4 0 0,-8 4 0 16,0 0 0-16,0 0 0 16,0 0 0-16,0 0-20 0,0 0 3 0,-5 0 1 15,-1 4-118-15,-2-1-23 0,-2-3-5 0,-1 7-718 0</inkml:trace>
  <inkml:trace contextRef="#ctx0" brushRef="#br0" timeOffset="253.11">7975 6525 2358 0,'0'0'52'0,"0"0"10"0,0 0 2 0,0 0 3 0,5 5-54 0,-5-5-13 0,5 2 0 0,3-2 0 16,3 0 0-16,-1 7 0 0,1-4 0 0,-1 1 0 15,6-1 0-15,0 4 0 0,-3-3 0 0,3 1 0 16,3 0 0-16,-1 2-10 0,1-5 10 0,-1 5-12 16,-4-4 0-16,1 4-1 0,7-7 0 0,-4 7 0 0,-2-5-5 0,3 3-1 15,2-3 0-15,-5-2 0 31,2 7-11-31,-2-2-2 0,-3 0-1 0,3-5 0 16,-5 4-5-16,2-4-1 0,-3 0 0 0,1 0 0 0,2 0-81 0,-2 0-17 0,-8 0-3 16,-3 0-590-16</inkml:trace>
  <inkml:trace contextRef="#ctx0" brushRef="#br0" timeOffset="4760.62">8877 6135 2077 0,'0'0'45'0,"0"0"10"0,0 0 1 0,-6 0 4 0,4 0-48 0,2 0-12 0,-3 0 0 0,3 0 0 16,0 0 22-16,0 0 2 0,-5 2 1 0,5-2 0 16,0 0-25-16,-3 5 0 0,1-3 0 0,-1 3 0 15,0 0-8-15,1-1 8 0,-1-1-10 0,-2 4 10 0,2 2 0 0,-2-2 0 16,2 0-8-16,-2 0 8 0,2-4 0 0,-2 8 0 16,2-6 0-16,1 2 0 0,-1 0 0 15,0 3 0-15,1-3 8 0,-1 0-8 0,0 2 9 0,3-4-1 16,-2-3-8-16,2 5 12 0,0-7-4 15,0 0-8-15,0 0 11 0,2 3-11 0,4 4 0 0,-6-7 0 16,0 0 0-16,5 0 0 0,3 0 8 0,0 0-8 16,-3-3 0-16,3 3 0 0,-3-4 0 0,3 1 0 15,3 3 8-15,-3 0-8 0,2-2 13 0,-2 4-1 16,3-2 0-16,0 3 0 0,-1-3-12 0,1 0 0 16,2 7 0-16,-2-7 0 0,2 7 0 0,0 0 0 15,-2-5 8-15,-1 3-8 0,1-3 0 0,-3 5 0 16,0 0 0-16,2-4 0 0,1 8 0 0,-1-6 0 15,-2 2 0-15,0 0 0 0,0 3 0 16,-3-3 0-16,-2 0 0 0,2 0 0 0,-2 2 0 0,0-2 0 0,-3 3 0 0,-6 4 0 16,4-5 0-1,-4 5 0-15,1-4 0 0,0 4 0 0,-6-5 0 0,1-2-16 0,-4 7 3 0,4-4 1 16,-1-1 12-16,1 5 0 0,-4-4 0 0,1-3 0 16,3 2 0-1,-6 5 0-15,3-7 0 0,-1 3 0 0,4-3 0 0,-3 0 0 0,-1 0 0 16,1-5-9-16,0 5-2 0,2-7 0 0,-2 3 0 0,2-3 0 15,1-3-17 1,-1 3-3-16,-2-7-1 0,5 5 0 0,-2-3-36 16,4-2-7-16,-4-2-1 0,2 2-1 0,2-3-175 0,4 3-36 0,-11-9-6 0,10-1-2 15</inkml:trace>
  <inkml:trace contextRef="#ctx0" brushRef="#br0" timeOffset="5111.32">8848 6144 403 0,'0'0'36'0,"0"0"-36"0,0 0 0 0,0 0 0 15,5 0 335-15,3 0 60 0,-3 0 12 0,3-2 2 0,0-3-289 0,3 5-57 0,-1-7-12 0,1 7-3 16,-1-2-23-16,4-1-5 15,-1-1 0-15,0 4-1 0,0-3-19 0,-2-1 0 16,-1 4 8-16,1 0-8 0,2-3 0 0,-2 3 0 0,2-4 0 16,0 4 0-16,1-3 0 0,-1 3 0 15,-5 0 0-15,2 0 0 0,1 3 0 0,-3-3 0 16,2 0 0-16,-4 4 0 0,2-4 0 0,-8 0 0 0,0 0 8 0,0 0-8 16,0 0 0-16,0 0 0 0,0 0 0 0,0 0 0 15,0 0-9-15,0 0-6 0,5 7-1 0,-5-7 0 31,-3 3-101-31,1 1-21 0,-4-1-4 0,4-1-1 0</inkml:trace>
  <inkml:trace contextRef="#ctx0" brushRef="#br0" timeOffset="47482.29">7766 12743 1324 0,'0'0'59'0,"0"0"12"0,0 0-57 0,0 0-14 0,0 0 0 0,0 0 0 0,-6 0 212 0,6 0 40 16,0 0 8-16,0 0 2 0,-5 0-177 0,5 0-35 16,0 0-7-16,0 0-2 0,0 0-33 0,0 0-8 15,-3-2 0-15,3-3 0 16,-2 3-31-1,2-3-8-15,-6 1-1 0,6 4-652 0,0 0-129 0</inkml:trace>
  <inkml:trace contextRef="#ctx0" brushRef="#br0" timeOffset="48377.06">7879 12680 1652 0,'-10'-2'73'16,"4"2"15"-16,6 0-70 0,0 0-18 0,-2 2 0 0,-1-2 0 0,-5 0 87 0,3 0 13 15,5 0 4-15,-3 0 0 0,-5 5-68 0,3-3-12 16,5-2-4-16,0 0 0 0,-8 2-12 0,3 5-8 15,2 0 10-15,-2 1-10 0,2 1 0 0,-5 0 8 0,3 3-8 0,0 0 0 16,2 2 0-16,0 2 0 0,-2 1 0 0,2 4 0 16,3-2 0-16,0 0 0 0,-2 0 8 0,2 2-8 15,2-2 0-15,-2 4 0 0,3 1 0 0,0-1 0 16,-1-6 0-16,4 4 0 0,4-5 8 0,-2-4-8 16,-2 2 10-16,4-5-1 0,9 3 0 0,-1-5 0 15,-2-2 8-15,3 2 2 16,2-7 0-16,0-2 0 15,0-3-6-15,0 3-1 0,0-5 0 0,1-1 0 0,1-3-12 0,1-1 8 16,0 0-8-16,0-2 0 0,5 0 0 0,-5-2 8 0,-6-1-8 0,1 3 0 16,5-3 0-16,-6 1 0 0,1 2 8 15,-4 2-8-15,1-2 0 0,0 0 8 0,-3 2-8 0,-2 0 0 0,-3 3 8 0,0-5-8 16,0 4 0-16,0-4 9 16,-6 5-1-16,1-5-8 0,0 4 12 0,-3 1-4 15,0-5 12-15,0 5 1 16,-3-6 1-16,3 6 0 0,-3-5-2 0,-2 2 0 0,-3-2 0 0,3-2 0 15,0 1-11-15,-6-1-9 0,-5-5 12 0,3 4-12 0,0 1 8 16,-1-1-8-16,-1 3 0 16,-4-2 0-16,3-1 0 0,0 6 0 0,-2-8 0 0,-1 9 0 0,-2-4 0 15,0 5 0-15,5-1 0 0,-2 3 0 0,-4 0 0 0,1 0 0 16,5 5 0-16,-5 0 0 0,-3-3 0 0,3 5 0 0,-3 7 0 0,3-5 0 16,0 5-14-16,-3 0 3 0,0 3 1 15,3 4 0-15,3 0-1 0,-1-2 0 16,-2 7 0-16,0-3 0 15,5 3-7-15,3-3-2 0,-3 8 0 0,3-1 0 16,2 1-18-16,1-1-4 0,2 1-1 0,0 7 0 16,2-6-20-16,4-1-4 0,-1-1-1 0,3 1-846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1T16:23:11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7895 11010 1677 0,'0'0'74'0,"0"0"16"0,-8-2-72 0,0-3-18 0,3 3 0 0,2-5 0 15,-2 0 92-15,0 0 16 0,-1 0 2 0,1-3 1 16,5 1-59-16,0-1-12 0,-5-1-3 0,2 1 0 15,3-4-21-15,-2 2-4 0,-4 1 0 0,4-1-1 16,2-2-3-16,0 0 0 0,2-3 0 0,1-2 0 16,-3-2-8-16,5 5 12 0,6-6-12 0,-1 6 12 15,-2-8-12-15,8 6 0 0,0-6 0 0,3 3 0 16,-3-3 0-16,-1 6 0 0,7-4 0 0,-4 6 0 16,3-3 10-16,-2-2 0 0,2 7 0 0,3-3 0 15,5 1 7-15,-3 7 2 0,-2-6 0 0,0 8 0 16,5-2 3-1,3 2 1-15,-6 5 0 0,1-3 0 0,-1 5-12 0,-2 0-3 0,0 5 0 16,0-3 0-16,-6 3-8 0,6 2-11 0,2 2 3 0,-4 1 0 0,-7 4 8 0,7 0 0 16,1-2-9-16,1 4 9 0,-3 5 0 15,-2-2 0-15,2 2 0 0,0 3 0 0,-2-1 0 0,-1 3 0 16,-4-2 0-16,1 6 0 0,-1-4-10 0,-1 5 10 16,-5 1 0-16,2-3-9 0,-2 1 9 15,-2-1-8-15,-1 1 8 0,-2 8-8 0,-1-5 8 16,1 0 0-16,-6 4 0 0,1-4-8 0,-1 5 16 0,0-5 4 15,-5 0 1-15,0-3 0 0,-2-2-13 0,-1 1 0 16,1-1 0-16,-6-2 0 0,-5-3 0 0,2 3 0 0,1-5 0 16,-1 3 0-16,-2-5 0 0,0 2 0 0,-3-5 0 0,0 1 0 15,3-1-24-15,0-2 0 0,-3-4-1 0,0-3 0 16,3 2 25-16,-6-2 0 0,-7-2 0 0,5-3 0 16,-3-2 24-16,3-2 0 0,-3-3 0 0,1 3 0 15,-1-3-24-15,3-4 0 0,0 2 0 0,2-3 0 16,1-4 12-16,-1-2-3 0,1-1 0 0,2 3 0 15,-5-5-9-15,2-2 12 0,4 2-12 0,-4-2 12 16,3-2-12-16,-2 4 10 0,5-2-10 0,-3-3 10 16,5 1-10-16,1-3 8 0,-1-5-8 0,3 5 8 15,3-4-8-15,0-1 0 0,2-2 0 0,4-4 0 16,1 6 0-16,4-2 0 0,-1 3 0 0,3-3 0 16,5 2 0-16,1-2 0 0,1 3 0 0,4 1 0 15,0-1 0-15,4 2 0 0,9 2-12 0,-3-5 12 16,-5 5-115-16,8-2-15 15,5 2-3-15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1T16:24:36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7980 11027 2527 0,'0'0'112'0,"0"0"23"0,0 0-108 0,-3 0-27 16,-2 7 0-16,2-5 0 0,3-2 25 0,0 0 0 0,-5 0 0 0,5 0 0 31,0 0-77-31,0 0-16 0,-3 0-4 0</inkml:trace>
  <inkml:trace contextRef="#ctx0" brushRef="#br0" timeOffset="1044.19">8176 10961 288 0,'-11'0'25'0,"6"-5"-25"0,2 5 0 15,-2-2 0-15,2-3 346 0,1 3 64 0,-6-1 13 0,2-1 2 0,6-3-294 16,-2 7-59-16,-6-8-12 0,0 6-3 15,5 2-49-15,-2-2-8 0,0-3 0 0,-3 5 0 0,0 5-14 0,0-3 5 16,0 5 1-16,0 0 0 0,-3 3 8 0,1-1-13 16,2 8 5-16,0-3 8 0,-3 7-9 0,3-2 9 15,0 2 0-15,3 2 0 0,-3 1 0 0,3-1 0 16,0 3 0-16,5-2 0 0,-3-5 0 0,3 2 0 16,0 0 0-16,3-5 9 0,2 3-9 0,0-2 0 15,0-1 0-15,3-2 8 0,6 0 4 0,-4 0 1 16,3-2 0-16,1 2 0 0,2-4 2 15,2-1 0-15,1-2 0 0,-1-2 0 0,1-3 6 0,4-2 2 16,4 0 0-16,-1-2 0 0,-2-3 3 0,3-2 1 0,2-2 0 16,-3 2 0-16,-2-3-9 0,-3-4-2 0,3 5 0 15,-3-5 0-15,3 2 8 0,-3-2 0 0,-2-3 1 0,2 1 0 16,3-5 5-16,-6 2 1 0,-2-2 0 16,3-3 0-16,2 8-23 0,-5-8-8 0,-3 1 0 0,-3-1 0 15,4 1 8-15,-4-1-8 0,-2-2 0 0,0 3 9 16,0-1-9-16,-3 1 0 0,1-3 0 15,-1-2 8-15,-5 4-8 0,0-2 0 0,0 0 0 16,0-2 8-16,-8 5-8 0,0-8 0 0,0 7 0 16,0-1 0-16,-2-6 0 0,-4 8 0 0,-2 6 9 0,1-2-9 0,1-2 0 15,-4 7 0-15,-6 5 0 0,-2-1-12 16,2 5 12-16,-3 3 0 0,-4 2 0 0,-4 2 0 16,-2 5 0-16,-3 10 0 0,-2-1 0 0,-3 8 0 0,3-1-8 0,-1 1 8 15,9 7-8-15,0 1 8 16,-1-1-8-16,9 2 8 0,-1-2-8 0,3-1 8 15,1 3-108-15,4-2-16 0,3-1-3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1T16:28:03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19545 5013 1494 0,'0'0'66'0,"0"0"14"0,0-7-64 0,2 5-16 0,1-6 0 0,0 1 0 0,-1 5 52 0,1-3 8 16,0-4 2-16,5 7 0 0,-3-5-26 0,0-1-6 15,3 1-1-15,0 0 0 0,3 0-29 0,-3 3 8 16,2-1-8-16,-2-2 0 0,3 5 8 0,-3-6 0 16,0 6-8-16,-1-3 12 15,-1 5 19-15,4 0 3 0,-2 0 1 0,0 0 0 0,0 0-1 0,0 0 0 16,3 5 0-16,-3-3 0 0,2 1-14 16,1 4-2-16,-1-7-1 0,1 7 0 0,2-2-17 0,0-1 0 15,3 1 8-15,0-3-8 0,3 5 0 0,2-2 0 16,-3-3 0-16,1 1 0 0,2-3 0 0,0 5 0 15,0-3 0-15,3-2 0 0,0 0 0 0,0 0 0 0,0 0 0 0,-3 0 0 16,0 0 8-16,3-2-8 0,-3-3 9 16,3 5-9-16,0 0 0 0,2-3 0 0,3 1 0 0,-2-3 0 15,-4 5 0-15,4-2 0 16,2-3 0-16,0 5 0 0,0-2 0 0,-2-3 0 0,-4 5 0 0,1-2 0 16,-3 2 0-16,3-2 0 15,-3-3 0-15,-2 5 0 0,-1 0 0 0,1 0 0 0,0-2 0 0,-1-3 0 16,1 5 0-16,-4 0 8 0,-1 0-8 0,-1 0 0 15,0 0 16-15,-2 0 1 0,-3 0 0 0,2 0 0 16,-2 0-17-16,-3 0 0 0,3 0 8 16,-2 0-8-16,-6 0-12 0,0 0-5 0,0 0-2 0,0 0 0 15,0 0 31-15,0 0 5 0,0 0 2 0,0 0 0 16,0 0-29-16,0 0-6 0,-3 7 0 0,0 0-1 0,3-7 27 0,-2 7 6 16,-1-5 0-16,-2 5 1 0,5-7-17 15,0 0 0-15,0 7 0 0,-3-4 0 16,1 4-11-16,-1 0-5 0,3 0-2 0,0 0 0 0,-3 0 18 0,3-2 0 15,0 2-8-15,0 0 8 0,0 2 0 0,0-2 0 16,3 5 0-16,0-2 0 16,-1-1-13-16,-2 0 1 0,3 5 0 0,2-4 0 0,-2 6 12 0,2-2 16 15,-2 3-3-15,-1-1-1 16,6-1-12-16,-5 8 0 0,0-7 0 0,-3 8 0 0,2-3 17 0,-2-2 1 16,3 5 0-16,-3-8 0 0,0 7-18 0,5-1 0 15,-2 1 0-15,-1 1 0 0,1 2 9 0,0-3 2 0,-1 3 0 16,1-3 0-16,0 1-11 0,-3 0 0 15,0-1 0-15,2-2-11 0,-2-2 11 0,0 2 0 16,0-2 0-16,0-5 0 0,0 3 0 0,0-3 11 0,-2-5-3 16,2 0 0-16,-3-1-8 0,0 3 0 15,1-6 0-15,-1 2 0 0,-2-2 8 0,2-3 5 16,-2-2 2-16,2 2 0 0,1 3-7 0,-4-5-8 0,-2 3 11 0,3-3-11 16,-3-3 9-16,0 3-9 0,0 0 0 15,-2-5 9-15,2 5-9 0,-3 0 0 0,3 0 0 0,-2 0-11 16,-1 0 11-16,0 0 0 0,1 0 8 0,-1 0-8 15,1 5 0-15,-1-5 0 0,-2 0 0 0,2 3 0 16,1-3 0-16,-1 7 0 0,1-7 0 0,-4 4 0 16,4-1 0-16,-4-1 0 0,-1 3 0 0,1-3 0 15,-4-2 0-15,-1 5 0 0,1-3 0 0,-6 3 0 16,0-3 0-16,0 1 8 0,3-3-8 0,-3 4 0 0,1-1 0 16,-1-3 8-16,0 4-8 0,3-4 0 15,0 3 14-15,-1-3-2 0,1-3 0 0,0 3 0 0,0 0-4 0,0 0-8 16,0 0 11-16,-3 0-11 15,0-4 12-15,0 4-4 0,0-3 0 0,1-1-8 0,4 1 0 0,1 3 0 16,-1-2 0-16,0-3 0 0,1 5 0 16,2-2 0-16,3 2-9 0,-3-5 9 15,5 5 0-15,-2 0 0 0,3 0 0 0,2-2 0 0,0-3 0 0,0 5 0 16,0 0 0-16,0-2 0 0,3-1 0 16,-1-1 0-16,1 4 0 0,0-3 0 15,5 3-10-15,-6-4 10 0,6 4-12 0,0 0 12 16,0 0-37-16,0 0-1 0,0 0 0 0,0 0 0 15,0 0-174-15,0 0-36 0</inkml:trace>
  <inkml:trace contextRef="#ctx0" brushRef="#br0" timeOffset="425.57">20119 6024 1094 0,'0'0'48'0,"-3"0"11"0,-2 3-47 0,2 1-12 16,-2-1 0-16,2 1 0 0,3 1 150 0,-2 0 28 15,-1 2 6-15,0 0 0 0,1-2-136 0,-1 6-27 0,1 1-5 16,-1 0-2-16,0 0-14 0,1 4 0 15,2-2 8-15,-3 3-8 0,0-1 15 0,3 1 0 16,-5 4 0-16,5 0 0 0,-3-2-3 0,3-3-1 16,0 5 0-16,0-2 0 0,3-2-23 0,-3-1-4 0,3-2 0 0,2 3-540 15,-2-10-108 1</inkml:trace>
  <inkml:trace contextRef="#ctx0" brushRef="#br0" timeOffset="800.82">20333 6074 2592 0,'0'0'57'0,"0"0"12"0,-2 7 3 0,-1 2 0 0,3-2-58 0,-3 3-14 0,1 1 0 0,-1-1 0 16,3-1 31-16,0 3 3 15,0-3 1-15,0 1 0 0,3-1-54 16,-3 5-10-16,2-4-3 0,1-3 0 0,0 2 15 0,-1-2 2 0,-2 0 1 0,3 0 0 0,5-4 3 0,-3 4 1 15,0-7 0-15,6 0 0 0,-3 0 10 16,3 0 0-16,-4 0 8 0,7-3-8 0,-4-1 12 0,3 1-3 16,-2-4 0-16,2 0 0 0,-2-2 3 15,-1-5 0-15,4 4 0 0,-4-4 0 0,-2 5-12 16,0-5 0-16,0 2 0 0,-3-2 0 0,1 0 0 0,-4 4 0 16,4-4 0-16,-6-2 0 0,0 6 0 15,-3-4-14-15,0-2 5 0,-2 6 1 16,2 1 8-16,-5-3-8 0,1 0 8 0,1 1-8 15,-2 6 0-15,0 0 0 0,-2-2 0 0,2 5 0 16,-3-3-29-16,1 5-6 0,2 0-1 0,-3 5 0 16,1-3-67-16,-1 5-13 0,0 0-4 0,1 0-798 0</inkml:trace>
  <inkml:trace contextRef="#ctx0" brushRef="#br0" timeOffset="1132.19">19767 6770 403 0,'-5'-7'36'0,"5"4"-36"0,-3-4 0 0,0 5 0 16,3 2 362-16,0 0 66 0,0-7 12 0,6 0 4 0,-1 0-288 0,6-3-58 16,-1 1-11-16,9 2-3 0,5-5-12 0,5 3-4 15,8-3 0-15,2 0 0 0,6 0-16 0,0 1-4 16,-2 4-1-16,7-3 0 0,3 1-7 0,2 2-2 16,1 0 0-16,5 0 0 0,0 4-10 0,-6 1-1 15,1-3-1-15,5 3 0 0,-3-3-26 0,3 3 0 16,-8-3-14-16,-3 5 5 15,-5 0-105-15,-3-2-21 0,-2 2-4 0,0 0-1018 0</inkml:trace>
  <inkml:trace contextRef="#ctx0" brushRef="#br0" timeOffset="18713.66">9911 11659 2106 0,'0'0'46'0,"-2"-2"10"0,2 2 1 0,-3-5 3 0,3 5-48 0,-3-7-12 0,3 5 0 0,0-5 0 16,3 4 0-16,0-1 0 0,2-3 9 0,0 2-9 15,1-2 0-15,1 2 0 0,1-2 0 0,0 5 0 16,0-1 0-16,6-1 0 0,-7 4 0 0,-1 4 0 0,2-1 0 16,0-3 0-16,0 2 0 0,-1 3 0 0,4-3 0 15,-3 3 9-15,5-3-9 16,0 3 15-16,1-3-4 0,2 1-1 0,-1-3 0 0,4 0-10 16,-1 0 8-16,4-3-8 0,-1 1 8 15,-3-3-8-15,4 5 0 0,-1-7 0 0,0 5 8 0,-3-5-8 0,4 7 0 16,-7-7 9-16,4 4-9 0,-3-1 0 15,-3-6 0-15,0 3 0 0,0 5 8 0,1-5-8 0,-4 0 0 16,1 0 0-16,-3 4 8 0,2-4-8 0,-2 0 0 0,0 5 0 0,0-3 0 16,0 3 14-16,-3-3-2 15,1 3 0-15,-1 2 0 0,0 0-12 0,-5 0 0 16,6 7 0-16,-4-5 0 0,1 5-10 0,0 0-2 16,-1 0 0-16,-2 3 0 0,0-1 12 0,0 3 0 15,-2-3 0-15,-4 1 0 16,6 4 0-16,-2-5 0 0,-4 1 0 0,4 4 0 0,2-5 0 0,-6 5 0 0,6-4 0 15,-2 4 0-15,-1-5 0 0,3 5 0 0,-3 0 0 0,3-2 0 16,0 2 0-16,0 3 0 0,0-1 0 16,3 1 0-16,0 4 8 0,-1-5 3 0,4 1 1 0,-1 4 0 15,0-2-12-15,3 4 0 0,-3 1 0 16,3-1 0-16,0 1-16 16,0-1-8-16,0 1-1 0,0 2-1 0,3-3 26 0,-3 5 0 0,-3-2 12 0,3 3-4 15,0-1-8-15,-3 0 0 0,0-2-11 16,-5 7 11-16,0-3 0 0,3 1 0 0,-3 2 0 0,0-3 0 15,-5 1 0-15,0 2 0 0,-1-2 0 0,1 1 0 16,0-1 0-16,-3 2 0 0,0-2 8 0,0-1-8 16,-3 1 19-16,6-3 0 0,0 0 0 0,-3-2 0 0,2-2-19 0,1 1-17 15,-3-3 3-15,3-6 1 16,0 5 13-16,-1-9 0 0,4 2 0 0,-4-5 0 0,1 6 0 0,0-8 0 16,0-5 10-16,2 5-10 0,-2-2 8 0,-1-3-8 15,4 0 0-15,-4-2 8 0,-2 0-8 16,3 0 0-16,0 0 0 0,-3 0 0 0,0-2 8 0,0 0-8 15,-3-3 0-15,1 3 8 0,-1-3-8 0,1-2 12 16,-6 7-12-16,3-9 12 0,-1 6-12 0,-2-4 10 16,1 0-10-16,1 0 10 0,1 5-10 0,0-3 0 0,0-4 0 15,-3 6 0-15,0-2 0 16,0-2 8-16,0 7-8 0,0-4 0 0,3-1 12 0,-3 3-2 16,0-3-1-16,3-2 0 0,0 5-1 0,2-6-8 15,-2 6 12-15,0-5-4 0,0 0-8 0,-1 0 12 0,1-2-12 16,0-6 12-16,-3 6-12 0,0-5 8 15,0-3-8-15,0 3 8 0,1 3-8 0,-1-6 0 16,0 1 0-16,3-3 0 0,-3 2 0 0,2-1 0 0,1-4 0 0,0 4 0 16,2-4 0-16,-2-1 0 0,3-1-11 0,-1 1 11 15,0-3-9-15,1-2 9 0,-1 2-10 0,1 0 10 16,2-2 0-16,-3 2 0 0,1 2 0 0,2 1 0 16,-3-3 0-16,3-2 0 0,0 4 0 0,0 1 0 15,0 4 0-15,0-2 0 0,3-3 8 0,-3 1-8 16,3 6 0-16,0-6 0 0,-3 4 0 0,5-5 0 15,-2 1 0-15,5-1 0 0,-3-4 0 0,0 7 0 0,3-7 0 0,3 4-9 16,0 1 9-16,2-1 0 16,0 1-8-16,3-1 8 0,0 1-8 15,3-1 8-15,2 8-16 0,0-8 1 0,0 5 1 0,1-2 0 32,2 5-87-32,2-1-18 0,1-4-3 0,-1 9-483 15,-2-2-97-15</inkml:trace>
  <inkml:trace contextRef="#ctx0" brushRef="#br0" timeOffset="21109.82">15304 11913 1450 0,'0'0'64'0,"0"0"14"0,0 0-62 0,-3-2-16 15,0-3 0-15,1 1 0 0,-1-1 105 0,0-2 19 16,3 7 3-16,-5-3 1 0,2-1-94 0,1-1-18 16,-4 0-4-16,1-2-1 0,0 5 8 0,-3-3 1 15,0 3 1-15,0 2 0 0,-3-3-7 0,-2 6-2 16,0-3 0-16,-3 7 0 0,0-5-12 15,0 10 0-15,-2-3 0 0,2 1 0 16,0 6 0-16,0 8 0 0,0-3 0 0,3 5 0 0,0-3 0 0,0 1 0 16,2 6 11-16,0-4-11 0,4 5 12 0,4-1-4 15,0 1 0-15,1-3-8 0,4 0 15 0,1-2-4 16,5-2-1-16,0-3 0 0,2-2-10 0,4-3 0 16,1-4 9-16,4-3-9 0,-1-6 8 15,1 2-8-15,5-10 10 0,0 2-10 0,2-11 11 0,-2 3-11 0,2-11 12 16,1-1-12-16,-1-8 0 0,6 1 0 0,0-3-12 15,2 0 3 1,-2-5-18-16,0-2-3 0,-3 0-1 0,-3 0 0 16,1-2-2-16,-3-3-1 0,-3 5 0 0,-3 3 0 0,-5-3 34 15,-2 7 16-15,0-5-2 0,-3 5 0 0,-3 3 25 0,-3 6 5 0,-2-2 0 0,0 3 1 16,-2-1 3 0,-1 8 1-16,1 2 0 0,-4-3 0 0,-2 8-16 0,0 2-3 15,0 0-1-15,-2 4 0 0,-1 3-9 0,-2 3-3 0,-3 4 0 0,0 2 0 16,0 8-17-16,1 4-17 0,-1 0 3 0,-3 5 1 15,1 0 13-15,2 4 0 0,0 1 0 0,3 2 0 16,-1 4 0-16,4-1 0 0,2 1-8 0,0-4 8 16,3 7 0-16,5-9 0 0,0 2 0 0,2-3 0 15,4-6 0-15,2-1 0 0,-1 1 0 0,7-1 0 16,2-1 0-16,-3-4 0 0,3-1 0 0,2-3-9 16,3-5 21-16,1-2 4 0,1 3 0 0,4-10 1 0,-3 0-30 15,2 0-7-15,-2-5 0 0,0-2-1 0,0-5 21 0,-1 3 0 16,4-5 0-16,2 2 0 0,-3-2 8 0,1-3-8 15,-1 1 8-15,1-1-8 0,-3 1 8 0,-3-5-8 16,-3 4 8-16,1-4-8 0,-3 5 13 0,-3-1-2 16,-5 1-1-16,0-1 0 0,-3 3-2 0,-5 3 0 15,0-1 0-15,-8 2 0 0,0-4-8 0,-2 7 0 16,-9 2 0-16,-2 1 0 0,-3 4 0 16,-2 0 0-16,-4 7 0 0,4 2 0 0,-3 8 0 0,5 2-11 15,3-1 3-15,0 3 0 0,0 3-8 0,2 2 0 16,1-3-1-16,4 3 0 0,1 2 17 0,0-2-8 0,5 0 8 0,3 2 0 15,5-2 0-15,0-2 0 16,5-1 0-16,0-6 0 0,6 6 0 0,-1-6 0 16,4-1 0-16,-1-2 9 0,5-4-9 0,-2-3 8 0,5 0-8 15,3-7 8-15,5-2 0 0,3-3 0 0,-3-5 0 16,3 1 0-16,2-3 3 0,1-4 0 0,-1-3 0 16,-2-2 0-16,0-3-11 0,-1 5 0 0,1-4 0 15,3-5-11-15,-1 4 11 0,0-2 0 0,-5 3 0 0,1-8-8 16,-4 5 8-16,-5-4 0 0,-2 4 0 0,-1-2-8 15,-2 2 8-15,-3 0 0 0,-2-2 0 0,-3 9 0 16,-3-2-11-16,0-3 0 0,-2 10 0 0,-3 5 0 16,-3-3 11-16,-2 0 0 0,2 5 0 0,1 5 8 0,-3-1 2 15,-1 3 1-15,1 3 0 16,-3-1 0-16,3 5-3 0,-3 0-8 0,-5 10 12 16,5-1-4-16,2 8-8 0,1 6 10 0,0 1-10 0,2 2 10 15,6 4 2-15,-3 3 1 0,-3 3 0 0,3 4 0 0,3 5 16 16,2-1 3-16,3 3 1 0,0 0 0 0,-3 3-17 0,6-1-4 15,-1-2-1-15,-2 3 0 0,0 4-11 0,3-5 0 16,-1 1 0-16,1-3 0 0,-3-7 0 16,0-5 0-16,0 1 0 0,0-8 0 0,-3-2 0 0,0-3-11 15,-2 1 3-15,2-7 0 16,1-8-36-16,-4 1-6 0,-2-8-2 0,0-2 0 16,0-7-12-16,0 0-2 0,0 0-1 0,-2-9 0 15,-1-8-101-15,0-6-20 0,-2-8-4 0,-3-2-370 16,0-7-74-16</inkml:trace>
  <inkml:trace contextRef="#ctx0" brushRef="#br0" timeOffset="22770.55">16362 12245 518 0,'-3'-24'46'0,"1"-6"-37"0,-1 2-9 16,6-8 0-16,2 8 285 0,-3-3 55 0,4 1 12 0,-1 4 1 15,6-2-224-15,2 9-45 0,-5-2-8 0,2 7-3 16,4 2 4-16,-4 0 1 0,3 3 0 0,-2-1 0 16,2 6-14-16,-2 1-4 0,5 1 0 0,-3 2 0 15,-2 2-11-15,4 1-2 0,1 4-1 0,-5 0 0 16,2 0-37-16,-2 0-9 0,2 2 0 0,-3 1 0 15,-2 1 0-15,0 1 0 0,-2 0 0 0,-4 0 0 32,1 2-28-32,-3-5-2 0,-5 8 0 0,-3-3 0 15,0 0-8-15,-5-2-2 0,-3 2 0 0,0 0 0 16,-3 0-37-16,1-2-8 0,-3 2-2 0,-1 0 0 0,1-2-1 0,3-5-1 16,2 2 0-16,0 3 0 0,-3-5 69 0,9-5 20 0,5 1-9 0,-1 4 9 15,-4-2 14-15,7-3 7 0,3-2 2 0,8 2 0 0,-3 3 39 16,6-5 8-16,5 2 2 0,-3-2 0 0,3 0 5 0,2 0 2 15,-2 0 0-15,5 0 0 0,6 0-43 16,-1-2-9-16,3-3-2 0,3-4 0 16,3 2-3-16,2-3-1 0,-6 3 0 0,1-4 0 0,0-1-21 0,0 0 9 15,-3 0-9-15,-3-4 0 16,-5 6 0-16,1-4 0 16,-4 3 0-16,-2-1 0 0,-5 2-22 0,-1 1 2 0,-2-3 0 0,-3 8 0 0,-5-8 6 15,3 9 2-15,-6-4 0 0,1 0 0 16,-4 0-12-16,-4 5-3 0,-3 0 0 15,-3-3 0-15,0 5 5 0,-3 5 1 0,-5-1 0 0,6 1 0 0,2 2 12 16,0 2 9-16,-2-2-12 0,2 3 12 0,3-1 0 0,2 3 0 16,3 0 8-16,0 2-8 0,0-5 20 0,8 8-1 15,3-3-1-15,-1 0 0 0,1-2 14 0,2 2 4 16,9-5 0-16,-1 5 0 0,0-4-15 0,3-3-2 0,0 2-1 16,2-2 0-16,1-7-6 0,-1 7-2 0,1-7 0 15,2-2 0-15,0-3-10 0,0 3 0 0,1-3 0 16,4-4 0-16,1 2 0 0,-1-3-11 0,-7 3 11 0,-1-2-8 15,1 2 8-15,-1-3-8 0,-5 6 8 0,1-1-8 16,-7 0 8-16,1-2 11 0,-2 7-3 0,-6 0 0 16,0 0-8-16,0 0 0 0,0 0 0 0,2 7 0 15,-7 3 28-15,0 2 3 0,-1-1 1 0,-1 3 0 16,-4 3-20-16,0-3-3 0,3-5-1 16,3 5 0-16,2-4-8 0,-2-1 0 0,0-2 0 0,2 0 0 15,3-7-12-15,0 0 3 0,0 0 0 0,0 0 0 16,0 0-24-1,6 0-5-15,1-7-1 0,-1-2 0 0,7-5-12 0,0-3-2 16,3 1-1-16,5-3 0 0,0-2 3 0,-2 0 1 0,2 2 0 16,-2-2 0-16,-1 4-6 0,-2 1-2 0,3-1 0 15,-4 3 0-15,-1 5 58 0,-1 2 0 0,-3 0 15 0,1 4-3 0,0 3 36 16,-3 0 7-16,2 3 1 0,1 4 1 0,-3 0-9 0,0 2-3 16,0 5 0-16,0 0 0 15,2-2-15-15,-2 7-3 0,0-2-1 0,3-6 0 0,-1 6-14 0,1 2-2 16,-1-8-1-16,4 6 0 15,-1-5-40-15,0-3-8 0,3-2-1 0,2-5-1 16,1-2-10-16,-1-2-1 0,-2-3-1 0,3-4 0 16,-3-1 4-16,0-4 1 0,-1 0 0 0,1 3 0 15,-2-4 6-15,-1-1 2 0,-3 2 0 0,1-3 0 0,0 1 40 0,-4 2 8 0,1-3 1 0,-2 1 1 16,-4 2 30-16,-2 2 7 0,0-2 1 16,-2 0 0-16,-6 4-6 0,2-4-1 0,-4 7 0 15,-1 2 0-15,-2 1-14 16,0 4-3-16,-3 7-1 0,0 0 0 0,0 2 1 0,-2 1 1 0,-1 4 0 0,-2 2 0 15,2 1-1-15,4 6-1 0,-1-6 0 0,0 6 0 16,5 1-7-16,3-1 0 0,0 1-1 0,3-1 0 16,2 1-4-16,3-8-1 0,0 5 0 0,3-4 0 15,2-3 25-15,3-2 5 0,3 0 0 0,5-3 1 16,-3-7-31-16,6-2-10 0,-1 0 0 0,3-2 0 16,0-12 0-16,1 0 0 0,1-5 0 0,6-5 0 15,3-6-27 1,0-1-12-16,5-4-2 0,0-5-1 15,0-7-127-15,0 0-26 0,0-5-5 0,-5 3 0 16,-3 2 56-16,0 0 12 0,-8-3 3 0,0 1 0 0,-5-3 119 16,0 3 24-16,-3-5 5 0,-2 0 1 0,-6 4 109 0,1 1 23 15,-4 4 4-15,1 3 0 0,-3 4-78 0,0 5-16 0,-3 10-3 0,1 2-1 0,-1 4-6 0,-2 10-2 16,-1-2 0-16,-2 9 0 0,1 7-11 0,-4 0-3 16,0 5 0-16,1 9 0 0,-3 0 22 0,2 5 4 15,-2 0 1-15,0 11 0 0,-1 6-35 0,1 1-6 16,2 3-2-16,1 3 0 0,-1 1-20 0,3 1 8 15,3 0-8-15,2 0 0 0,3-1 0 0,0-1 0 0,3 4 0 0,2-7 0 16,3-5 0-16,3-2 0 16,2-2 0-16,0-5 0 0,3-5-18 0,0-2-2 15,-3-5 0-15,6-4 0 16,-1-6-17-16,4 3-4 0,1-7-1 0,1-4 0 16,3-6 10-16,2 1 3 0,-3-5 0 0,3-5 0 15,-2 3 8-15,-1-1 1 0,-2-4 1 0,0 0 0 0,-6-2 19 0,-2 6-8 0,-3-4 8 16,1-2 0-16,-6 6 0 0,0-4 20 15,-1 5-2-15,-1 2-1 0,-4-3-4 0,1 3-1 0,0 5 0 0,-3 2 0 16,0 0-2-16,0 0-1 0,-6 0 0 0,-2 2 0 16,3 5-1-16,0 3 0 0,-3-3 0 0,3 9 0 15,-1-6 22-15,4 9 4 0,-4-1 1 0,4-1 0 16,-1-1-27-16,3 1-8 0,0 2 0 0,3-3 0 16,-1-4 8-16,4 2-8 0,-1-5 0 0,0 5 0 15,1-7-8-15,2 1-6 0,2-1-1 0,1-5 0 16,2-2-1-16,0 0 0 0,3-7 0 0,3 5 0 0,-1-6 16 0,6 1-9 15,-3-2 9-15,3 2-8 0,-3-2 8 16,0-3 0-16,0 7 0 0,-2 0 0 16,-1-2 0-16,1 0 0 0,-3 5 0 0,-6 0 0 0,4-3 12 15,-4 5-1-15,-2 0-1 0,0 5 0 0,0-3-10 16,-3 0 0-16,3 3 0 0,-5-3 0 0,0 5-10 0,-1 0 10 16,1 3-13-16,-3-3 5 0,2 2-3 0,1 3 0 15,-3 0 0-15,3 4 0 0,-1-2 11 0,1 8-12 16,0-4 12-16,2 6-12 0,0-1 12 15,1 8 0-15,-1-5 0 0,3 4 0 0,-3 1 0 0,0 0 0 16,3 4 0-16,-2 0 0 0,-1 0 0 0,0 5 0 0,-2 0 0 16,0-2 0-16,2-5 11 0,-3-2-3 0,-2-1 0 0,0-4 0 15,0-3-8-15,0 1 10 0,-2 0-10 16,-3-3 10-16,-1-3-10 0,-2-3 0 16,0 1 0-16,-2-7 0 0,-6 3-11 0,0-7-1 0,-5 2 0 0,-6-7 0 15,1-7 0-15,-6-2 0 0,0-6 0 0,-2-3 0 31,0-4-42-31,2-1-9 0,3-3-1 0,0-7-1 16,5-5-103-16,0-1-20 0,0-9-4 0,0 1 0 16,3-7 0-16,3-2 1 0,-14-55 0 0,11 24 0 0</inkml:trace>
  <inkml:trace contextRef="#ctx0" brushRef="#br0" timeOffset="22914.05">18537 11800 2721 0,'0'0'60'0,"0"0"12"0,0 0 2 0,0 0 3 0,0 0-61 0,0 0-16 0,5 3 0 0,-2 4 0 0,-3-7 23 0,8 4 1 0,-8-4 1 0,2 5 0 0,1 0-25 0,-3-5 0 16,3 7 0-16,-1-5 0 16,-2 8-72-1,0-10-12-15,0 0-4 0</inkml:trace>
  <inkml:trace contextRef="#ctx0" brushRef="#br0" timeOffset="23516.63">19873 11991 2718 0,'0'0'120'0,"5"2"25"0,3 5-116 0,-3 0-29 0,1 0 0 0,2 3 0 16,-3-3 32-16,-2 7 0 0,-3-2 0 0,0 2 0 15,-6 2-32-15,1 1 0 0,-6-3-13 0,-2 7 4 16,0-4 9-16,-3-6 0 0,0 8 0 0,-2-7 0 16,2 2 0-16,0-5 11 0,0-2-3 0,0-4 0 15,0 1-8-15,0-8-11 0,3-1 3 0,3-7 0 16,-1 3-14-16,6-8-2 0,2-4-1 0,0 5 0 16,6-8-21-16,5-2-4 15,3-4-1-15,2-3 0 0,0-5 38 0,6-2 13 0,-1 5-9 16,6 0 9-16,0-1 8 0,2 1 6 0,3 12 2 0,3-3 0 0,-6 7 17 15,1 0 4-15,-3 7 1 0,0 1 0 0,-3 6-3 16,0 0-1-16,-3 5 0 0,-2 5 0 0,0 0 3 16,-3 2 1-16,-2 7 0 0,0 2 0 15,-3 1-18-15,-3 6-4 0,0 8-1 0,-2-5 0 0,-1 9-3 0,-4-7-1 16,-1 7 0-16,0-6 0 0,-2-1 15 0,0-5 3 16,0-4 1-16,-1 2 0 0,1-4-30 0,0-3 0 15,2-5 0-15,0-2 0 16,1-4-29-16,2-3-12 0,0 0-3 0,0 0 0 15,5-7-4-15,0-3-2 0,3-4 0 0,3 2 0 0,-1-9 21 0,6 3 4 16,-2-6 1-16,4-4 0 0,1 4 12 0,2-2 4 16,5 3 0-16,-2-3 0 0,2-2 8 0,1 4 11 15,-3 5-3-15,-3-2 0 0,3 7 12 0,-3 5 3 0,-3-1 0 16,1 3 0-16,-6 5 25 0,0-3 6 0,3 10 1 0,-5-3 0 16,-1 8-36-16,1 1-7 15,0 1-2-15,-3 5 0 0,-1 6 15 0,-1 1 3 0,-1 4 1 0,0-2 0 16,1 2-29-16,-4 0 0 0,1-4 0 0,0-1 0 31,-3 1-68-31,2-1-20 0,1 1-4 0,2-8-1224 0</inkml:trace>
  <inkml:trace contextRef="#ctx0" brushRef="#br0" timeOffset="24261.39">21497 11626 2786 0,'0'0'61'0,"6"3"13"0,2 4 2 0,2 2 3 0,1 3-63 0,2 0-16 0,0 2 0 0,0 2 0 15,3 1 21-15,-5 6 2 0,0 1 0 0,-4-1 0 16,-1 1-3-16,-1-1-1 0,0 1 0 0,-2-1 0 16,2-6-9-16,-2 4-2 0,2-2 0 0,-2-5 0 15,-3 0-8-15,5-5 0 0,-2 1 0 0,2-3 8 16,-5-7-104-16,5 2-22 0,3-2-4 0,3-2-1 15,2-8-58-15,0-1-12 16,1-6-3-16,-1-2 0 0,3-2 48 0,-3 5 10 0,0-8 2 16,0 8 0-16,-2 2 57 0,0 2 12 0,-4 0 3 15,1 7 0-15,-2 1 259 0,2-3 52 0,-8 7 10 0,5 4 3 0,0-1-68 16,3 4-12-16,0 2-4 0,0-2 0 0,0 7-80 0,3-2-16 16,-3 2-3-16,2-4-1 0,-2-3-32 15,3 7-6-15,-3-5-2 0,-3-2 0 0,3 0-22 0,2-4-5 16,1 1-1-16,-3-1 0 0,0-10-8 0,5 4-14 15,0-6 3-15,1-5 1 16,4-7-96-16,1-5-19 0,-1 0-4 0,-2-2-1 16,0-5-24-16,-3 2-5 0,0-2-1 0,-2 0 0 15,-3-4 52-15,2 4 9 0,-4 0 3 0,2 2 0 0,-3-2 96 16,0 5 32-16,0 5 0 0,-2 4 0 0,0 2 83 16,-3 3 17-16,2 0 3 0,-2 7 1 0,-2 2-80 0,2 5-16 0,0 0-4 0,0 0 0 15,-6 5-12-15,-1 9-4 16,-1-4 0-16,-3 11 0 0,-2-5-32 0,2 1-6 0,-2 6-2 15,0-2 0 1,0-2-54-16,-1 5-11 0,4-8-3 0,2-2-575 0,0-4-115 0</inkml:trace>
  <inkml:trace contextRef="#ctx0" brushRef="#br0" timeOffset="24529.92">22540 11010 2718 0,'0'0'60'0,"0"0"12"0,0 0 2 16,0 0 2-16,0 0-60 0,3 10-16 0,-1 6 0 0,-2 3 0 0,-2 7 0 0,2 4 0 15,-3 6 0-15,-2 8 0 16,2 3 19-16,-5 7 1 0,0 5 0 0,-3 9 0 0,1-2 25 0,-3 2 6 16,2-2 1-16,-2 0 0 0,2 2-35 0,-2-7-6 15,2-4-2-15,1-3 0 0,2-5-9 0,0-9-12 16,3-7 2-16,-1 0 1 15,4-9-93-15,2-3-18 0,0-7-4 0,0-5-1 16,2-6-41-16,4-3-8 0,2-7-2 16,2-3-771-16</inkml:trace>
  <inkml:trace contextRef="#ctx0" brushRef="#br0" timeOffset="25268.78">22632 11756 2602 0,'8'-3'57'0,"-2"-4"12"0,-6 7 3 0,5 0 1 0,-5 0-58 0,0 0-15 0,0 0 0 0,5 0 0 15,-2 0 48-15,0 10 6 0,-1 4 2 0,1 0 0 16,-3 5-13-16,-3 4-3 15,1 5 0-15,-1 1 0 0,0-1-16 0,-2 2-3 0,2-1-1 0,1-6 0 16,-1 5-8-16,3-4-3 0,0-5 0 0,0-3 0 16,3 3-9-16,2-7-9 0,-2 2 9 0,5-5-13 15,2 1-7-15,3-6-2 0,6-1 0 0,2-3 0 32,3 0-14-32,2-3-4 0,3-4 0 0,-2-2 0 0,5-5 13 0,-3 4 3 0,0-4 0 0,-3 0 0 31,1-2-9-31,-1-1-2 0,1-6 0 0,-1-1 0 0,1 1 21 0,2-1 4 0,-3-2 1 0,-2-4 0 15,-5 4 1-15,-1-2 0 0,-2-1 0 0,-3 1 0 16,-5 5-10-16,-3-1-2 0,1 5 0 0,-9 3 0 16,0 2 20-16,-2 0-12 0,-6 7 12 0,-2 4-10 0,-5 1 22 15,-1 4 4-15,-2 5 0 16,0 3 1-16,0 6 19 0,0 1 3 0,2 4 1 0,1 5 0 0,-1 4-10 0,3-4-2 16,3 5 0-16,0 2 0 0,2-3-19 0,3 1-9 15,3-5 8-15,2 2-8 0,1-5 15 0,4-4-3 16,1 2 0-16,5-2 0 0,0-5-3 0,2 3-1 15,1-8 0-15,5 3 0 0,2-3 20 16,1-6 3-16,5 1 1 0,-1-1 0 16,7-6-52-16,-1-1-9 0,0-6-3 0,0 3 0 15,0-2 10-15,0-5 2 0,-5 4 0 0,2-6 0 16,-2 2-34-16,-3-5-6 16,3 3-2-16,-5-6 0 15,-1 6 14-15,-2-5 4 0,3 2 0 0,-6-2 0 0,0 4 27 0,-2 1 5 0,-1 2 2 0,-2-3 0 0,0 8 23 0,-3-1 5 0,1 1 1 0,-4 2 0 16,4 0 17-16,-4 2 4 0,-2 5 1 0,0 0 0 15,0 0-2-15,0 0-1 16,0 0 0-16,0 7 0 0,0 0 2 0,0 3 0 0,0 4 0 0,0 2 0 16,0 1-2-16,3 4 0 0,-3-2 0 0,3 4 0 15,-3 1-20-15,2-1-4 0,-2-6-1 0,3 4 0 16,-1-5-1-16,1 1 0 0,0-8 0 0,-3 5 0 16,5-4-12-16,-5-3-8 0,3-2 8 0,-3-5-13 31,5 0-11-31,3-5-1 0,-3-2-1 0,3-3 0 0,3 3-59 15,2-9-12-15,0 2-3 0,0-5 0 0,6-5 17 0,-3 1 3 0,0-3 1 16,2-2 0-16,1 4 60 0,-3 1 19 0,-1-3-10 0,-1 2 10 0,-1 3 62 16,-2 2 18-16,-1-2 3 0,-2 9 1 0,0 1-1 0,0 1 0 15,-5 3 0-15,2 0 0 16,-5 7-28-16,0 0-6 0,0 0-1 0,0 0 0 0,2 7-14 0,-2 7-3 16,0 3-1-16,0 6 0 0,0 3-18 0,-2 5-4 15,-3 6-8-15,2 1 12 0,0-3-12 16,1-2 11-16,2 3-11 0,-3-4 10 0,3-1-2 0,-3-3 0 15,3 3 0-15,0-1 0 16,0-4-91-16,3-2-18 0,-3-3-4 16,0-5-1231-16</inkml:trace>
  <inkml:trace contextRef="#ctx0" brushRef="#br0" timeOffset="26501.25">20259 13012 3178 0,'0'0'70'0,"0"0"14"0,0 0 4 0,0 0 1 0,-2-7-71 0,-4-8-18 15,-2 6 0-15,0 0 0 16,0-1-41-16,-2-2-12 0,-1 10-3 0,-2 0 0 31,-3-3 23-31,0 10 4 0,-2-1 1 0,-3 3 0 0,-1 8 44 0,-1-6 10 0,-1 7 2 0,5 1 0 0,3-3-28 0,1 3 0 16,-4-8 0-16,3 3 0 0,3-1 0 0,2 4-9 15,1-6 9-15,-1 5-13 0,3 0 13 0,3-2 0 16,0 2 0-16,2-5 0 0,6 6 0 0,-3-1 0 0,5-3 0 0,0 4 0 16,3-6 0-1,3 5 0-15,2 3 0 0,0-1 0 16,0-2 0-16,1 3 10 0,2-1-2 0,-1 0 0 0,4 3-8 15,-6 0 0-15,3-2 0 0,-5-1 0 0,2 8 0 0,-5-8-12 0,-3-2 4 0,0 3 8 16,-2-1-8-16,0 1 8 0,-6-3 0 0,0 0 0 31,-5-2-29-31,0 2-2 0,-2 0 0 16,-3-5 0-16,-3 1 9 0,0 4 2 0,0-7 0 0,0 0 0 16,0 0 6-16,0-5 2 0,3 1 0 0,0-3 0 0,2 0 12 0,3 0 0 0,0-3 0 0,3 1 0 15,0-3 0-15,5-2 0 16,0-2 0-16,5 2 0 0,3-5 0 0,5-2 10 0,1-7-2 0,7 4 0 15,3-2 2-15,2-2 0 0,3-5 0 0,-2-2 0 0,4 2-10 16,-2 0 12-16,3-2-12 16,3 5 12-16,2-1-12 0,0 1-17 15,-6-1 4-15,-1 5 1 0,1-2 12 0,-4 5 0 0,-1 1 12 0,-5 6-12 16,-5 0 18-16,-3 2-3 0,1 0-1 0,-6 4 0 0,-3 3 14 0,-5 0 4 16,0 0 0-16,0 0 0 15,0 10-32-15,-3-1 0 0,-5 5 0 0,0 0 0 0,0 3 0 0,-2-3 0 16,-3-2 0-16,-1 9 0 0,4-2 0 0,-1-3 0 15,1-2 0-15,-1 7 0 0,1-4 0 0,7 2 0 16,0-3 0-16,3-2 0 0,-2 0 0 16,-1 0 0-16,6-2 0 0,-1 2 0 0,1-4 0 0,2-1 0 15,6 5 0-15,-1-4 0 0,4 4 0 16,1-5 0-16,1 3 0 0,0 0 0 0,3-5 0 0,-3 7 0 16,-1-5 0-16,1 1 0 0,-2 1 0 0,-1 1 0 0,0-5 0 0,-2 7 0 15,-1-4 0 1,-2 4 0-16,0-5 0 0,-3 5 0 15,-2-4 0-15,0 4 0 0,-3-5 0 0,-3 1 0 0,-2 4 0 0,-1-5 0 0,-4 5 0 16,-1-4 0 0,-5 4-29-16,-5-7-12 0,-3 2-3 0,-2-6 0 0,-1 1 20 0,-2-4 3 0,3 3 1 0,2-6 0 31,0-4-15-31,0 0-2 0,6 0-1 0,2 2 0 0,3-6 38 0,2 1 0 16,3 1 0-16,0-3 8 0,6 0 4 0,2-2 1 0,2 0 0 0,6 5 0 15,3-5 6-15,5 2 1 0,0 0 0 0,5 0 0 16,5-2-7-16,3 5-1 0,6-1 0 15,-3-1 0-15,2-1 7 0,-2 0 1 0,2 0 0 16,3 1 0-16,3-6-10 0,5 8-2 0,2-5 0 0,-2 4 0 16,0-4-8-16,-5 2 8 0,-3-2-8 0,0 0 8 15,0-2-8-15,3 2-17 0,-3-3 4 0,-5 1 1 16,-1-1 12-16,-4 3 0 0,-6-2 0 0,0-1 0 16,0 3 0-16,-5-2 0 0,-3 6 0 0,-5-4 0 0,0 2-9 0,-5-2 1 15,-6-2 0-15,-2-1 0 0,-3 3 8 0,-5 0-13 16,0-2 5-16,-3 6 8 0,-8 3-12 0,-2 0 12 15,-1 7-10-15,1 5 10 0,2-3 0 16,3 7 13-16,2 6-1 0,3-6 0 0,0 5-3 0,3 7-1 16,0-2 0-16,2 2 0 0,1 5 20 0,2 0 3 15,5 2 1-15,0 5 0 0,3 0-20 0,3 2-3 16,5-6-1-16,0 1 0 16,3 1 12-16,-1-5 3 0,6-3 0 0,3-2 0 0,2-2-23 0,5-2 0 0,6 1 0 0,-3-6 0 15,-2-5 0-15,4 0 9 0,1-4-9 16,-3-3 10-1,0 0-119-15,0-10-24 0,-2 1-5 0,-1-8-1 0</inkml:trace>
  <inkml:trace contextRef="#ctx0" brushRef="#br0" timeOffset="26795.9">21773 13153 3265 0,'0'0'72'0,"0"0"14"0,0 0 3 0,5 0 3 0,5 0-73 0,1-5-19 0,0-2 0 0,2 5 0 0,3-5-12 0,-6-1-5 15,4 6-2-15,-4-3 0 0,-5 3 10 16,3 2 9-16,0 0-13 0,-2 0 5 0,-1 0 8 0,-5 0 9 16,5 0-1-16,-2 7-8 31,-3-7-23-31,0 10-11 0,0-1-2 0,-3 5-1 0,3-5 21 0,-2 10 5 0,-1-7 1 0,0 4 0 0,1 1 10 15,2-3 0-15,-3 0 0 0,3 0 0 0,0-2 0 0,0-5 0 16,0 3 0-16,3-3 0 16,-1 0-108-16,4-5-17 0,1-2-3 15,1-9-691-15,6 2-137 0</inkml:trace>
  <inkml:trace contextRef="#ctx0" brushRef="#br0" timeOffset="27197.57">22021 12767 2833 0,'0'0'62'0,"0"0"13"0,0 0 2 0,-2 7 3 0,-1-5-64 0,0 5-16 0,3-7 0 0,-2 5 0 16,-1-2 0-16,-2-1 0 0,5-2 0 0,0 7 0 15,0 0 0-15,0 0-11 16,2 0 2-16,4 0 0 0,2 0 9 0,0-2 0 0,2 2 0 0,3 0 0 31,1-2-177-31,4-1-31 0,-2 3-5 0,0 1-2 16,0-1 45-16,0 0 9 0,0 2 1 0,-3-2 1 15,-3 3 76-15,4-3 15 0,-4 2 4 0,1-2 0 0,-3 2 102 0,0 3 21 0,0-2 4 0,-1-1 1 16,-1 0 25-16,2 3 6 0,-3 0 1 0,0 2 0 16,1-5-15-16,-4 8-2 0,4-3-1 0,-4 0 0 15,3 3-10-15,-2-3-3 0,0 2 0 0,-1 1 0 0,4-3 3 16,-1-2 1-16,-2 4 0 0,2-4 0 16,0-1-13-16,3 4-4 0,0-6 0 0,0 3 0 0,0 0-30 15,0-5-6 1,0 2-2-16,2-2 0 0,-4 0-3 0,2 0-1 0,-8-7 0 0,5 3 0 15,-5-3-10-15,0 0 8 0,5 7-8 0,-5-7 8 0,0 0-8 0,3 4 8 16,-3 1-8-16,-5 0 8 16,-6-3-8-16,-2 5 8 0,-6-7-8 0,-5 7 8 15,-2-5-8-15,-3-2-17 0,0 0 4 0,-3-2 1 16,-5 0-92-16,0-5-19 16,0 0-3-16,2-7-1 0</inkml:trace>
  <inkml:trace contextRef="#ctx0" brushRef="#br0" timeOffset="27811.82">23196 13240 2188 0,'13'2'195'0,"0"3"-156"0,3-3-31 0,6-2-8 16,1 2 226-16,4-2 44 0,2 0 9 0,3-2 1 15,-1-5-192-15,4 7-40 0,4-7-7 0,-1 5-1 16,-4-3-20-16,0 3-4 16,-2-1-1-16,-3-1 0 0,-2 1-15 0,-4-2 0 0,-4-2-12 0,-3 3 12 31,-3-1-95-31,-5-4-12 0,0 2-2 0,-11-8-1 0,-2 6-138 0,-8-7-28 16,-6-1-6-16</inkml:trace>
  <inkml:trace contextRef="#ctx0" brushRef="#br0" timeOffset="27983.39">23344 12910 2246 0,'0'0'100'0,"0"0"20"0,0 0-96 0,0 0-24 16,0 0 0-16,0 0 0 0,0 0 186 0,0 0 33 15,5 8 6-15,1-1 2 0,-1-5-156 16,0 10-31-16,1-1-7 0,-1 6-1 0,0 6-32 0,1 1 0 16,-4 7 0-16,1 8 0 0,-1-1 0 0,1 2 15 15,-3 0-3-15,0 0-1 16,0 0-46-16,0 5-9 0,0-3-1 0,0-4-878 15,0-5-175-15</inkml:trace>
  <inkml:trace contextRef="#ctx0" brushRef="#br0" timeOffset="28194.1">23958 13172 3434 0,'16'0'152'0,"-8"0"32"0,5 0-148 0,8 0-28 0,3 0-8 0,5-3 0 16,0-2 0-16,0 5 9 0,-5 0-9 0,0 0 10 16,-3 0-10-16,-2 0-17 0,-1-2 4 15,1 2 1-15,-1 2 12 0,-2-2 10 0,3 0-2 0,-3-2 0 32,-1-5-103-32,-1 7-21 0,-1-7-4 0,-3 0-825 0,1-10-166 0</inkml:trace>
  <inkml:trace contextRef="#ctx0" brushRef="#br0" timeOffset="28359.66">24191 12957 1324 0,'0'0'118'0,"0"0"-94"15,3 8-24-15,2 1 0 16,-3-2 432-16,1 9 81 0,0 1 17 0,-1 4 3 0,4 5-419 0,-6 5-84 16,2 9-17-16,-2 7-3 0,0 2-10 0,0 12 0 15,0 3 0-15,-2-1 0 0,-4 1 0 0,1-1 0 16,0-6 0-16,-6-3-1456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1T16:32:40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18015 295 460 0,'-7'-9'20'0,"1"4"5"0,1 5-25 0,0-2 0 0,-1-3 0 0,1 3 0 16,2-5 360-16,1-1 66 0,-1 6 14 0,-2-3 2 16,2 3-351-16,-2-5-71 0,0 0-20 0,-1 5 9 31,1-5-39-31,0 7-8 0,-3-7-2 0,-3 4 0 16,3-2-12-16,0 3-2 0,-2 2-1 0,2 0 0 0,-5 0 43 0,2 0 12 0,-2 2 0 0,0 3 0 15,-1-2 27-15,-2 6 13 0,6-2 2 0,-3 7 1 16,-1-7-11-16,1 10-3 0,0-3 0 0,2 5 0 15,1-3-10-15,-3 12-3 0,-1 0 0 0,4 3 0 16,-3 2 4-16,2-2 1 0,-2 6 0 0,2-4 0 16,1 5-5-16,-1-3-2 0,3 10 0 0,3-3 0 0,2 3-3 15,0 2-1-15,3 0 0 0,3-5 0 16,0 5-10-16,-1 0 8 0,1-7-8 16,2 7 8-16,-2 0-8 0,0 0 0 0,-1 0 0 0,1 0 0 0,0-7 9 15,2-7 0-15,-3 5 0 0,-2-3 0 0,3 0-9 16,-3 1 8-16,0-6-8 0,0 1 8 0,-3-1 0 0,1-4 0 15,-1-2 0-15,-2 6 0 0,0-11-8 0,-3 2 0 16,-3-4 0-16,1-1 0 0,-4 1 0 0,1-3 0 16,-3-5 0-16,-2 3 8 15,-1-3-32-15,-2-2-6 0,-3-4-2 0,3 4-628 16,-3-5-125-16</inkml:trace>
  <inkml:trace contextRef="#ctx0" brushRef="#br0" timeOffset="230.48">17404 963 2480 0,'16'0'55'0,"3"0"11"0,5-5 2 0,5 1 1 0,2 4-55 0,4 0-14 0,-3 0 0 0,2 0 0 15,-5-3 13-15,5-1 0 0,-2 1 0 0,3-4 0 16,-1 5-13-16,3-3-10 0,-3 3 2 0,1-8-736 16,2 3-148-16</inkml:trace>
  <inkml:trace contextRef="#ctx0" brushRef="#br0" timeOffset="904.16">18317 763 1036 0,'8'-9'92'0,"-5"4"-73"0,-1 3-19 0,-2-5 0 16,0 0 229-16,0 4 43 0,0-4 8 0,-2 0 1 0,-4 5-173 0,1-5-34 15,-3 2-7-15,0-4-2 16,-5 6-49-16,0-1-16 0,0 1 10 0,-1 3-10 0,1 0 0 0,-3 7 0 16,0-4 0-16,3 6 0 0,-5 3 0 0,4-3 0 15,-2 8-8-15,1-1 8 0,-1 5 0 0,3 3 0 16,-1-5 0-16,4 4 0 0,-1 1 0 0,1-3 0 16,2-2 0-16,2 2 0 15,4-5 0-15,-4 3 0 0,6-7 0 0,0 0 0 0,3-1 0 0,2-1 0 16,1-1 0-16,-1-2 0 0,3-7 0 0,0 7 12 0,5-14-12 15,-2 5 12-15,2-3 0 0,-3 3 1 16,6-12 0-16,-3 7 0 0,3-3-13 0,0-4 0 0,3 7 8 16,-1-9-8-16,-2-1 0 15,3 5 0-15,-3-2 0 0,-3 0 0 0,3 5 0 0,-3-5 0 0,-5 7 0 0,2-3 0 16,-4 3 0-16,2 7 9 0,-3-2-9 0,0 4 8 16,-2 5 18-16,0 0 3 0,-3 3 1 15,0 4 0-15,-3-5-5 0,3 8-1 0,-3-6 0 0,3 1 0 16,0 5-24-16,0-1 0 0,0-4 0 0,0 0 0 15,0-5 0-15,6 4 0 0,-4-1 0 16,3-8 0 0,1 3-49-16,4-3-3 0,-2-2 0 0,3 0 0 0,2-2-102 0,3-3-21 0,-3-2-4 15,6-2-1-15,-3-1 101 16,2-4 20-16,-2 0 4 0,2 2 1 0,-2-9 54 0,3-2 0 16,-3-1 11-16,0 8-2 0,2-3 79 0,-2 2 16 0,-3-1 4 0,0 1 0 0,-2 1-9 15,-3 6-2-15,-3-4 0 0,1 12 0 0,-6-12-29 16,0 11-7-16,0 3-1 0,0 0 0 0,-6-4-34 15,-2 8-7-15,-2-1-2 0,-1 4 0 0,3-5-17 16,-2 5 0-16,-1 0 0 0,1 7 0 0,2-2 0 0,-3 2 0 16,3 3 0-16,3-3 0 0,-1 0 0 0,1 2 0 15,3-4 0-15,-1 2 0 0,3 0 10 16,3-4-10-16,-1 6 8 0,3-2-8 0,1-4 16 16,2-1-1-16,2-2-1 0,4 5 0 0,1-3-14 15,4-2 11-15,-1 0-11 0,1-2 10 16,-3 0-10-16,2-3 0 0,-4 5 9 0,1 0-9 0,-1-7 0 0,-1 7 0 0,-5-7 0 15,-3 3 8-15,-5-3 2 0,0 0 1 0,0 9 0 0,-5-4 0 16,-6-3-11-16,-2 5 0 0,2 0 0 0,-7 0 0 31,-1-4-29-31,-4 4-5 0,1 2-1 0,-1-2 0 16,1-2-28-16,1 4-5 0,0-6-2 0,3 1 0 16,-4 3-93-16,4-2-18 0,-3 0-4 0,2-3-395 0,1-2-80 0</inkml:trace>
  <inkml:trace contextRef="#ctx0" brushRef="#br0" timeOffset="1167.41">19026 528 403 0,'8'-5'36'0,"0"1"-36"0,0 1 0 0,0-2 0 16,0 3 422-16,-3 2 78 0,-5 0 15 0,0 0 3 0,0 0-355 0,0 7-71 15,-5 5-15-15,-3 0-2 16,-3 4-47-16,1 1-10 0,-3-1-2 0,-1 15 0 15,1-8-16-15,3 3 0 0,-4 12 8 0,4-5-8 0,2 7 0 0,0-3 0 16,3-4 0-16,-1 0 0 16,4-2 0-16,2-1 0 0,0 1 0 0,2-5 0 0,4 4 0 0,-1-6 0 15,3-1 0-15,-3 1 0 16,3-5 0-16,5-3 0 0,-2-2 0 16,2-4 0-16,3-3-12 0,0 0 3 0,2-3 1 15,1-4 0-15,-1-4-11 0,1 1-1 0,-3-4-1 0,0-2-1098 0</inkml:trace>
  <inkml:trace contextRef="#ctx0" brushRef="#br0" timeOffset="1890.97">18804 850 2746 0,'0'0'60'0,"0"0"13"0,0 0 3 0,0 0 1 0,5 7-61 0,3 0-16 0,3-4 0 0,2 1 0 0,-2 1 16 0,2-5 0 0,0 0 0 0,3-5 0 15,0 1-16-15,2 1 0 0,1-11 0 0,2 7 0 32,3 5-134-32,2-12-30 0,-2 7-5 0,0 0-2 15,2-3 55-15,-4 8 12 0,1-3 1 0,-4 3 1 0,-1-3 31 0,1 0 7 0,-1 1 0 16,-2 4 1-16,0 0 93 0,0 0 18 0,-3 0 4 0,0 0 1 0,1 4 47 0,2 1 8 16,-3-5 3-16,-3 5 0 15,4-5-30-15,-1 0-5 16,0 0-2-16,0 0 0 0,1 0-40 0,-1-5-8 0,3 0-2 0,-3 1 0 15,0 1-16-15,0-1-8 0,1-6 0 16,-1 3 8-16,-3 5-8 0,4-5 0 0,-6-7 0 16,-1 11 0-16,-1-11-8 0,-1 12 8 0,-2-5-10 0,-3 2 10 0,0-4-14 0,-3 6 3 15,-5 3 1-15,0 0 0 0,-2 0-11 0,-4 0-3 16,1 3 0-16,0 6 0 0,0-2 24 0,-3 5 0 16,5 0 0-16,-2 9 0 0,0-5 0 15,2 3 0-15,1-5 0 0,-1 7 0 16,3-2 0-16,0 5 0 0,0-8 0 0,6 5 8 0,-1-2-8 0,3-5 0 15,3 3 0-15,-1-3 0 0,4-5 0 0,-1 5 0 16,5-11 0-16,4 4 0 0,-1 0 0 0,3 0-11 16,5-7 11-16,0 0-12 15,0-5-13-15,3 3-3 0,0-5-1 0,0 0 0 16,2 4-15-16,1-11-2 16,-1 7-1-16,0 0 0 0,1-5 30 15,-6-2 5-15,3-2 2 0,0-1 0 16,-3 3 23-16,3 0 5 0,0-2 1 0,-3-1 0 0,-3 5 29 0,-2-2 5 0,0 5 2 15,-5 4 0-15,2 3-7 0,-5-5-2 0,0 7 0 0,-3 0 0 16,0 2-30-16,-2 3-7 0,-3 4-1 0,-3 1 0 0,1 6-8 0,-6-2 0 0,2 12 9 0,-2-12-9 16,-2 10 0-16,-1-3 8 0,1-2-8 0,-1 4 0 15,3-6 0-15,-2 4 0 0,2-5 0 16,2-6 0-16,-2 6 0 0,3-2 0 0,0-4 0 0,2-3 0 0,1 2 0 16,-1-4 0-16,3-5 0 0,0 0 8 0,0 0-8 0,0 0 9 15,0 0-9-15,5-5 10 16,0-4-10-16,3-1 8 0,3-4-8 0,0 5 8 15,2-8-8-15,3-4 0 0,2-2 0 0,1 4 0 0,-3-2 0 0,2-5 0 16,1 2 0-16,4 1 0 16,-4 2 0-16,2 4 0 0,-2 1 0 0,-1 6 0 0,-2-4 0 0,3 12-9 15,-4-5 9-15,1 7 0 0,0 0-22 0,0 2 2 16,3 3 1-16,-1-3-733 16,3 8-148-16</inkml:trace>
  <inkml:trace contextRef="#ctx0" brushRef="#br0" timeOffset="2870.36">21140 615 2790 0,'0'0'124'0,"0"0"24"0,6 0-118 0,-6 0-30 0,2 5 0 0,6-3 0 15,0 3 40-15,-5 2 3 0,-3 2 0 0,0 1 0 16,-3 6-43-16,0 1 0 0,-2 4 0 0,0-2 0 16,-6 2 0-16,1 2 0 0,2 1 9 0,-3 2-9 15,1-3-21-15,-1 1-9 0,3-3-2 16,3-2 0-16,-1 2 32 0,4-12 0 0,-1 8 0 0,3-3 0 0,3 0 0 0,-3-2 0 15,2-5 0-15,4 7 0 0,-1-12 0 0,3 5 0 16,0 0 0-16,2-7 0 16,4 0-16-16,-1-7 4 0,-2 5 0 0,2-5 0 15,5-7-32 1,-2 7-7-16,3-3-1 0,-1-4 0 0,-2 7 27 0,3-5 5 0,-4-2 0 16,-1 5 1-16,-1-5 19 0,0 7 0 15,0 4 8-15,-2-1-8 0,-3 4 30 0,0 4 0 0,0-1 0 16,0 1 0-16,-3 6 7 0,0-3 2 0,1 2 0 0,-1 5 0 0,-2-7-22 15,2 3-4-15,-3-1-1 0,1-2 0 0,2 3-12 0,-2-3 0 16,0 0 8-16,-1 0-8 0,-2-7 0 0,6 0 0 0,-1 2-9 0,0-2 9 16,0 0 0-16,3-2 0 15,-5-3 0-15,5 0 0 0,-3 1 0 0,3-6 0 0,-2 1 0 0,4-3 0 16,-5 5-14-16,3-5-3 0,0-9-1 16,0 5 0-16,0-1-1 0,-3 1 0 0,3-8 0 15,-2 3 0 1,2-2-29-16,-3 4-5 0,0 2-2 0,0 1 0 15,3 4-109-15,3 3-23 0,-6 2-4 0,3 4-1 16,3 3 98-16,-3 0 19 0,0 3 4 0,2 1 1 0,1-1-21 16,-1 6-4-16,1-4-1 0,2 2 0 0,0 2 52 0,1-2 9 0,-4 0 3 15,4 3 0-15,-1-8 32 0,0 3 0 0,0-3 0 0,0 5 0 16,3-7 94-16,-2 0 26 0,1-2 4 16,1-3 2-16,0 3-4 0,0 2-1 0,0-5 0 0,-3 3 0 0,0-8-40 0,1 3-8 15,-6 7-1-15,-3-7-1 16,3-2-50-16,-3 2-9 0,-5 0-3 0,3 0 0 15,-3 0-9-15,-3 4 0 0,-2-4 9 0,-3 5-9 16,0-3 0-16,-3 5 0 0,3 5 0 0,0 0-8 0,-2 2 19 16,-1 0 4-16,1 7 1 0,-1-5 0 0,-2 8 20 0,5-1 5 15,-3 1 1-15,6 1 0 0,0-1-17 16,-1-1-3-16,1 1-1 0,0-3 0 16,5-2-8-16,0-5-1 0,0 7-1 0,3-12 0 0,2 5-11 0,0-7 0 15,3 7 0-15,3-7 8 0,-1-7-22 0,1 7-5 16,5-7-1-16,2 5 0 0,1-5 4 0,2-3 1 0,-3-1 0 0,1 1 0 15,2 1-5-15,0-5-2 0,-2 4 0 16,-1 1 0-16,1 2 22 0,-1-7-9 0,-4 7 9 0,-1 0 0 16,-3-3 14-16,-2 8 10 15,0-3 1-15,-2 3 1 0,-6 2 30 0,0 0 7 0,0 0 1 0,0 0 0 16,0 0-32-16,5 2-7 0,-2 5-1 0,-3 0 0 16,0 0-12-16,0 0-4 0,-3 0 0 15,0 3 0-15,3-10-8 0,0 2 0 16,-2 5 0-16,-1 0 0 0,3-7-10 0,0 7-4 0,0-7-1 15,0 0 0 1,0 0-59-16,0 0-12 0,0 0-2 0,0 0-1 16,5 3-127-16,1-3-26 0,-1 0-5 0,3 0-333 0,0-3-66 0</inkml:trace>
  <inkml:trace contextRef="#ctx0" brushRef="#br0" timeOffset="2997.51">22381 730 345 0,'0'0'31'0,"8"-4"-31"0,-8 4 0 0,8 0 0 16,-8 0 446-16,8 4 83 0,-3-1 17 0,1 1 3 0,-4 6-384 0,-2-3-77 15,0 2-15-15,0 5-3 0,-2-2-52 0,2 0-10 16,-6 0-8-16,4 2 9 16,-1 0-172-16,0-7-34 0,-2 2-7 15</inkml:trace>
  <inkml:trace contextRef="#ctx0" brushRef="#br0" timeOffset="3243.35">22752 596 1785 0,'0'0'159'0,"0"0"-127"0,0 0-32 0,0 0 0 0,5 7 282 0,-3-4 50 0,1 11 11 0,-3-5 1 15,-5 8-244-15,-6 4-48 0,-5 2-11 0,-2 10-1 16,-6 5-25-16,-2 4-5 16,-1-2-1-16,3 7 0 0,-7-7-9 0,-4 5-16 0,-2-3 4 0,-3 3 1 15,-2-3-11-15,-3-2-2 0,3 5-1 0,-1-5 0 31,1-7-33-31,0 4-6 0,-1-1-2 0,1-6 0 0,0 8-14 16,-1-12-4-16,4 7 0 0,2-12 0 0,5 2-47 0,3-6-9 16,5 4-3-16</inkml:trace>
  <inkml:trace contextRef="#ctx0" brushRef="#br0" timeOffset="4128.62">24072 312 3063 0,'8'-7'68'0,"-3"4"13"0,0-4 3 0,3 2 2 0,-2 1-69 0,-1-1-17 0,-3 3 0 0,-2 2 0 16,-5-5 0-16,-5 3 0 0,-6-5-11 0,-3 7 11 31,-7 7-50-31,-3-5-3 0,-3 5-1 0,3 7 0 16,-3 3 21-16,3-1 4 0,0 10 1 0,-3 4 0 0,3 1 16 0,-5 7 3 16,-3 2 1-16,2 0 0 15,6-7 8-15,0 11 0 0,2-1 0 0,4 1 0 0,-1-1 22 0,3 6 0 0,7-4 0 0,-1-3 0 16,1 0-11-16,4-6-3 0,4 1 0 0,-1-4 0 15,4-2-8-15,0 2 0 16,1-10 0-16,2 8 0 0,2-8 28 0,4 1 3 16,-4-5 1-16,1-3 0 0,2-2-32 0,-2 0 0 0,2-4 0 15,-2-1 0-15,-1-4 0 0,-2-5 0 0,0 0 0 0,0 0 0 16,0 0 0-16,-2 0 0 0,-6-7 0 0,0 0 0 16,-3-3-36-1,-2-4-12-15,-3 5-4 0,0-8 0 16,-2-4 7-16,-3 5 1 0,-6-3 0 0,1 0 0 15,-1 0 24-15,6-2 4 0,3 2 2 0,2-4 0 16,-3 2 4-16,3 2 1 0,0-5 0 0,6 1 0 0,2 2 9 0,3 2 0 0,2-2 0 0,6 2 0 0,7-2 0 0,1 4 12 16,2 1 0-16,8 2-1 0,6 2 1 0,2 5 1 15,-3-5 0 1,3 3 0-16,3 2 15 0,5 4 4 0,3-4 0 0,2 5 0 0,3 2-16 0,3-5-4 16,2 5 0-16,-2 0 0 0,-6 0-12 15,-5 0 0-15,3 0 0 0,-6 5 0 0,0-3 9 0,-4 5-1 16,-4-4 0-16,0 1 0 0,-7-1-8 15,-6 6 0-15,0-4 0 0,-5 2 0 0,-2-5 0 0,-4 5 8 16,-2 0-8-16,-5 3 8 0,-6-1-8 0,1-2 0 16,-3 7 0-16,-3-7 0 0,0 5-11 0,0-5-4 15,0 5-1-15,3-3 0 16,-3-6-25-16,5 4-6 0,1-7-1 0,-1 7 0 16,3-7-6-16,3 0-2 0,0-3 0 0,2-1 0 15,6-3-7-15,-1-3-1 0,6-4-1 0,3 2 0 0,-1-2 37 16,6-2 7-16,3 2 1 0,5-3 1 0,2 8 57 0,1-3 11 15,2 0 3-15,0 5 0 0,0 0 19 0,-3 7 4 16,1 0 1-16,-6 0 0 0,0 0-10 0,-2 7-2 0,-3 0 0 0,-3-4 0 16,0 11-35-16,-5-5-7 0,3 5-2 0,-6-4 0 15,0 4-20-15,-2-5 0 0,-1 5 0 0,-2-2 0 16,0-5 0-16,0 5 0 0,-2-3 0 0,-4-6 0 16,6 4 0-16,0-7 0 0,0 0 0 0,0 0 0 15,0 0 0-15,0 0 0 0,0 0 0 0,0 0 0 16,3-7 0-16,0 4-8 15,5-11 0-15,0 5 0 0,0-8 8 0,5 1-8 0,3-5 8 0,2 4-8 0,1 1-4 16,2-8 0-16,0 8 0 0,0-5 0 31,3 11-32-31,-3 1-6 0,0-3-2 0,1 3 0 0,-4 9-52 0,-5 0-12 0,3 0-1 0</inkml:trace>
  <inkml:trace contextRef="#ctx0" brushRef="#br0" timeOffset="5508.41">21156 1814 2592 0,'0'0'57'0,"0"0"12"0,0 0 3 0,8 3 0 0,-3 4-58 0,1 9-14 0,-4 1 0 0,-2 4 0 0,-2 5 39 0,-4 4 5 16,-2 3 0-16,0 3 1 0,-5-1-28 0,-3 5-5 15,0 0-2-15,-2-3 0 0,2 3-10 0,-2 0 0 16,4-2 0-16,-2-3 0 15,6 1 0-15,-1-3 8 0,1-3-8 0,2-11 8 0,2 4-8 0,4-1 0 16,-3-6 0-16,2-7 0 0,0 6 0 0,3-6 0 16,0-4 0-16,0-5 0 0,0 0 0 0,6-5 0 15,1-4 0-15,4-6-11 0,-3 1 11 0,5 3 0 0,0-11 0 0,1-1 0 16,-1 6 0-16,0-1 0 16,3-4 0-16,-3 13 0 0,0-5 0 0,1 5 16 15,-6-6-4-15,5 13-1 0,-5 2 17 0,0 0 4 16,-6 0 1-16,4 7 0 0,2 3-21 0,2-3-4 0,-2 4 0 0,3 3-8 15,-1 3 14 1,1-3-4-16,-1 5-1 0,4-5 0 0,-1 2-9 0,0 1 0 0,0-1 9 0,1-4-9 16,-1-10 0-16,3 8 0 0,0-5 0 15,-1-3 0-15,4 3 0 0,0-10 0 0,7 5 0 16,0-7 8-16,4-3-8 0,-4-4 0 0,0 3 0 0,4-4 8 16,-4-1-8-16,0 0 0 0,-2 1-11 0,0 1 11 15,-5-9-10-15,-1 4 10 0,-2 3-10 0,-3-6 10 0,-2 6-9 16,-1-1 9-16,-4 1-8 15,-1 0 8-15,0 1-12 0,-5 6 4 0,0-5 0 0,0 7 0 16,-5-3 8-16,2 8 0 0,-5-3 0 0,0 5 0 31,1 0-28-31,-4 7-3 0,0-4-1 0,-2 9 0 0,-3-5 32 0,0 4 0 16,1 3 0-16,-1 3 0 0,0-1 0 0,5 6 0 0,6-6 0 0,-3 3 0 0,3 0 0 16,2-3 0-16,3 3 0 0,5-3 0 15,3-2 0-15,5 1 0 0,1-4 0 0,2 1 0 16,5-2 0-16,-3-1 0 0,3 0 0 0,3-9 0 0,-3 5 0 0,6-5 0 15,5 0 0-15,2-5 0 0,3 1 0 0,0-3 0 16,0-8 0-16,0 8 0 0,0-4 0 0,-2-1 0 16,-4 2 0-16,-2 1 0 0,-5-3 10 0,0-4 8 0,-3-1 2 15,-2 8 0-15,-1-5-7 0,-4 4-1 16,-4-4 0-16,-2 3 0 0,-5-1-12 0,-1 2-10 0,-4 3 2 0,-1-2 0 16,-2 2 8-16,-3 0 11 15,0 0-3-15,0 4 0 0,-3 1 0 0,1-3 0 16,-1 5 0-16,1 5 0 0,-1-3-8 0,3 1 0 0,-2 2 0 0,2-3 0 15,2 3 0-15,1-3 0 0,-3 5 0 0,5 0 0 16,3-5 0-16,-2 5 0 0,4 0 11 0,-2-7-11 16,0 0 0-16,8 3 0 0,0 2 0 0,0-5 0 15,3 0 0-15,-3 0 0 16,2 0 0-16,4-5 0 0,-4-2 0 0,6 4 0 0,-3 1 0 0,6-3 0 16,-3 3 0-16,0-3-8 0,2 3 8 0,-5 2 0 15,0 0 0-15,1 7 0 0,2-5 0 0,-6 3 0 16,3 4 0-16,-5 1 0 0,3-1 0 0,-3 5 0 15,-3 1 8-15,0-1 0 0,3-3-8 0,-5 4 12 0,0-1-12 0,2 2 9 16,-2-7-9-16,2 1 8 0,0 2-8 16,0-3 0-16,-5-9 0 0,8 0 0 0,0 2 0 15,3-2 0-15,-3-2 0 0,5-7 0 0,0-3-21 0,-2 2 3 16,5-4 1-16,-3-2 0 16,3-1-15-16,0-6-4 0,0 6 0 0,0-4 0 0,-1 2 16 0,1-2 4 15,0 3 0-15,0-6 0 16,0 3 16-16,-3 2 0 0,3-5 0 0,-3 3 0 15,0 5 0-15,-2-1 0 0,-3 8 11 0,0-5-11 0,-3 7 14 0,1 0-4 16,-1 2-1-16,-5 5 0 0,0 0 14 0,2 9 2 16,-2-6 1-16,0 11 0 0,-2 2-6 0,-3 1-2 15,-1 6 0-15,1 8 0 0,-3 0-18 0,3 4 8 16,-1 2-8-16,-2 10 0 0,1 1 14 0,4 1-4 16,-2-2-1-16,-1 5 0 0,4-1 1 0,-1 1 0 0,0 0 0 0,3 0 0 15,0-3-10-15,0 0 0 16,0 3 0-16,0-17 8 0,3 5-8 0,0-2 0 15,-6 2 0-15,3-7 0 0,3-2-19 0,-3-8-2 0,0 5-1 0,-3-9 0 32,3-2-21-32,0-6-4 0,-3-1-1 0,3-10 0 15,0 0-85-15,-5-5-18 0,2-4-3 0,-2-6-1 16,0-1-129-16,0-3-27 0,-6-35-5 0,3 7 0 0</inkml:trace>
  <inkml:trace contextRef="#ctx0" brushRef="#br0" timeOffset="5744.18">22675 2252 1911 0,'5'-26'84'0,"0"12"19"0,-2 4-83 0,2-4-20 0,3 5 0 0,3 0 0 0,-3 1 107 0,2 1 17 16,4 0 3-16,-4 5 1 0,3-3-27 0,-2 3-5 16,2 2 0-16,-2 0-1 15,2 0-56-15,3 7-11 0,0-7-3 0,-3 2 0 16,3 8 12-16,-3-3 3 0,0 5 0 0,1-3 0 0,-4 0-24 0,1 1-4 16,-1 2 0-16,-2-3-1 15,-2 0-3-15,-1 6 0 0,-3-8 0 0,-2 4 0 16,0-4-8-16,-2 7 0 0,-1-4 0 0,-5 4 8 0,0-5-8 0,0 6 0 31,-2-8 0-31,-3 4 0 0,-3-4-33 0,0 3-6 0,0 2-1 0,3-5 0 16,-3 2-105-16,0-2-22 0,0-5-4 0,0 8-935 0</inkml:trace>
  <inkml:trace contextRef="#ctx0" brushRef="#br0" timeOffset="6972.85">23580 2369 2484 0,'0'0'110'0,"0"0"22"0,8 3-105 0,0 9-27 0,-1-10 0 0,4 7 0 32,0 3-63-32,-3-10-17 0,0 5-4 0</inkml:trace>
  <inkml:trace contextRef="#ctx0" brushRef="#br0" timeOffset="7112.3">23738 2541 748 0,'0'0'33'0,"0"0"7"0,0 0-32 0,0 5-8 0,0 7 0 0,0-10 0 0,0 7 414 16,3-2 81-16,-3 0 16 0,0 1 3 0,0-1-418 0,0-5-83 0,-3 3-13 0,-2-3-1151 15</inkml:trace>
  <inkml:trace contextRef="#ctx0" brushRef="#br0" timeOffset="9573.02">21693 3597 1422 0,'0'-7'63'0,"0"-2"13"0,3 6-61 0,-1-8-15 0,1 1 0 16,2 3 0-16,-2-2 112 0,2 2 20 0,-2 0 4 0,0 2 1 16,-3 5-21-16,0 0-5 0,0 0-1 0,0 0 0 15,0 0-49-15,2 9-9 16,-2 1-3-16,0 6 0 0,0 8-20 0,-2 6-4 0,-4 3-1 0,4 0 0 16,-6 2-12-16,2 5-4 15,-1 3 0-15,-4 1 0 0,3-8-8 0,-3 8 0 16,-2-4 0-16,3 3 0 0,-1-6 12 0,0 3 0 0,1-7 0 15,2 5 0-15,0-5 4 0,3-3 0 16,-1-4 1-16,4 2 0 0,-4-9-17 0,6 0 0 0,-2-7 0 0,4-3 0 16,1 3 0-16,2-5 0 0,1-2 0 0,4-5 0 31,-2-5-20-31,3 0-7 0,2-4-1 16,3-5-1-16,0 2-3 0,0-7 0 0,-3 0 0 0,3-2 0 15,10-26-7-15,-15 28 21 0,-1-4 0 0,4-1 18 0,-4 3 0 0,-2 2 0 16,0-2 9-16,0 9 7 0,-3 1 2 0,1 1 0 0,-1 3 0 15,-2 5 11-15,-3 2 3 0,0 0 0 0,5 2 0 0,-3 10-4 16,1-3 0-16,0 3 0 0,-1 2 0 0,4 7-28 0,-1-9 0 16,3 7-11-16,0-3 11 15,2 3 0-15,4-2 0 16,2-1 0-16,-1-2 0 0,1 3 0 0,3-3 12 0,5-5-4 0,-1 1 0 0,4-3-8 0,-1 0 10 16,-2-2-10-16,3-5 10 0,-1 0-10 0,-2-5 0 15,2-2-12-15,3 4 12 16,3-11-13-16,0 7 5 0,0-5 8 0,2-2-13 0,-2 0 13 0,-3 2 0 0,-3-2 0 15,-2 0 0-15,-3-2 0 0,-2 2 0 16,-6 4 0-16,0-4 0 0,-5 2 0 0,-2 1 0 16,-4-6 8-16,-2 1-8 0,-2 6 11 0,-1-4-2 15,-5 5 0-15,-5-1 0 0,0 3-9 0,-3 3-11 16,-3 4 3-16,1 0 0 0,-1 4-10 16,-2 3-2-16,0-4 0 0,2 6 0 0,3 3 20 0,-2 0 0 0,2 2-8 0,3 0 8 15,2 2 0-15,1 1 0 16,4-1 0-16,4 1 0 15,2-3 19-15,2-5 1 0,4 8 0 16,4-6 0-16,1 1-31 0,5 0-5 0,2-7-2 0,3 2 0 0,1 0 18 0,1-7 0 16,4 0 0-16,2 0 0 0,-3-7-9 0,3 0 9 15,1 2 0-15,-1-7-9 0,5 5 9 0,0-5 0 0,6 1 0 0,-5-1 0 16,2-2 0-16,-3-3 0 0,-2 3 0 0,-6-2 0 16,1 2-12-16,-4-3 2 15,-1 1 1-15,-6 4 0 0,-3 0 33 0,-3 0 6 0,1 5 2 0,-6-4 0 16,-2 1-32-16,-3 3 0 0,-3-2 0 0,-2 9 0 15,-3-3 0-15,-3 6 0 0,1-3 0 0,-6 2 0 16,0 5 0-16,-2-2 0 0,2 2 0 0,2-2 0 16,1 6 0-16,-3 1 0 0,3-5 0 0,0 7 0 0,2-4 0 0,3 4 0 15,-2-5 0-15,2 1 0 0,5 1-10 16,1-8 2-16,2 4 0 0,5 0 0 0,-3-5 8 0,9 3 12 16,0-3-2-16,-1-2-1 0,1-2-9 0,-1-3 0 15,9 3 0-15,-3-3 0 0,2-4 0 0,1 6 0 16,2-8 0-16,-2 6 8 15,-1-2-8-15,-2 0 0 0,2 0 0 0,-2 0 0 0,0 0 0 0,-3 4 0 16,1 1 0-16,-1 2 0 0,0 2 0 0,-2 1 0 0,-3 1 0 16,-3-1 0-16,3 6 0 0,-3 3-14 0,-2 0 3 15,-1-1 1-15,4 1 10 0,-6-5 14 0,2 5-3 0,1-7-1 16,-3 2-10-16,3 0 0 16,-3-7 0-16,2 7 0 0,-2-7 0 0,6 2 0 15,-1-2 0-15,3 0 0 0,2-2-8 0,-2-5-1 0,3 0 0 0,2-3 0 31,3-4-27-31,0 2-6 0,0-2-1 0,0-7 0 16,2 5 2-16,1-1 0 0,-3-6 0 0,-1-1 0 16,4 1 29-16,-3-1 12 0,0 5-8 0,-3-9 8 0,0 9 0 15,0-2 11-15,1 2-1 0,-4-2 0 0,1 5 3 0,-3 2 1 0,-3 4 0 0,0 1 0 16,1 4 6-16,-4-4 2 0,1 9 0 0,-3 0 0 16,0 0-6-16,0 0-2 0,3 9 0 0,-3-2 0 15,0 5 0-15,0 4 0 0,-6 3 0 16,4 9 0-16,2 1 8 0,-6 11 2 0,1-3 0 0,2 3 0 15,-2 0-13-15,2 5-3 0,1-3 0 16,-1-2 0-16,1 7-8 0,2 0 8 0,-3 0-8 0,3 3 8 16,-3-3-8-16,3 0 0 0,0-3 0 0,3-1 0 15,-3-3 0-15,3 0 0 0,-1 0 0 0,-2 2 0 16,0-7 0-16,0 3 0 0,0-7 0 0,0-6 0 0,0 6 0 0,0-12 0 16,0 2 0-16,0-7 0 0,3-2 0 15,-3 0 0-15,0-8 0 0,0-4-11 16,0 0-85-16,0 0-16 0,-3-4-4 0,1-8-988 0</inkml:trace>
  <inkml:trace contextRef="#ctx0" brushRef="#br0" timeOffset="9845.28">23450 3809 2746 0,'0'0'122'0,"0"0"25"0,5 2-118 0,9 3-29 0,-1 2 0 0,3-2 0 16,0-1 25-16,2 3-1 0,-2-4 0 0,2 6 0 16,-4-2 7-16,-1 0 1 0,0 3 0 0,3-3 0 31,-3 2-52-31,0 3-9 0,-2 0-3 0,-3-1 0 0,0-4-1 16,-5-2-1-16,-3 2 0 0,0 5 0 15,-3-3 3-15,-2 1 1 0,-3-1 0 0,-3-2 0 0,1 3 30 0,-4 1 0 0,1-1 0 0,-3-3 0 16,3 0 0-16,-3 2-9 0,0-2 9 0,0 0-12 31,0-4-150-31,3 4-30 0,0-5-7 0</inkml:trace>
  <inkml:trace contextRef="#ctx0" brushRef="#br0" timeOffset="10051.19">23667 3962 2365 0,'19'0'104'0,"-12"0"23"0,7 0-102 0,-1 0-25 0,-3 0 0 0,4 0 0 0,-1 0 84 0,-5 4 11 16,0-1 2-16,0-3 1 0,-8 0-62 0,0 0-13 15,5 0-3-15,-5 0 0 0,0 0-20 0,0 0 0 16,0 0 0-16,0 0 0 0,0 0 0 0,0 0 0 0,-3 7 0 0,3-7 0 16,-5 7 0-16,0-5-8 0,2 5 0 0,1 3 0 31,-1-3 8-31,0 0 0 0,1 2 0 0,2 5 0 0,0-4 0 0,0 4 0 16,0-5 0-16,2 3 0 0,1-3-10 0,-3 1 0 15,3-3 0-15,-1-5 0 16,1 5-103-16,-3-7-21 0,5 0-4 0,3 0-934 0</inkml:trace>
  <inkml:trace contextRef="#ctx0" brushRef="#br0" timeOffset="10255.89">24022 3510 2948 0,'0'0'65'0,"0"0"14"0,0 0 2 0,0 0 1 0,0 0-66 0,13 0-16 0,-3 5 0 0,-2-3 0 15,3 3 0-15,-1-3 0 0,1-2 0 0,2 0 0 16,-2 0-140-16,5-7-32 0,-3 7-7 0,3-2-586 16,0-3-118-16</inkml:trace>
  <inkml:trace contextRef="#ctx0" brushRef="#br0" timeOffset="10444.14">24413 3458 864 0,'0'0'76'0,"0"0"-60"0,11-4-16 0,-11 4 0 0,0 0 317 15,0 0 61-15,0 0 12 0,0 0 2 0,0 0-250 0,0 0-50 16,0 14-11-16,-6-5-1 0,-4 5-32 0,-3 3-5 15,-3 6-2-15,-3 3 0 0,1 2-25 0,-1 5-4 16,1 7-2-16,-1 3 0 0,3 1 11 0,0 6 3 16,0 4 0-16,3 2 0 0,3 8 12 0,-1-3 4 15,1 2 0-15,2 1 0 16,2 2-29-16,-2 4-11 0,3-6 8 0,2-3-8 0,1-5 0 16,2 1 0-16,0-3 0 0,0 0 0 0,0-5 0 15,2-9 0-15,4 0 0 0,-4-4 0 0,1-8 0 0,2-5 0 16,-5-6 0-16,3-3 0 15,-3-5-49-15,0-9-15 0,0 0-4 0,3-9-777 0,-3-8-156 0</inkml:trace>
  <inkml:trace contextRef="#ctx0" brushRef="#br0" timeOffset="11150.24">24024 4063 2984 0,'0'0'66'0,"0"0"14"0,5 2 2 0,3 5 1 0,3 0-67 0,2 3-16 0,0-6 0 0,3 6 0 15,0-3 19-15,-3-5 0 0,3 5 0 0,-2-7 0 16,4 5-19-16,-2-5 0 0,2 2 0 0,1-4 0 16,-1-3-43-16,4 5-15 0,-1-2-3 0,0-3-1 15,3 3-17-15,0-5-3 0,-6 4-1 0,1-8 0 16,2 6 8 0,-3 0 2-16,1-2 0 0,-3 0 0 0,2-2 4 0,-5 2 1 0,1 2 0 0,-1-2 0 0,0 0 44 15,-5 0 10-15,0 0 2 0,0 0 0 16,-3 0 70-16,1-3 14 0,-1 3 4 0,-2 5 0 0,-1-5-10 0,1 7-2 15,-3 0 0-15,0 0 0 0,0 0-41 0,0 0-9 16,0 0-2-16,0 0 0 0,0 0-12 0,0 0 0 16,0 0 0-16,-5 2 0 0,2 5 0 0,0 5 0 15,1-3 0-15,2 1 0 0,0-1 0 0,0-2 0 0,0 0 0 16,0 0 0-16,2 3 0 16,1-3 0-16,2-5 0 0,-2 5 0 15,5-2-31-15,-3-3-9 0,0-2-1 0,3 0-1 16,0 0-90-16,0-2-19 15,0-3-3-15,0 3-1 0,3-5 23 0,-3 0 4 0,2 4 0 0,-2-4 1 16,3-2 51-16,-1-3 9 0,-2 3 3 0,3 2 0 0,-3 0 161 0,0-3 33 16,0 3 6-16,-1 5 2 0,-1-5-10 0,-4 0-3 0,-2 7 0 0,0 0 0 15,0 0-50-15,0 0-11 0,0 0-1 0,3 9-1 16,-6 5-19-16,1 0-4 0,2 5-1 16,-3 2 0-16,0 5-14 0,-2 2-2 0,0-2-1 0,2 5 0 15,-2 2-13-15,-3 4-8 16,3-1 8-16,-3 1-8 0,3 8 11 0,-3-10-3 0,0 3 0 0,0-5 0 15,2 0-8-15,-2-3 0 0,1-1 0 0,-4-4 0 16,0 1 0-16,1-2-11 0,-1-8 3 0,-2 5 0 0,0-4 0 0,2-8 0 16,-5 5 0-16,3-7 0 15,-3-4 8-15,0-3-10 0,3 0 10 0,0-7-10 16,0-3-8-16,-1 3-2 0,6-9 0 0,3-1 0 0,0 1 38 16,0-5 7-16,2-5 2 0,6-5 0 0,-1 1-3 15,4 2-1-15,1-8 0 0,4 8 0 16,2 0 19-16,3-3 4 0,3 8 1 15,2-10 0-15,0 9-27 0,3 1-4 0,-3 4-2 0,3-2 0 0,5 4-6 0,0 3-8 16,3 2 11-16,-6 5-11 16,1-2 0-16,2 2 0 0,3 2-15 0,-3-2 5 0,0 5-1 0,-3-5 0 15,3 7 0-15,6-7 0 16,-6 7-125-16,0-3-26 0,-5 3-5 0,0-2-1 0</inkml:trace>
  <inkml:trace contextRef="#ctx0" brushRef="#br0" timeOffset="16263.89">22114 5298 1324 0,'0'0'59'0,"0"0"12"0,0 0-57 0,5-8-14 16,-5 6 0-16,3-3 0 0,-3 1 197 0,0-1 37 15,0-2 7-15,0 5 2 0,-3-5-172 0,1-1-35 0,-4 6-6 16,-2-3-2-16,0 1-28 0,-2-1 8 16,-1 10-8-16,-5-3 0 0,-2 0 0 0,-1 5 0 0,3 1 0 0,-5 6 0 15,0-3 0-15,-3 4 0 16,3 1-10-16,-3 0 10 0,6-1 0 16,-1 1 0-16,3 0 12 0,3 1-4 0,0 4-8 0,2-2 0 15,3 2 0-15,0-4 0 0,3-1 0 0,3 0 0 16,-1-4 0-16,0 0 0 0,3 0 0 0,3 0 9 0,0-5-9 0,2 2 0 15,0-4 9-15,3-3-9 0,3-2 0 16,-1 0 9-16,3 0-9 0,6-2 12 16,-1-3-12-16,1 0 12 0,0 1-12 0,-4-3 0 0,1 4 0 0,0-2 0 15,-5 3 0-15,-1 2 0 0,-2 0 0 0,0-2 0 16,-8 2 0-16,0 0 0 0,0 0 0 0,0 0 0 16,-2 4 0-16,-1 11 0 0,-2-6 0 15,2-2 0-15,0 9 8 0,3-4 0 0,-2 0 0 0,2 2 0 16,-3-4-8-16,0 4 0 0,3-5 0 0,0 0 8 15,3 3-8-15,0-2 0 16,-1-3 0-16,1 0 0 0,-3-7 0 0,0 0 0 0,0 0 0 0,11 2 0 0,-1-2 0 0,3 0 0 16,1 0 0-16,4-7 0 0,-2 5 0 0,2-5 0 15,-2 0 0-15,0 0 0 16,0-10-14-16,0 8-5 0,0-8-1 0,0 3 0 16,0-2-32-16,-1 1-6 15,1-1-2-15,-2-3 0 0,1-2 1 0,1 5 0 16,0-6 0-16,-3 6 0 0,1-1 40 0,-1 1 8 0,-3 2 2 0,1 5 0 0,-3-1 23 0,0 1 5 15,-5 2 1-15,5 2 0 0,-6 3 33 0,1-1 7 16,-3 3 2-16,0 0 0 0,2 5-14 0,1 2-2 16,0 0-1-16,-3 7 0 0,0-2-26 0,0 7-6 15,0 0-1-15,0-3 0 0,0 8 3 0,0-3 0 16,0-2 0-16,2 4 0 0,1-7 1 0,0 1 0 16,2 2 0-16,-2-7 0 0,2 4-16 0,3-4 0 0,-5-3 0 15,4-2 0-15,-1 0 10 0,2-4-10 0,0-1 10 16,0-4-10-16,-1-1 12 0,1-4-4 0,0 0-8 0,0-7 12 31,0 2-32-31,-2-7-8 0,1 3 0 0,-1 0-1 16,-1-8-23-16,-2 5-5 0,-1-2-1 0,1-2 0 0,0 4 35 0,2-2 7 0,-5 2 2 0,5 0 0 15,-2 2 14-15,0 8 0 0,-3 0 0 0,2-1 0 16,-2 3 15-16,3 2 2 0,-3 5 1 0,0 0 0 16,0 0 22-16,0 0 4 15,2 5 0-15,4-2 1 0,-1 6-5 0,0-2-2 0,1 7 0 0,-1-4 0 0,3 4-13 0,-3 0-2 16,0-3-1-16,3 4 0 15,3-6-8-15,-3 0-2 0,2 3 0 0,1-2 0 16,0-3 7-16,2 0 1 0,-3-5 0 0,4 5 0 0,-1-7-32 16,0-2-7-16,0-3-1 0,-2-2 0 15,2 0-12-15,-2 2-2 0,-3-2-1 16,-3-5 0-16,0 3-15 0,1 2-3 0,-4-5-1 0,1 0 0 0,-3 3 28 16,-3 2 6-16,3-2 0 0,-5-1 1 0,2 1-2 0,1-3-1 15,-4 5 0-15,4 2 0 0,-4 1 35 0,6 4 7 16,0 0 2-16,0 0 0 0,0 0 2 0,0 0 0 15,0 0 0-15,-2 9 0 0,-1-2 18 0,3 5 4 16,0 0 1-16,3-3 0 0,2 5-16 0,0-5-3 16,1 3-1-16,-1 0 0 0,3-5-17 0,0 7-10 0,0-7 12 15,0 3-12-15,2-8 0 16,1 5 0-16,2-2-12 0,0-3 3 0,1-2 9 0,-1-2-13 0,3-3 5 0,-3 3 8 31,0-3-41-31,0 0-1 0,3-2 0 0,-3 0 0 16,3 0 12-16,-2-2 2 0,-1 2 1 0,-3-3 0 0,4-2 19 0,-1 3 8 0,-3 2-8 15,4 0 8-15,-4-2 0 0,1 1 9 16,-3 4 0-16,2-3 0 0,-2 2 24 0,0-2 5 0,0 2 1 0,-5 1 0 16,2 1-15-16,-5 3-4 0,0 0 0 0,0 0 0 15,0 0-6-15,0 0-2 0,0 0 0 0,0 0 0 16,0 0-12-16,0 0 0 0,0 0 0 0,0 0 0 16,0 0 0-16,5 0 0 0,1 3 0 0,2-6-10 15,-3 3-5-15,3 0-1 0,-3 0 0 0,0 0 0 16,9-5-16-16,-4 5-3 15,1 0-1-15,-1-2 0 0,4-3-30 16,-1 5-6-16,3-4-2 0,0-1 0 0,-3-2-30 0,3 5-5 16,0-5-2-16,-3-1 0 0,3 1 67 0,-3 3 12 15,3-8 4-15,0 5 0 0,-3 5 55 0,3-5 11 0,2-1 2 0,-2 6 1 16,0-3 38-16,0 3 7 0,-3 2 2 0,0 2 0 0,-2 3-14 0,0 5-2 16,-4 4-1-16,-1 2 0 0,2 1-35 0,-3 13-8 15,-5 3 0-15,3 7-1 0,-3 7-10 16,0-2-1-16,-3-1-1 0,0 3 0 0,-2-2-15 0,-3-3 0 15,-2 6 0-15,-1-8 0 0,-2-1-12 16,-1 4-6-16,1-8-1 0,3 3 0 0,-4-8 3 16,1-4 0-16,3-2 0 0,-4-8 0 0,1 1-2 0,3-1 0 15,-1-4 0-15,-2-3 0 16,2-6-27-16,-2-3-6 0,0 0-1 0,2-7 0 16,3 2 8-16,-2-7 2 0,-1-4 0 0,3-1 0 0,3-6 53 0,2-1 10 15,3-6 3-15,0-3 0 0,3 2 33 0,5-2 7 0,0 0 2 0,0 3 0 16,5-3-27-16,0 2-6 0,0-2-1 0,6 5 0 15,-3 0-4-15,5 0-2 0,3 4 0 0,2 5 0 16,3-2 0-16,-2 5 0 0,4 1 0 0,1-1 0 16,3 4-26-16,-1 0 0 0,0 3 0 0,-2-5 0 15,-3 9 8-15,-2-7-8 0,-1 5 8 0,1 5-8 16,-1-5-171 0,-5 5-39-16</inkml:trace>
  <inkml:trace contextRef="#ctx0" brushRef="#br0" timeOffset="16732.5">21937 6873 518 0,'13'-2'46'0,"-8"-5"-37"0,3-3-9 0,3-4 0 0,5 0 440 0,2-5 85 16,3-2 18-16,0-2 3 0,1-1-430 0,-4-2-87 16,3-4-17-16,-5 6-3 15,0-2-36-15,0-2-7 0,-3 7-2 0,0-3 0 16,1 3-16-16,-4 0-3 0,1 5-1 0,-3-1 0 0,0 8 30 0,-3-1 6 0,0 6 0 15,0-3 1-15,-2 7 47 0,-3 0 8 0,0 0 3 16,0 7 0-16,0 7-6 0,-3 2-1 16,-2 1 0-16,3 13 0 0,-4-4 18 0,1 12 3 0,2 2 1 0,-2 7 0 15,-3 2-10-15,3 5-1 0,-1-2-1 16,-1 4 0-16,1 3-27 0,4 5-6 16,-1-1-1-16,-2-2 0 0,2-4-8 0,-2-3 8 0,2-5-8 15,0-2 8-15,1-7 0 0,-1 0 0 0,-2-2 0 16,2-5 0-16,1-3-8 0,-1-4 0 0,0-4 0 0,1-8 0 15,2-3 0-15,-3-4-17 0,0 0 4 0,3-7 1 16,-2-7-168-16,-1-4-34 0</inkml:trace>
  <inkml:trace contextRef="#ctx0" brushRef="#br0" timeOffset="16979.93">22167 6523 2718 0,'0'0'60'0,"8"-5"12"0,0 5 2 0,2 0 2 0,1 5-60 0,5-3-16 0,0-2 0 0,5 7 0 0,3-2 55 0,-1 0 8 16,1 2 1-16,3 0 1 0,2 0-40 0,-5 2-8 16,-1-2-1-16,-1 3-1 0,-1 1-15 0,-3 1 0 15,-5 2 0-15,3-4 0 0,-5 4 0 0,-3-5 0 0,0 8 0 0,-3-3 9 16,-2-5-9-16,-3 8 0 16,-3-3-12-16,-2 2 12 15,0-2-11-15,-6-4 11 0,-5 4-8 0,0 0 8 16,-5-2-37-16,-3 0-3 0,-2-1 0 0,-1-4 0 15,-2 3-19-15,0-3-4 0,3 0-1 16,-1 0 0-16,3-5-63 0,3 3-13 0,0-3-2 16,5-2-543-16,0 0-109 15</inkml:trace>
  <inkml:trace contextRef="#ctx0" brushRef="#br0" timeOffset="18071.83">22606 6690 1886 0,'32'-14'84'0,"-16"11"16"16,2-4-80-16,3-2-20 0,0-1 0 0,1-1 0 15,-6 4 121-15,-1-3 20 0,-4 3 4 0,0-2 1 16,-6 2-72-16,-2 0-14 0,2 2-4 0,-5 0 0 0,0-2-26 0,0 7-6 16,-5 0 0-16,-1 0-1 15,-4 0-10-15,-1 5-1 0,-2-3-1 0,2 5 0 16,-2 3-11-16,0-3 0 0,-3 2-10 0,5 3 10 0,-2 0-10 0,5-1 10 16,-2 1-10-16,2 2 10 15,2-4 0-15,-2-3 0 0,6 2 0 0,-1-2 10 16,0 3-10-16,3-3 0 0,0 0 0 0,0-7-11 0,0 0 11 0,8 0 0 15,0 7 8-15,3-7-8 0,0-7 0 0,4 4 0 16,1-1 0-16,0 1 0 16,0-4-16-16,3 0-8 0,-4 0-2 0,-1 0 0 0,-1 5 16 0,0-5 10 15,-2 4-12-15,-1-1 12 0,1 4 0 16,-3 0 0-16,0 4 0 0,0-1 0 0,-3 4 0 0,-2 0 0 16,-1 0 0-16,-2 2 0 0,0-2 19 0,-2 3 10 0,-1-1 3 15,0-2 0-15,1 5-20 0,-1-7-3 16,0 2-1-16,3 0 0 0,-2-5-8 0,2-2 0 15,0 0 0-15,0 0 0 16,0 0-41-16,0 0-4 0,8-2-1 0,2-5 0 16,1 4-41-16,-1-6-8 0,4-3-1 0,-1 0-1 15,3 1-18 1,-3-6-3-16,3 8-1 0,0-5 0 16,2 4 52-16,-2 3 11 0,3-2 1 0,-3 2 1 0,2-3 93 15,-2 6 18-15,2-3 4 0,1 7 1 0,-6 0 46 0,3 0 10 0,-5 0 2 0,-1 4 0 0,1-1-39 0,-3 4-7 16,0-3-2-16,0 1 0 0,0 2-12 0,-1 0-4 0,-1-2 0 0,2 0 0 15,0 2-46-15,0 0-10 0,-3-5 0 0,0 5 0 16,3-7 0-16,-3 5 0 0,1-5 0 16,2 0 0-16,0 0 0 0,0 0 0 0,-1-5 0 0,4 5 0 15,0-7-41-15,-3 5-12 0,2-5-3 0,-2 0 0 16,0 2-24 0,0-7-4-16,0 5-2 0,-3 2 0 0,0-6 24 0,1 4 5 0,-6-3 1 0,2 3 0 0,1 0 36 0,-6 2 8 15,1-2 2-15,-1 3 0 16,0 1 24-16,-2 3 5 0,-3-2 1 0,3 2 0 0,0 2 32 0,-3 1 6 15,0 1 2-15,2 3 0 0,-1 3-24 0,1-1-5 16,-2 1-1-16,3 4 0 0,2-5 10 0,1 5 1 16,-1 3 1-16,3-3 0 0,3 0-21 0,-1-2-4 15,4 2-1-15,-4-5 0 0,6 5-16 0,0-4 0 16,0-3 0-16,3 2 0 0,-3-2-9 0,2-7 1 16,1 7 0-16,2-7 0 0,-2 0 8 0,2-2-12 15,0-3 12-15,3-2-12 16,0 5-16-16,0-5-3 0,0 4-1 15,-1-1 0-15,4-3 19 0,-3 2 3 0,-3 0 1 0,-2 5 0 0,-1-7 9 0,-2 7 0 16,3-7 0-16,-6 5 0 0,3 2 29 0,-8 0 2 0,0 0 0 0,0 0 0 16,0 0 1-16,0 0 0 0,3-3 0 0,-3 3 0 15,0 0-1-15,0 0 0 0,0 0 0 0,0 0 0 16,0 0-31-16,0 0 0 0,0 0 0 0,5 5 0 16,0 0 9-16,1-3-1 0,-6-2 0 0,5 7 0 15,3 3-8-15,-3-3 0 16,3 0 0-16,0 0 8 0,0 0-8 0,0 2 0 0,0-6 0 0,0 4 0 15,0 0 0-15,0-2 0 0,-1-1 0 0,1 1 0 16,3-3 0-16,-3 5 0 0,3-2 0 0,-1-3 0 0,1-2 0 16,2 0-11-16,0-7 3 0,0 5 0 31,1-5-26-31,1-2-5 0,7-3-1 0,-4 0 0 0,3-7-62 0,1 3-13 16,-1-3-2-16,2-2-1 0,1-3 42 15,-3-2 9-15,3 0 2 0,-5-2 0 0,-3 5 44 0,0-8 9 16,-3 8 1-16,-5-3 1 0,0 2 90 0,-3-2 19 0,0 5 3 0,-2-2 1 0,0 6 3 0,-3 3 1 15,-3 5 0-15,3-1 0 0,-3 1-42 0,1 4-8 16,-4-2-1-16,1 7-1 0,0 5-10 0,-3 2-1 16,2 2-1-16,-1 1 0 0,1 6-28 0,-2 5-6 15,3 3-1-15,2 2 0 0,3 2 14 0,0 0 2 16,-2 3 1-16,4 2 0 0,4 4-13 0,-1-4-2 16,0-2-1-16,3-1 0 0,-3-4-1 0,3 5 0 15,0-8 0-15,0 1 0 16,0-8-36-16,0 1-7 0,-3-1-1 15,3-2-1-15,0-4-92 0,-2-3-19 0,-1 0-3 0,0-5-657 0,-5-2-131 0</inkml:trace>
  <inkml:trace contextRef="#ctx0" brushRef="#br0" timeOffset="18266.75">23839 6516 2016 0,'0'0'89'0,"0"0"19"0,0 0-87 0,0 0-21 0,0 0 0 0,0 0 0 16,5-7 237-16,3 7 43 0,3-3 9 0,5-1 2 15,2 4-202-15,6 0-40 16,5-3-8-16,3 3-1 0,5 0-40 0,-3 0 0 0,3-2 0 0,-2 2 0 16,-4-5 0-16,4 5 0 0,2 0-10 0,0 0 10 31,0 0-130-31,-3-2-19 0,-2 2-4 0</inkml:trace>
  <inkml:trace contextRef="#ctx0" brushRef="#br0" timeOffset="19551.49">21558 7708 1900 0,'-18'3'84'0,"10"-3"18"0,0 2-82 0,-3 3-20 0,-2-3 0 0,2 5 0 0,1-2 96 0,-1-1 16 15,1 3 2-15,-1 5 1 16,1-2-88-16,-1 4-18 0,-2-3-9 0,5 11 10 15,-5-4-10-15,2 11 0 0,0-3 0 0,1 6 0 16,-1 4 0-16,3-1 0 0,-2 3 0 0,2 2 0 0,0-3 36 16,0 6 6-16,0-3 1 0,5 4 0 15,-2-4-9-15,2-4-2 0,3 4 0 0,0-3 0 0,3-4 10 0,2-2 2 16,1-5 0-16,-1 2 0 0,3-9-44 16,0 2 0-16,2-5 0 0,-2-6 0 15,3 1-161-15,-1-1-28 16,4-8-6-16</inkml:trace>
  <inkml:trace contextRef="#ctx0" brushRef="#br0" timeOffset="21049.51">22246 7798 2365 0,'0'0'52'0,"0"0"10"0,0 0 2 0,0 0 4 0,0 0-55 0,0 0-13 0,0-3 0 0,-2-2 0 0,-4-2 91 0,4 7 15 15,-4-2 3-15,1 0 1 0,-3-3-82 0,0 5-16 16,3 0-3-16,-3 5-1 0,-3-1-8 0,1 3-11 15,-1 1 3-15,1 6 0 0,-4 2 8 0,1 3 0 16,0 11 0-16,0 1 0 0,-3 2 0 0,3 7 0 16,-1 0 0-16,4 7 0 0,2-2 0 15,-3-3 0-15,3 5 0 0,0 0 0 16,3 0 0-16,0 0-8 0,2-7 8 0,-2 0-8 0,2-7 8 0,1 2 0 0,-1-6 0 0,0 1 0 16,1-6 0-16,2-8 0 15,0 8 0-15,0-10 0 0,2 0 0 0,-4-5 0 16,-1-2 0-16,0-4 0 15,-5-3-133-15,3 0-25 0,-3-7-5 0,0 0-1 16,-2-3-76-16,-1-2-16 0,0-6-4 0,-2 6 0 16,0-5 55-16,0-1 10 0,0 1 3 0,-1-2 0 15,4-2 117-15,-1-2 24 0,1 4 5 0,-1-2 1 0,3-3 277 16,0 5 55-16,3-2 11 0,-3 5 2 0,5-3-105 0,3 0-22 0,0 3-4 0,0 4-1 16,3-2-72-16,2 0-16 15,3 4-2-15,3 1-1 0,-1-3-21 0,6 3-4 0,0 2 0 16,5-3-1-16,3 1-24 0,0-1-5 0,2-1-1 0,1 1 0 15,2-4-21-15,0 5 9 0,0-6-9 0,-3 6 0 16,-2 0-12-16,0-1-10 0,-5-1-2 0,-1 3 0 16,1-1-23-16,-3 7-5 0,-3-3 0 0,0 5-1 15,-2 0 39-15,2 0 14 0,-3 7-9 0,1 2 9 16,-3-1 13-16,0 6 8 0,-3-5 2 0,0 7 0 16,1 1 12-16,-1 2 2 0,-2 0 1 0,-1-3 0 0,1 5-22 15,-3-2-5-15,-3 2-1 0,1-4 0 0,2-1 0 16,-3-2 0-16,0-2 0 0,1 2 0 0,-1-4-2 0,3 4 0 15,-3-10 0-15,3-4 0 0,-2 5 13 0,2-5 3 16,0 0 0-16,0 0 0 16,0 0-42-16,-3-2-8 0,3-5-2 0,3-7 0 15,-1 4-4-15,1-4-2 0,2-2 0 0,1-1 0 0,2 1 9 0,0-3 1 16,-1-2 1-16,1 4 0 0,3-4 11 0,0 2 3 0,-3 3 0 16,5-1 0-16,0 3 9 0,0 0-12 0,0 5 12 15,3-1-12-15,-2 3 12 0,1 2 0 0,-1 3 0 0,-1 0 0 16,0 2 24-16,3 2 11 0,0-2 1 0,0 2 1 15,-3 6-19-15,3-4-4 0,-3-1-1 0,3 4 0 16,0 0 2-16,-3 0 0 0,3-3 0 0,-5 3 0 16,2 1 1-16,-3 1 0 0,-2-2 0 0,-2 0 0 15,-4 2 3-15,1-1 1 0,-6-1 0 16,1 2 0-16,-1-2-10 0,-5 0-2 0,-5 3 0 0,2 1 0 16,-2-6-8-16,2 2-11 0,-5 5 3 0,1-8 0 31,4 4-20-31,-2-4-3 0,0-1-1 0,-1 4 0 0,1-7 16 0,3 2 4 15,2-2 0-15,0-2 0 0,0 2-8 0,2-7-2 0,1 7 0 0,5-7 0 0,5-1-2 16,-2-1-1-16,5 0 0 0,3-1 0 16,-1-1 13-16,6 1 2 0,-3 1 1 0,3-1 0 0,3-1 9 15,-1 3 8-15,3 4-8 0,1-3 11 16,1 2 14-16,-2-2 3 0,1 7 1 16,-4-2 0-16,-2 2 3 0,0 2 0 0,-3 3 0 15,0-3 0-15,-2 3 10 0,-3 2 2 0,2-3 1 0,-4 4 0 0,-4-1-20 0,4 2-4 16,-4-2-1-16,-2 0 0 0,-2 7 10 0,2-4 2 15,-3-1 0-15,0-2 0 0,1 0-32 16,-1-5 0-16,0 6 0 0,3-8 0 16,0 0-26-16,0 0-11 0,0 0-3 0,0 0 0 15,0 0-12-15,0 0-4 0,6-3 0 0,2-4 0 16,-3 0 17-16,6 0 3 0,-3-2 1 0,5 2 0 0,-3 0 10 0,1-3 1 0,0 3 1 0,-1 0 0 16,1 5 47-16,-1-5 8 0,1 4 3 15,-1-1 0-15,-2 4 32 0,0 0 6 0,0 4 2 0,-2-1 0 16,1-3-19-16,-1 4-4 0,-1-1-1 0,0-1 0 15,3 5-37-15,-5-7-14 16,2 7 11-16,-5-7-11 0,3 0 0 0,-3 0 0 0,5 7 0 0,-5-7 0 16,0 0 0-16,0 0 0 15,0 0 0-15,0 0 0 0,0 0 0 0,0 0-13 0,5 0 1 0,1-5 0 32,-4 3-23-32,4 0-4 0,-1-3-1 0,0-2 0 0,1 5 13 0,-1-5 3 0,3 0 0 0,0-1 0 15,0 6 24-15,0-5 0 0,0 5 0 0,-3-3 0 16,3 5 0-16,0-2 8 0,-3 2 0 15,3 0 0-15,-3 0 9 0,3 2 3 0,-3-2 0 0,1 5 0 16,-6-5-20-16,5 2 10 0,0 3-10 0,-5-5 8 0,6 4-8 0,-6-4 0 16,8 0 0-16,-8 0 0 0,0 0 0 0,0 0 0 15,5 5 0-15,-5-5 0 0,0 0 0 16,0 0 0-16,0 0 0 0,5-5 0 0,-2 3-17 0,2-5-6 16,-2 0-1-16,-1 5 0 15,4-8-108-15,-4-2-21 0,1 5-5 16,2 3-560-16,-2-8-112 0</inkml:trace>
  <inkml:trace contextRef="#ctx0" brushRef="#br0" timeOffset="21639.09">23929 7680 2487 0,'0'23'110'0,"0"-13"23"0,-3 9-106 0,3-1-27 16,3 11 0-16,-3-1 0 0,3 7 82 0,-3 0 11 0,0 3 3 0,0-5 0 15,0 7-36-15,-3-7-6 0,3-2-2 0,0 1 0 16,-3-3-41-16,3-3-11 0,0-3 0 0,-2 1 0 16,-1-8-15-16,3 1-5 0,-3-1 0 15,1-2-1 1,-1-5-127-16,0-4-26 0,-2-2-5 0,2-3-1 0</inkml:trace>
  <inkml:trace contextRef="#ctx0" brushRef="#br0" timeOffset="21799.17">23786 7859 3070 0,'0'0'68'0,"5"2"13"0,1 5 3 0,2-5 3 0,2 5-70 0,3 1-17 15,1-1 0-15,4-5 0 0,1 10 26 0,2-8 2 16,-3-4 0-16,4 5 0 16,1-3-108-16,-2-2-20 0,1-2-5 0,1-3-1 15,-4 3-152-15,2-5-30 0,19-7-7 0,-16 2-649 16</inkml:trace>
  <inkml:trace contextRef="#ctx0" brushRef="#br0" timeOffset="22250.99">24260 7631 3027 0,'0'0'67'0,"-3"2"13"0,0 5 4 0,1 0 0 0,-1 2-67 0,0 3-17 15,1-2 0-15,-4 4 0 0,4 2 36 0,-3 3 4 16,-1-3 1-16,1 8 0 0,0-1-32 0,-1 1-9 0,4 7 0 0,-4-6 0 15,1 4 0-15,3-3 0 0,-4-3 0 0,4 3 0 16,-1-3 0-16,3 1 0 0,0-1 0 0,0-1 0 16,0-6 0-16,5 1 0 15,-2-1 0-15,2-7 0 0,0 6 0 0,3-6 0 16,0-2 0-16,3 0 0 0,2 0-12 0,3-7-6 0,3 2-2 16,4-4 0-1,1-5-11-15,0 0-2 0,0-2-1 0,2-1 0 16,1-4-16-16,-1 0-3 0,1 5-1 0,-1-8 0 0,-5 3 27 15,0-2 6-15,-5-1 1 0,0 3 0 0,-3-3-10 16,-5 8-2-16,0-5 0 0,0 2 0 0,-5 0 58 0,-1 3 11 0,-2 2 3 0,-2-2 0 16,-1 2-29-16,-5 4-11 0,0-2 8 0,-2 5-8 0,-3 0 21 0,-1 5-1 15,-2-2 0-15,3 4 0 0,-3 2 10 16,3-2 2-16,-3 2 0 0,3 6 0 16,2 1-32-16,1-2 0 0,2 3 0 0,5-1 0 0,1 1 20 15,4 4-1-15,4-2-1 0,1-3 0 16,7 5-6-16,2-2-2 0,-1-5 0 0,4 3 0 15,2-1-10-15,-2-2 0 0,2 0 0 16,0-2 0-16,3-5-76 0,0 0-12 0,2 0-1 0,3-5-1 16,3-2-136-1,-8 0-27-15,29 0-6 16,-16-4-1-16</inkml:trace>
  <inkml:trace contextRef="#ctx0" brushRef="#br0" timeOffset="24016.82">22016 9430 345 0,'0'0'31'0,"5"-3"-31"0,3-4 0 0,0 0 0 0,-3 5 396 0,3-5 72 16,-2 4 16-16,2-1 2 15,0-3-293-15,-1 4-58 0,1 1-12 0,0-3-3 16,0-2-28-16,0 5-7 0,3-5-1 0,-1 0 0 0,1 0-28 0,0-3-7 16,2 1-1-16,3-5 0 0,-3 0-32 0,3 2-8 15,2-9 0-15,3 4-8 0,3-6 0 0,-3-3 0 16,6-2 0-16,-6 4 0 0,3-9-16 0,-3 3-4 16,-2-3-1-16,4 2 0 15,-4 1-28-15,-1-3-6 0,-4 0-1 0,-1 2 0 0,-3-2 39 16,-2 0 7-16,0 3 2 0,-2-1 0 0,-1 1 8 0,-2 6 0 0,-3 1 0 15,0 4 0-15,-3 2 8 0,0 3 3 0,-2 5 1 16,0 2 0-16,-6 0 6 0,3 7 2 0,-5 4 0 0,0 1 0 16,-3 7 8-16,-3 0 1 0,1 11 1 15,-1 1 0-15,1-1-22 0,-1 10-8 0,1 2 0 16,2 1 0-16,0 4 0 0,3 4 0 16,0-1 0-16,5 1 0 0,-3-1 0 0,6 1 0 0,-1-1 0 0,4-6 0 15,2-4 0-15,0-2 0 0,0-1 0 0,5-6 0 16,-2-5-20-1,5 2-9-15,0-7-3 0,2-2 0 0,1-5 10 0,5 0 2 0,-1-5 0 16,4-2 0-16,0 0-21 0,4-9-4 0,-1 2-1 16,1-5 0-16,1-2 13 15,0 0 2-15,0-3 1 0,0 1 0 0,-3-5-27 0,3 2-6 16,-3-2-1-16,3 4 0 0,-1 1 64 0,-1-1 0 0,-4 3 0 0,1 5 13 16,-4 2 41-16,-1 4 8 0,-4-1 2 0,-4 4 0 15,1 0 3-15,-7 0 1 0,0 7 0 0,0 0 0 16,-2 2-13-16,-6 8-3 0,3-3 0 0,-3 0 0 15,-3 2-33-15,0 1-7 0,4-3-2 0,-4-2 0 0,0 2-1 16,1 0 0-16,2-5 0 0,0 1 0 16,0 1-9-16,0-6 0 0,5 2 0 0,-2-2 0 0,2-3-13 0,3-2-5 15,0 0-1-15,0 0 0 16,0 0-26-16,3-7-6 0,5-2-1 16,0-1 0-16,5-4 0 0,3-2 0 0,3-1 0 0,2 1 0 15,0-5 16-15,0 4 4 0,0 1 0 0,0 2 0 0,1 2 32 0,-1 0 0 16,-3 3 12-16,1 2-3 0,-1 0 44 0,-2 4 9 0,-5 3 2 15,2 0 0-15,0 3 0 0,-2 1 0 0,-3 3 0 16,0-2 0-16,0 7-33 0,-3-3-7 16,0 1 0-16,-2 4-1 0,0-5 13 0,-1 3 4 0,1 0 0 15,-3-5 0-15,2 2-32 0,-2-2-8 0,0 3 0 0,0-10 0 16,0 0 0-16,0 0 0 0,0 0 0 0,0 0 0 31,0 0-43-31,0 0-6 0,6-3-2 0,-4-4 0 0,6 0 0 0,-2-2 0 16,2 2 0-16,0-3 0 0,-1-4 22 0,4 7 4 0,0-2 1 0,-1 2 0 15,3 0 24-15,1 4 0 0,-4-4 0 0,1 7 0 16,-1 0 20-16,1 0 10 0,0 0 2 0,-3 0 0 16,2 5 16-16,-2-3 3 0,-3-2 1 0,1 3 0 0,2-3-9 15,-8 0-2-15,0 0 0 0,5 4 0 0,-5-4-32 0,0 0-9 16,0 0 0-16,0 0 0 16,0 0 0-16,0 0 8 0,0 0-8 0,0 0 0 15,0 0-24-15,5-7-8 0,-2 0-3 16,2 0 0-16,-2 0 4 0,-1-2 1 15,-2 2 0-15,3-3 0 0,2 3-20 0,1-2-4 16,-4-1-1-16,4 3 0 0,-1 0 6 0,0 0 1 0,3 0 0 0,-3 5 0 0,1-5 19 16,-1 7 4-16,0-3 1 0,3-1 0 0,-3 4 24 15,1 0 0-15,-1 0 0 0,0 4 0 0,1-1 0 16,2-3 0-16,-3 2 0 0,0 3 0 0,0-3 0 0,3 5 0 0,-2-7 0 16,-4 7 0-16,4 0 0 0,2-4 0 15,-6 1 0-15,6-1 0 0,-3 4 0 0,1-5 14 16,-1 3-2-16,3-3 0 0,-3-2-3 0,3 5-1 15,0-5 0-15,3 0 0 0,-1 0-8 0,1 0 8 16,-1-5-8-16,1 5 8 16,0-7-8-16,2 7 0 0,0-5 0 0,-2 1 0 0,-3-3 0 0,2 0-17 0,-2 2 4 0,0-2 1 15,0 0-3-15,-3 0 0 0,-2 0 0 0,-3 0 0 16,0 4-1 0,3-4-1-16,-1 0 0 0,-2 0 0 0,-2 5 29 0,-1-5 5 0,-5 0 2 0,3 0 0 15,-1-3-19-15,-2 8 0 0,-5-5 0 0,3 0 0 16,-4 0 0-16,4 4 0 0,-1-1 0 0,1 1 0 15,-1 1 0-15,0-3 0 0,4 5 0 0,-1 0 0 16,0 0 0-16,0 0 0 0,2 5 0 0,1 0 0 16,3-5 13-16,-4 7-4 0,4 0-1 0,-4 2 0 0,6 3-8 15,-2 0 8-15,2-1-8 0,2 1 8 16,1 5-8-16,2-3 0 0,-2-5 0 0,5 8 0 0,0-6 0 16,2 1 0-16,-2 0 0 0,5-3 0 0,3-6 0 15,0 4 0-15,3-3 0 0,-1-4-11 0,3-4 3 16,-2 4 0-16,2-7 0 0,3 2 0 15,-3-7-20-15,3 3-4 16,0-5-1-16,-3 4 0 0,0-4-21 0,-2 5-4 0,-4-5-1 0,1-3 0 16,-2 8 25-16,-1-1 5 0,-3-1 1 15,1 1 0-15,-6 3 44 0,1 5 10 0,-1-5 2 0,-3 4 0 0,-2 3 50 0,0 0 10 16,0 0 3-16,0 0 0 0,0 0-21 0,0 0-4 16,0 0-1-16,0 0 0 0,-2 3-42 0,-1 6-9 15,1-2-2-15,-4 0 0 16,4 3-12-16,-1-3 0 0,0 2 0 0,1 3 0 0,-1 0 12 0,3-5 0 15,0 7 0-15,0-5 0 0,3 1-3 0,-1-3-1 16,4 7 0-16,-1-5 0 0,0-2 20 0,0 3 3 16,3-3 1-16,0 0 0 0,3 0-20 0,-3 2-4 0,2-2-8 15,-2 0 12-15,3-4-12 0,-3 4 0 0,-3 0 8 16,1-5-8-16,-1 5 0 0,-5-7 0 0,2 7 0 0,-2-7 0 16,0 0 0-16,0 7 0 0,-2-4 0 0,-1 4 0 15,-5 0 0-15,0 0-13 0,0-5 4 16,-2 5 1-16,-1-7-29 15,1 7-6-15,2-4-1 0,-3 1 0 0,3-1-6 0,-2-3-2 16,2 0 0-16,2-3 0 0,-2-1-13 16,0 1-3-16,3-4-1 0,0 0 0 0,2-5-18 15,3 1-3-15,3-6-1 0,2-2 0 16,0-2-143-16,6-2-29 0,10-24-5 0,0 7-363 0</inkml:trace>
  <inkml:trace contextRef="#ctx0" brushRef="#br0" timeOffset="24218.2">24220 8722 2206 0,'11'2'98'0,"-11"-2"20"0,5 0-94 0,-3 7-24 0,1 0 0 0,0 0 0 0,-3 5 128 0,0 0 20 16,0 0 5-16,-3 6 1 0,0 1-82 0,-2 2-16 16,0-2-3-16,0 5-1 0,-1 2-41 0,1-3-11 15,0 8 0-15,-3 2 0 0,3-3 0 0,2 1 0 16,0-5 0-16,1 2 0 0,-1-2 0 0,3-3 0 16,0-2 0-16,0-2 0 0,3 2 8 0,-1-4-8 15,1-3 12-15,0-2-4 0,-1-1-8 0,1-6-9 16,-1 2 9-16,-2-7-13 15,6 0-25-15,-1 0-5 0,0 0-1 0,-2-7 0 16,2-2-155-16,-5-5-31 0,0 4-6 0</inkml:trace>
  <inkml:trace contextRef="#ctx0" brushRef="#br0" timeOffset="24385.5">24029 8983 2739 0,'0'0'121'0,"0"0"26"0,0 0-118 0,6 2-29 0,2 5 0 0,0 0 0 16,5-4 88-16,0 1 11 0,3-1 2 0,0 1 1 15,2-4-57-15,1 0-11 16,-1-4-2-16,1 4-1 0,-1 0-31 0,1-3-12 0,2-1 1 0,0 4 0 31,-2 0-13-31,5-3-2 0,-1 3-1 0,1-4 0 0,-3 4-91 16,-2 0-18-16,-3-3-4 0</inkml:trace>
  <inkml:trace contextRef="#ctx0" brushRef="#br0" timeOffset="25417.48">23596 10276 1152 0,'0'0'102'15,"0"0"-82"-15,0 0-20 0,2 7 0 0,6-7 410 0,3 0 78 0,2 0 15 0,0-2 3 16,3-3-394-16,0-4-78 16,2 2-16-16,-2-5-3 0,3-2-15 0,-1-2 0 0,-2-1 0 0,3 1 0 15,-3-6 0-15,2 4 0 0,-2-3 0 0,3-3 0 16,-1-2 0-16,-2-2-8 15,2 2 8-15,1-5-13 0,0 1 4 0,-1 4 1 0,1-5 0 0,-6 6 0 32,3-4-19-32,-6 11-3 0,1-4-1 0,-6 6 0 0,3 2 18 0,-5 4 3 15,-1 1 1-15,1 0 0 0,-3 4 9 0,0 5 0 0,0 0 0 16,-5-2 0-16,-3 2 0 0,0 2 0 0,0 3 0 0,3 4 0 16,-6 0 22-16,3 1 10 0,-3 11 1 15,1-5 1-15,2 8-34 0,0-3 0 0,0 3 0 0,3-3 0 16,2 2 13-16,1 1-4 0,-1-1-1 15,6-1 0-15,-3-4-8 0,5-4 0 0,3 3 0 0,2-3 0 16,4-5-32-16,1-2-6 16,4 1-1-16,2-6 0 0,3-2 15 0,0-2 4 0,2-6 0 0,-2 6 0 15,2-10-20-15,-2 3-3 16,3 0-1-16,-1-6 0 0,3 1 44 16,3 5 0-16,2-8 0 0,-4 10 8 0,-1-2 15 0,-6-5 3 0,1 7 1 15,0 2 0-15,-5-2-3 0,-1 2 0 0,-2 5 0 0,-3 0 0 0,-2 0 20 16,-3 0 3-16,-8 0 1 0,2 7 0 0,1 3-13 0,-3-3-3 0,-5 5 0 15,-3-1 0-15,0 4-16 16,-3-6-3-16,-5 7-1 0,1-2 0 16,-1 1-12-16,0-4 8 0,-3 1-8 0,1 0 0 0,-1 0 0 0,-5-1-21 15,3-4 3-15,-3 3 1 16,6-3-17-16,-3 0-3 0,2 0-1 0,-2-5 0 16,3 3-97-16,-4-10-19 0,1 5-4 0,-3-4-620 15,-2-1-124-15</inkml:trace>
  <inkml:trace contextRef="#ctx0" brushRef="#br0" timeOffset="25580.68">23778 9870 2818 0,'0'0'62'0,"0"0"13"0,5 0 2 0,6 0 3 0,-3-5-64 0,5 5-16 0,0 0 0 0,1 0 0 16,4 0 41-16,3 0 6 0,3 0 1 0,3 0 0 16,2 0-48-16,2 0 0 0,4 0 0 0,-1 0-10 15,-2 0 10-15,0-3-12 0,-3 1 12 0,-3-3-12 16,1 5-92-1,-1 0-20-15,1 0-3 0,-4 0-1055 0</inkml:trace>
  <inkml:trace contextRef="#ctx0" brushRef="#br0" timeOffset="26880.89">22791 10387 1785 0,'0'0'159'0,"0"0"-127"0,0 0-32 0,3 5 0 0,0 2 191 0,-1 0 32 15,1-3 6-15,-1 11 2 0,1 1-159 0,0 0-32 16,-1 8-7-16,-2 0-1 0,-2 6-14 0,-1 3-3 16,0 5-1-16,-2 2 0 0,-3 0-14 0,0 0-8 0,0 0 8 0,-2 0-13 15,-1 0 13-15,1 0 0 16,-1-3 0-16,0 3 0 0,3-7 0 16,1-2 13-16,-1-3-4 0,2-5-1 0,1-4 0 15,2-2 0-15,1-3 0 0,-1-5 0 0,3-2-19 0,0-7-4 16,0 0-1-16,5-7 0 15,3 0-25-15,3 0-6 0,-1-9-1 0,6 4 0 16,0-5 6-16,0-4 1 0,-3 0 0 0,6 2 0 0,-1-2 19 0,1 2 4 0,-3-2 1 0,2 5 0 16,-2-1 37-16,0 8 8 0,-3-5 2 0,1 7 0 15,-4 0-3-15,1 7-1 0,-3-3 0 16,0 6 0-16,-3 4 29 0,0 0 5 0,-2 2 2 0,-1 5 0 16,1 3-18-16,0-1-3 15,-3 8-1-15,2-8 0 0,-2 8-25 16,0-3-6-16,0-2-1 0,0-1 0 0,0 1-8 0,0-5 0 0,0-2 0 15,0 0 0-15,0-3 0 0,0-6 0 16,0-3 0-16,0 0 0 0,0 0-30 0,0 0-8 0,0 0-2 0,6-3 0 16,-1-4-14-1,0-2-3-15,1-1-1 0,-1-1 0 0,0-1 25 0,3 0 5 0,0 3 0 16,-3-5 1-16,3 4 27 0,0 1 0 0,0-1 0 0,0 3-8 0,-3 0 24 0,3 0 4 16,0 7 2-16,-3-2 0 0,1-3 24 0,-6 5 5 15,5 0 1-15,0 0 0 0,1 0-7 0,-4 7-1 16,4-4 0-16,-4 4 0 0,1 0-31 0,0 0-13 15,-1 2 11-15,-2-2-11 16,3 7 8-16,-3-4-8 0,0-1 0 0,2 5 0 0,-2-4 0 0,0-3 0 0,3 0-13 16,-3 0 4-1,0 0-36-15,0-7-7 0,0 0-2 0,0 0 0 16,0 0-99-16,0 0-20 0,3-5-4 0,-1-2-867 0</inkml:trace>
  <inkml:trace contextRef="#ctx0" brushRef="#br0" timeOffset="27042.75">23156 10740 2718 0,'-2'16'60'0,"-1"-6"12"0,0-3 2 0,1 2 2 0,-1 3-60 0,0-8-16 0,3 8 0 0,0-2 0 0,3-3-24 0,0 0-8 16,-1-3-2-16,4 4 0 15,2-1-227-15,0-7-46 0,2 7-9 0,-2-5-1 0</inkml:trace>
  <inkml:trace contextRef="#ctx0" brushRef="#br0" timeOffset="27345.3">23349 10900 1558 0,'14'4'69'0,"-9"-1"15"0,0-1-68 16,3-2-16-16,0 0 0 0,-3 5 0 0,-5-5 159 0,3 0 28 0,-3 0 5 0,0 0 2 0,0 0-104 0,0 0-21 15,0 0-4-15,0 0-1 0,0 0-41 0,0 0-9 16,0 0-2-16,-3 7 0 0,1-5-12 0,-3 5 0 16,-1-4 0-16,-2 1 0 15,6-1 0-15,-6 4 0 0,2 0 0 0,1-5 0 0,0 5 9 16,2 0-1-16,-2 0 0 0,0 0 0 0,2 0-8 0,3-2 0 15,0 7 0-15,3 0 0 0,-3 2 0 0,5-5 0 16,0 8 0-16,3-3 0 16,-3-5 0-16,6 5 0 0,-3 3 0 0,0-3 0 0,0 0 0 0,2-2 0 15,-2 2 0-15,-2 0 0 0,2-2 0 0,0 2 0 16,-3 0 0-16,0-2 0 16,-2 2 12-16,-1 0-4 0,-2-5 0 0,-2 1 0 0,-1 4 4 0,-2-5 1 0,0 5 0 0,-3-4 0 15,-3-3-30 1,0 2-7-16,-2-2 0 0,0-2-1 15,-3-3-37-15,0 1-7 0,0-6-2 16,-2-4 0-16,-1 5-90 0,6-8-19 16,-3-4-3-16,3-2-1 0</inkml:trace>
  <inkml:trace contextRef="#ctx0" brushRef="#br0" timeOffset="28122.22">23585 10465 2941 0,'3'21'130'0,"-1"-10"27"0,1 4-125 0,0 1-32 0,-3 5 0 0,0-2 0 0,2 9 36 0,-2-2 0 16,-2 0 1-16,-1 5 0 16,3 1-25-16,-5-1-12 0,2 2 10 0,-2-2-10 0,2-1 0 0,-5-4-10 15,3-2 0-15,0-1 0 16,-1 1 10-16,4-8-13 0,-4 5 5 0,4-7 8 16,2-2-12-16,-3-5 12 0,3 0-12 0,0 3 12 0,0-10-24 15,3 0 4-15,2 0 0 0,0-3 0 16,1-4-33-16,1 0-7 0,4-2 0 15,-3-1-1-15,3-1 7 0,-1 1 2 0,-2 3 0 0,3-2 0 0,-1 2 38 16,1 4 14-16,-1-1-9 0,1 4 9 0,0 0 14 16,2 0 8-16,-3 7 2 0,4-3 0 0,-4 1 32 0,3 2 6 15,1 0 2-15,-1 0 0 0,-3 0-26 0,1 0-5 16,0 0-1-16,-1-2 0 0,1-5-32 0,-1 5 0 0,1-3 0 16,0-4 0-16,-1-3 0 15,3 3 0-15,-2-5 0 0,0 0 0 16,-1 0-35-16,-2 2-13 15,3-7-4-15,-3 5 0 0,0-2-2 0,-6 2-1 16,3-3 0-16,-5 3 0 0,3 0 27 0,-3-2 6 0,-3 2 1 0,-2 4 0 0,0-1 21 0,-3 1 8 0,3 1 0 16,-3 2 0-16,2 0 7 0,-2 2 1 0,1 1 0 15,-1-3 0-15,2 7 19 0,-2-3 4 0,3-1 1 0,2 6 0 16,-2-2-26-16,2 0-5 0,3 3-1 0,-2 1 0 16,4 1-8-16,1-5 0 0,2 3 0 0,3 4 0 15,3-5 0-15,2-2 0 0,0 0 0 0,6 0 0 16,2-7-30-16,3 0-8 15,-3-4-2-15,6 1 0 0,-1-6 13 0,3-5 3 0,-2 7 0 0,-4-10 0 16,4 8-20 0,-6-5-3-16,3-3-1 0,-6 3 0 0,3 5 20 0,-2-5 3 0,-3 2 1 0,0 0 0 15,-6 3-5-15,-2 2-1 0,0-1 0 0,-2 6 0 16,-6 2 58-16,0 0 11 0,0 0 2 0,0 0 1 0,-8 2 27 0,0 6 6 16,-3-1 1-16,0 0 0 0,4 0-20 15,-4 2-3-15,3 1-1 0,-3-3 0 0,3 4-32 0,3-1-6 16,-3-1-2-16,0 1 0 15,3 1-3-15,0-1-1 0,-1-3 0 0,4 2 0 0,-3-6-8 16,5 4 0-16,0 4 0 0,2-6 0 0,1 2 0 0,-1-2 0 16,-2-5 0-16,6 2 0 0,2 5 28 0,-3-4 3 15,3-3 1-15,0 4 0 0,0-1-32 16,0-3 0-16,0 0 0 0,0 0 0 16,-3 0 0-16,-5 0 0 0,0 0 0 0,0 0 0 15,0 0-20-15,0 0-9 0,0 0-3 0,0 0 0 0,0 7 20 0,-5-5 3 16,-1 3 1-16,-2-3 0 0,0-2-7 0,3 5-1 15,-3-3 0-15,0-2 0 16,0 0-25-16,0-2-6 0,0-3-1 0,3 3 0 16,0-5-83-16,0-3-17 0,2-4-3 0,3 0-1 15,3-5-76-15,2-2-16 0,8-21-4 0,0 4 0 16</inkml:trace>
  <inkml:trace contextRef="#ctx0" brushRef="#br0" timeOffset="28333.05">24627 10519 1785 0,'3'2'159'0,"2"5"-127"0,-2 2-32 0,0 3 0 15,-1 0 271-15,1 2 48 0,0 0 9 0,-3 5 3 16,0 5-222-16,-3-3-44 0,0 2-9 0,1 3-1 16,-1 2-43-16,0 1-12 0,-2 1 0 0,2-2 0 0,-2 1 0 0,2-1 0 15,1-2-10-15,2-3 10 0,0 3 0 0,0-5 0 16,0 0 0-16,0-2 9 0,2-2-9 16,1-1 0-1,-3-4 0-15,3 0 0 0,2-5-15 0,-2 0-8 0,2-5-1 0,0-2-1 16,1 0-55-16,-4-9-12 0,4 2-1 15,-4-5-1-15,1-7-110 0,-1 0-21 0</inkml:trace>
  <inkml:trace contextRef="#ctx0" brushRef="#br0" timeOffset="28485.82">24440 10709 1152 0,'0'0'102'0,"2"2"-82"0,4 6-20 0,4-1 0 15,1 2 445-15,5-2 85 16,2 0 17-16,3 3 3 15,0-6-414-15,1-1-84 0,-1 4-16 0,0-7-3 0,3 0-33 0,0 0-12 0,2-3 0 0,3-1 0 32,-2 1-30-32,-6-1-6 0,3 1 0 0,-3-4-1 15,-3 5-77-15,3-5-15 0,-2 0-3 0</inkml:trace>
  <inkml:trace contextRef="#ctx0" brushRef="#br0" timeOffset="28755.38">24982 10441 3524 0,'5'9'78'0,"1"13"16"0,-1-6 3 0,3 5 1 0,2-2-78 0,1 5-20 0,-3-1 0 0,2 3 0 0,-2-5 0 0,0 3 0 16,0-1 0-16,-2 3 0 0,-1 2-16 0,-2-2-6 15,-1 7-2-15,-2 2 0 16,-2 1-14-16,-4-3-3 0,1 6-1 0,-6-1 0 15,1 2 27-15,-3 0 6 0,-3 0 1 0,-3 0 0 16,-5 2 8-16,1-13 14 0,-7 6-3 0,-4-2-1 16,-8 2-10-16,-1 3 8 0,1-5-8 0,-6-3 8 15,-5 1-118-15,-23-1-24 0,2-4-5 0,5-2-1191 16</inkml:trace>
  <inkml:trace contextRef="#ctx0" brushRef="#br0" timeOffset="31280.45">7067 8320 1566 0,'-5'0'69'0,"-1"-3"15"0,6-1-68 0,-2 4-16 0,-1-3 0 15,1-1 0-15,2-6 9 0,0 8-1 16,0-5-8-16,0 0 12 0,0-3-12 0,2-2 11 16,1 8-11-16,-1-8 10 0,4 5-10 0,-6-2 0 15,5 2 0-15,0-1 0 0,1-1 15 0,-1 2 1 0,3 2 0 0,0-6 0 32,0 3 25-32,0 4 6 0,2-8 1 0,1 5 0 0,5-2-3 0,-8-1 0 15,5 1 0-15,0-3 0 0,3-4-1 0,2 4 0 0,1-2 0 0,2-3 0 16,3 1-8-16,0-5-3 0,0 4 0 0,-1 1 0 15,1-1-16-15,3-4-3 0,-1 9-1 16,1-7 0-16,-4 3-13 0,1-1 11 0,0 1-11 0,0 2 10 16,0 5-10-16,-1-1 0 0,-1 3 9 0,4 0-9 15,3 0 9-15,-5-2-9 0,0 9 12 0,2-8-12 16,-2 8 13-16,3 0-4 0,-1 0-1 0,-2 8 0 16,-6-8-8-16,4 7 0 0,-1-5 9 0,-3 10-9 15,-2-3 0-15,-3 1 9 0,3 6-9 0,0 5 0 0,-5-2 10 16,2 2-10-16,-3 3 8 0,1 2-8 15,0 2 10-15,-3 0-10 0,-3 0 12 0,3 3-12 0,0-3 12 0,0 10-4 16,-8-5 0-16,0 7-8 16,2-1 10-16,-2 1-10 0,-2 3 8 0,-4-3-8 15,4-5 10-15,-4 5-10 0,1-2 12 0,-5-5-12 0,2 4 21 0,-3 1-2 16,3-3-1-16,-2-2 0 0,-4-2 3 16,1-1 1-16,2 1 0 0,1-5 0 0,-6-3-9 0,0 1-1 15,0-8-1-15,0 8 0 0,-2-8-1 0,-1 1 0 16,1-3 0-16,-6-5 0 15,0 5-10-15,-2-4 0 0,-3 4 0 0,0-7 0 0,2 0 0 0,-2-5 0 16,0 5 0-16,0-4 0 0,-3 1 16 0,0-1-3 16,-2-3 0-16,-1-3 0 0,1 3 2 15,2-4 0-15,-5-1 0 0,6 0 0 16,-1-4-15-16,3 2 0 0,-3-7 8 0,3 4-8 0,-3-4 0 0,0-2 0 0,1-1 0 16,-1 1-10-16,8-8 10 0,-2 1-8 15,2-1 8-15,3 1-8 0,2-3 8 0,1-2-10 0,2 2 10 0,5 0-10 16,1-2 10-16,-1 2 0 0,6-5-9 0,2 8 9 15,3-8 0-15,0 8-11 0,3-10 11 0,-1 2-8 16,6 3 8-16,0-7 0 0,5-1 0 0,1 1 0 16,1-5 0-16,1 5 0 0,0-3 0 0,5 5 0 15,3-4 0-15,3 4-8 0,-4-5 8 16,4 3-12-16,-3-1 12 0,2 4 0 0,1-1 0 0,-1 2 0 16,1 0 0-16,4 3 0 0,1 0 0 0,0 4 0 15,-3 1 0-15,5 4 0 0,-2-2 10 0,0 5-10 16,-6 1 0-16,3 4 0 0,-2-1 0 0,-1 2 0 15,3 3 8-15,1 5-8 0,-1-3 0 0,0 5 9 0,-5 0-9 16,2 7 10-16,3 0-10 0,-2 3 10 0,-4-3-10 0,1 7 0 16,3-5 0-16,-6 8-11 0,-3-3 11 15,1 0 0-15,2 3 0 0,-2 1 0 16,-1-1 0-16,-5 6 0 0,1-1 0 0,-1 1 0 0,-3 1 0 0,4 1 0 16,-9-1 0-16,3 4 0 0,2-2 0 15,-2 0 0-15,-2 2 0 0,-4-2 8 16,4 5-8-16,-4-1 0 0,-2 1 8 0,0-3-8 0,-2 10 0 0,-1-5 0 15,0 4 0-15,-2-4 8 0,-3 7-8 0,-3-7 0 16,4 5 0-16,-1-5 0 0,-8 2 0 0,2-2 0 16,1 0 0-16,-3-7 0 0,0 4 0 0,1 1 0 15,-4-5 0-15,1-3 0 0,2 1 0 0,-3-1 0 0,-5-2 0 0,3-2 0 16,0-5 9-16,0 0-9 0,0-2 12 0,-3 0-12 16,3-5 8-16,-3-2-8 0,0-5 0 15,0 4 0-15,0-8 8 0,1 4-8 0,-4-5 0 16,-2-2 0-16,0-5 0 0,0 3 0 0,0-5-12 0,-3-3 3 15,3 1 9-15,-3-8 0 0,0 5 0 0,3-4 0 16,3-5-12-16,-1-1-1 0,4 1 0 0,4-2 0 31,1-3-27-31,4 2-4 0,4 5-2 0,2-7 0 16,0 3-166-16,3-3-34 0</inkml:trace>
  <inkml:trace contextRef="#ctx0" brushRef="#br0" timeOffset="32629.45">4633 8376 2016 0,'0'0'44'0,"-3"-7"10"0,3-2 2 0,-5-1 0 0,5-4-45 0,0 5-11 0,5-12 0 0,-5 4 0 0,6 1 22 0,7-8 2 15,-5 8 1-15,5-8 0 0,0 1-17 0,3 4-8 16,5-5 0-16,-2 1 8 0,-1-5-8 0,3 4 0 15,3-2 0-15,3-4 0 0,-1 6 0 0,1 1 0 16,4-3 0-16,4-3 0 0,-1 6 0 16,-2 4 0-16,2-2 0 0,-2 4 0 0,0 1 0 0,0 7 0 15,-3-1 0-15,5 3 0 0,-5 2 0 16,3 3 0-16,-3 2 9 0,3 0-9 0,-1 2 16 16,-1 3-2-16,-1-3 0 0,2 6 0 0,-4-1 6 0,-1 0 0 0,-4 2 1 0,1 0 0 15,1 6-9-15,-3 1-1 16,0 0-1-16,-2 1 0 0,0-1 2 0,-1 8 1 15,-2-1 0-15,0 6 0 0,-8-3 1 0,2 6 0 0,-2-1 0 0,-2 2 0 16,-6 5 9-16,0-5 1 16,-3 7 1-16,-2-1 0 0,-1 1-17 0,-7 5-8 0,-3-5 0 0,0 0 8 15,-2-2 0-15,-3 2-8 0,-1-3 12 0,-4-1-4 16,0 4 9-16,-4-3 2 16,1 1 0-16,-8-3 0 0,6-2-3 15,-4-2-1-15,3 2 0 0,-5-10 0 0,8 8 6 0,-5-8 2 0,2-2 0 0,3-2 0 16,-11-2-23-16,6-3 0 0,0 2 0 0,-6-6 0 15,8 1 0-15,-5-1 11 0,5-8-1 0,1-2 0 0,4 0-10 16,-5 0 10-16,6-5-10 0,-1-6 10 0,4 1-10 16,1-4 12-16,4-5-12 0,-3-2 12 15,2-2-4-15,3-8 0 0,0-2 0 0,6 0 0 0,2-7-8 0,5 0 0 16,1-4 0-16,4 4 0 16,1 0-9-16,5 0 9 0,0 0 0 0,2-3 0 15,1-1-9-15,2-3 9 0,0 4 0 0,3-1-9 16,0 1 9-16,0 3 0 0,3 3 0 0,-1-1 0 15,1-2 0-15,-1 9 0 0,-2-1 0 0,3 1 0 0,-1 5 0 0,-5 3 0 16,1 4 0-16,-1 0 0 0,0 2 0 0,0 1-13 16,-2 9 1-16,2-2 1 15,-5 1-89-15,3 1-17 0,-3 7-4 0</inkml:trace>
  <inkml:trace contextRef="#ctx0" brushRef="#br0" timeOffset="33509.48">8898 6944 403 0,'-19'-7'36'0,"11"2"-36"0,-2 0 0 0,-1-2 0 15,-2-2 295-15,3-1 52 0,-1-1 10 0,0 1 3 16,1-6-243-16,2 2-48 0,-3-3-9 0,3 1-3 16,-2 2-27-16,2-3-6 0,2-2 0 0,-1 3-1 15,1-5 17-15,1 7 3 16,2-5 1-16,3-2 0 0,0 4-4 0,3-2 0 0,5-2 0 0,0 2 0 15,5-2-10-15,3 5-2 0,2-5-1 0,1-3 0 16,2 3 2-16,6 0 1 0,-1-3 0 0,6 3 0 0,-3 5-11 16,8-1-3-16,0 8 0 0,0-1 0 15,0-1-16-15,0 1 0 0,3 8 0 16,-3-3-9-16,5 5 9 0,1-2 0 0,-1 4 0 0,3-2 0 16,-3 7 0-16,1 3 8 0,-6-3-8 0,0 4 11 15,-3 1-11-15,-2 5 0 0,2-3-12 0,-2 2 12 0,-3 1 0 0,0 4 0 16,0-2 0-16,-5 9 0 0,-3-2 9 0,-5 4 0 15,3 3 0-15,-6 0 0 16,0-2-9-16,-5 2 12 0,-3-3-12 0,-2 8 12 0,-3-5 16 16,-3 0 3-16,-5-3 1 0,-5 8 0 0,0-5-32 0,-6 0 0 15,-4-3 0-15,-4 3 0 0,-2 5 12 0,0-5 0 16,-3-3 0-16,0-4 0 16,-2 5 4-16,-3-3 1 0,-5-4 0 0,-1-3 0 0,-2 0-1 0,3-5 0 15,0 1 0 1,-1-3 0-16,6-7 10 0,3 0 2 0,-3-5 0 0,0 1 0 0,0-3-11 0,2-3-1 0,4-4-1 0,1 0 0 15,-1-4-15-15,4-4 0 0,1-1 8 0,2-8-8 16,3-6 0-16,2-1-12 0,1-2 3 0,7-4 0 16,1 4-13-16,-1-2-2 0,6-1-1 0,5 3 0 31,0 3-25-31,2-1-5 0,1 3-1 0,0 0-774 0,2 4-155 16</inkml:trace>
  <inkml:trace contextRef="#ctx0" brushRef="#br0" timeOffset="34201.65">6331 6596 633 0,'-7'-10'28'0,"7"3"6"16,-8 0-34-16,2-2 0 0,6-5 0 0,0 4 0 0,3-4 316 0,8 5 56 0,-6-8 11 0,5 3 2 16,4-2-285-16,2 2-58 0,-1-3-11 15,7-2-3-15,1-2-13 0,6 5-3 0,1-3-1 0,4 5 0 16,6-3 8-16,-1 3 1 0,4 0 1 0,-1 5 0 16,0-5-5-16,6 4 0 0,0 3-1 0,5-2 0 15,-1 6-15-15,1-1 0 0,-2 1 8 0,-1 3-8 16,0 3 8-1,-2 4-8-15,2 2 11 0,-2-2-11 0,-3 7 0 0,0 0 0 0,-6-2 0 16,-2 5-9-16,-2-1 9 0,-6 5 0 0,-3 0 0 0,3-2 0 16,-5 5 17-16,-3-1-1 0,-5 1 0 0,0-1 0 15,-3 3 18-15,-7-2 3 0,-4 6 1 16,-4 3 0-16,-6-2-11 16,-3 9-3-16,-7 0 0 0,-4 0 0 0,-7 4 0 0,-5-1-1 0,-3-3 0 15,-8 4 0-15,0-1-4 0,0 4-1 0,-3-7 0 0,1 4 0 0,-1-4-10 0,-2-7-8 16,-3 0 9-16,3-2-9 0,2-3 23 0,0-4-2 15,6-6 0-15,0-1 0 16,2-3 15-16,3-5 4 0,-3 1 0 0,3-3 0 0,0-7-31 0,6 0-9 16,1-3 0-16,1-4 0 0,3-7 12 15,5-2-12-15,0-8 12 0,5 1-12 0,2-12 0 16,6-5 0-16,3-5 0 0,5-2 0 0,0-7-11 0,8 2-2 16,0-7-1-16,5 3 0 15,3-1-14 1,3 3-4-16,-1-2 0 0,3 6 0 0,3 3 4 0,-3 0 1 0,3 3 0 15,-3 4 0 1,0 0-105-16,1 7-20 0,-1-5-5 0</inkml:trace>
  <inkml:trace contextRef="#ctx0" brushRef="#br0" timeOffset="34811.65">7527 5258 1951 0,'-8'-8'43'0,"-2"-3"9"0,-1-8 1 0,1 2 2 0,4-1-44 15,6-4-11-15,0 4 0 0,3-4 0 0,2-3 20 0,6-4 1 16,2 6 1-16,6-3 0 16,5 0 2-16,5-2 0 0,5-3 0 0,6 3 0 0,5-7-10 0,0 2-2 15,2 2 0-15,1 5 0 0,2-4 10 16,3 6 2-16,0 1 0 0,3-1 0 0,-4 8 0 15,4 6 0-15,2-4 0 0,-5 7 0 0,0 5-1 0,0 2 0 16,3 2 0-16,-1 5 0 0,-2 10-3 0,0 4 0 16,-5-2 0-16,-1 11 0 0,-2 1-20 0,-5 2 0 0,-6 7 0 15,-2-3 0-15,-6 1 8 16,-2 4-8-16,-3 3 8 0,-7 5-8 0,-9-1 12 16,0 5-3-16,-7 2 0 0,-6-1 0 0,-3-1 2 15,-5 2 0-15,-5 1 0 0,-3-1 0 0,-7 3-1 0,-4-8 0 0,-5-3 0 0,-5-1 0 16,-5 0 4-16,3-7 1 0,2 7 0 15,0-7 0-15,-6-7-2 0,-2 4 0 16,-5-6 0-16,3-5 0 0,-4-3-1 0,1-6 0 0,5-3 0 16,0-5 0-16,0-9 19 0,1 0 3 0,4 0 1 0,3-9 0 15,3-8 14-15,5-4 3 0,-3-2 1 0,8-6 0 16,3-1-36-16,5-8-7 0,0-2-2 0,6 0 0 0,5-9-23 0,5-5-5 16,5-3 0-16,6-2-1 15,2 3-89 1,8 0-18-16,6 1-3 15,5-3-1081-15</inkml:trace>
  <inkml:trace contextRef="#ctx0" brushRef="#br0" timeOffset="51753.75">16555 3957 1443 0,'0'0'64'0,"8"0"13"0,0 2-61 0,-3-2-16 0,-5 0 0 0,8 3 0 0,3-6 51 0,-3 3 7 15,-3 0 2-15,0 0 0 16,0 0-38-16,1 3-7 16,-6-3-2-16,0 0 0 0,0 0-13 0,0 0 0 0,0 0 0 0,-3 7 0 15,-2-3 12-15,0-1-4 0,-1 4-8 0,1-5 12 16,-3 5 2-16,0-2 0 0,3 0 0 0,-3-1 0 15,3 3 10-15,-1-4 1 0,1-3 1 0,0 4 0 0,2-1-10 0,-2-1-1 16,-1 3-1-16,6-5 0 0,0 0-14 0,0 0 8 16,-2 0-8-16,2 0 0 0,0 0 10 0,0 0-10 15,-5-5 10-15,2 5-10 16,3 0 16-16,0 0-4 0,0 0 0 0,0 0 0 0,-3-2 10 0,3 2 2 16,0 0 0-16,0 0 0 0,0 0 0 0,0 0 1 15,0 0 0-15,0 0 0 0,0 0-7 0,0 0-2 0,0 0 0 0,0 0 0 16,0 0-16-16,0 0 0 15,0 0 0-15,0 0 0 0,0 0 0 0,0 0 10 0,3 2-10 16,0 5 8-16,-3-7-8 0,5 7 0 0,-3 0-12 0,1-4 12 16,2 4 0-16,-2 0 0 0,-3 2 0 15,3-2 0-15,-3 3 0 0,0-6 0 0,2 3 0 0,1-4 0 16,-3 6 0-16,3-2 0 0,-1 7 11 0,1-4-11 16,-3-3 0-16,3 2 0 0,-1 3 0 0,-2 0 0 15,3-5 0-15,0 9 0 16,-3-4 0-16,0 0 0 0,2 2 0 0,-2-5 0 0,-2 5 0 0,2-4 0 15,2 6 0-15,-2-2 0 0,-2 0 8 0,2-2-8 16,0 5 0-16,-3-6 0 0,3 1 0 0,0 2 0 16,-3 3 9-16,3-3-1 0,-2 0 0 0,-1-2 0 15,0 2-8-15,1-5-11 0,-1 5 3 0,3-4 0 16,-5-1 8-16,2 5 0 0,3-4 0 0,0 2 0 0,-3-3 0 16,1 0 0-16,-1-2 0 0,3 3 0 15,0 2 0-15,-3-3 0 0,3 0 0 0,-2 1 0 16,2 2 0-16,-3-3 12 0,1-2-4 0,-1 2 0 0,3 1-8 0,-3 4 12 15,1-5-4-15,-1-2 0 16,3 3-8-16,0 2 12 0,-3-3-4 0,3 0 0 0,-2-2-8 0,2 3 9 16,0 4-9-16,-3-7 10 0,3 0-10 15,-3 0 0-15,6-2 0 0,-3 7 0 0,0-5 0 0,0 2 0 16,0 0 0-16,0 1 0 0,0-3 0 0,0 7 8 16,-3-5-8-16,3 1 0 0,0 2 12 0,0-5-4 15,-2-3 0-15,-1 10 0 0,3-4 1 0,0 2 0 0,-3-3 0 0,1 0 0 16,-1 1-9-16,0 4 8 15,1-5-8-15,-1-2 8 0,1 8-8 0,-1-6 0 16,0 5 0-16,1-5 8 0,-1 1-8 0,0-3 0 0,3 7 0 0,0-5 0 16,-2 6 9-16,2-1-9 0,0-3 10 15,0 4-10-15,0-6 12 0,0 3-4 0,0-3-8 0,0 3 12 16,2 2-12-16,-2 0 11 0,0-5-11 0,-2 8 10 16,4-5-10-16,-2-1 8 0,0-1-8 0,0 4 8 15,-2-5-8-15,2-2 0 0,0 8 9 0,0-6-9 16,0 3 0-16,0-1 9 0,2-1-9 0,-2 2 0 15,0-1 8-15,0-4-8 0,6 8 0 0,-4-6 0 16,-2 5 0-16,0-4 0 0,3 4 8 16,-3-5-8-16,3 7 0 0,-3-1 0 0,0 1 0 0,2-7 0 15,1 6 0-15,-3-1 0 0,0-3 0 0,0 4 0 0,2 1 0 0,-2 0 0 16,0-1 0 0,3-1 0-16,0-3 8 0,-3 4-8 0,0-6 0 0,0 5 0 15,0-4 0-15,2 4 0 0,1-5 8 0,0 5-8 16,-6-4 0-16,3 1 0 0,3-1 0 0,-3-1 0 15,0 1 8-15,0 4-8 0,0-5 0 0,0 5 0 16,0 0 9-16,0-2-1 0,2 2-8 0,-2 3 12 0,0-3-4 16,0 0 0-16,0-2-8 0,0 2 12 0,3 0 10 0,-3 2 2 15,-3 1 0-15,3-1 0 0,0 1-24 0,0-3 0 16,0-2 0-16,0 2 0 0,0 2 0 0,0 1-13 16,0-3 1-16,0 2 1 0,0-2 11 0,0 3 0 15,0-3 10-15,0 2-10 0,0 1 11 0,0-3-11 16,6-2 12-16,-4 4-12 0,1 5 0 0,0-4 0 15,-1-1 0-15,4 1 0 0,-4-1 0 0,1 5 0 0,-1-4 0 0,4 4 0 16,-4-5 8-16,4 3-8 0,-4-2 0 0,1-3 0 16,2 2 0-16,-2 1 0 0,2-1 0 0,-2 5 0 15,0-7 0-15,-1-2 0 16,1 5 0-16,-1-3 0 0,-2 2 0 0,3-2 0 0,0 3 0 16,-1-3 0-16,-2 2 0 0,6 3 10 0,-4 0-2 0,1-3 0 15,0 1-8-15,-1-1 0 0,1-2 0 0,-3 3-11 16,5-1 11-16,-5 3 0 0,3-2 0 0,-1 2 8 15,4-8-8-15,-4 6 0 0,-2-1-8 0,0-2 8 16,6 3 0-16,-4-1 0 0,-4-2 0 0,2 3 0 16,2-1 0-16,-2 1 0 0,0 4 0 0,-2 0 11 0,2-2-11 15,-3 4 0-15,6-1 0 0,-6 3-11 16,-2 1 11-16,2-2 0 0,3-1 0 0,-3 1 0 16,1 6 0-16,-1-6 0 0,3 2 0 0,0-3 0 0,-2 1 0 15,2 4 0-15,-3-4 0 0,3 1 0 0,0-1 0 16,-3 2 0-16,3-3 0 0,-2 1 0 0,2-3 0 0,0-2 0 15,-3-3 0-15,3 6 0 0,0-6 0 0,0-2 0 16,-3-2 0-16,1 2 8 0,-1-5-8 0,3-2 0 16,0 5 0-16,0-7 0 15,-3 0-17-15,3-5 1 0,0 0 1 0,0 0 0 16,0 0-103-16,0 0-21 0,0 0-4 0</inkml:trace>
  <inkml:trace contextRef="#ctx0" brushRef="#br0" timeOffset="53383.61">15806 5180 172 0,'0'0'8'0,"0"0"1"0,0 0-9 0,0 0 0 15,-5 0 0-15,0 0 0 0,2 0 201 16,3 0 39-16,-5 0 7 0,5 0 1 0,0 0-168 0,0 0-33 16,-3-2-7-16,3 2-2 0,-3-7-18 0,3 7-3 0,0 0-1 15,3-3 0-15,-3-4-5 0,3 0-2 0,-1 0 0 0,-2 7 0 16,6-2 30-16,-1-3 5 0,0 3 2 16,1-3 0-16,-6 5 21 0,7-2 4 0,1-6 1 0,3 1 0 15,-3 0-20-15,0 5-3 0,2-5-1 0,1 0 0 16,-3 5-9-16,0-6-3 15,2 1 0-15,-2 5 0 0,3-3-21 0,0 1-5 0,-3-1-1 0,2-2 0 16,1 5-9 0,-1-3 0-16,1 3 9 0,-1-6-9 0,1 1 0 0,-3 5 0 0,3-3 0 0,-1 3 0 15,1 0 0-15,-3-3 0 0,0 5 0 0,2 0 8 16,1-2-8-16,-1 2 0 16,1 0 0-16,-1 2 0 0,1-2 0 0,2 0 0 0,1 5 0 0,1-3 8 15,-1 0-8-15,2 3 0 0,-1-5 8 0,-4 2-8 0,2 3 12 0,0 2-3 16,3-2 0-16,-2 2 0 15,-7 0-9-15,4 0 0 0,2 0 0 0,-2 0 8 16,-3-5 1-16,2 8 0 0,1 2 0 0,0-3 0 16,-4-7-9-16,1 5 10 0,3 3-10 0,0 2 10 15,-3-1-10-15,-1-4 10 0,-1 8-10 0,-1-6 10 16,3 7-10-16,-3-4 0 0,-2 0 0 0,2 4 0 0,-2-1 0 16,0-1 8-16,-1-3-8 0,1 4 0 0,-1 1 8 15,1 0-8-15,0-1 0 0,-1-1 8 0,-2-3-8 0,0 8 0 16,3-7 0-16,-3 4 8 0,0 1-8 0,0-3 0 15,3 2 0-15,-1-1 0 0,-2 1 0 16,0 1 0-16,-2 4 0 0,2-5 0 0,-3 1 0 0,0-3 0 0,1-3 0 16,2 4 0-16,-6-1 8 0,4-3-8 15,-3 4 0-15,-1-6 8 0,4-2-8 0,-4 2 0 16,-2-1 9-16,3-1-9 0,0 2 8 0,-3-2-8 0,-3 0 10 16,1-2-10-16,-1-1 12 0,0 4-4 0,-2-4-8 15,0-1 12-15,0 1-12 0,0-1 0 0,5-1 8 16,-6-2-8-16,-4 0 0 0,2 5 8 0,5-5-8 15,-4 0 0-15,-1 0 8 0,2-5-8 0,-1 5 0 0,1-2 9 16,1 2-9-16,0-3 0 0,-3-1 0 16,3 1 0-16,-3-1 0 0,3 1 0 0,-1-2 0 0,1 3 0 15,0 0 0-15,-3-3 0 0,0 3 0 0,-2-3 0 16,2 3 0-16,0-3 0 0,-3 5 0 0,4-2 0 16,1-1 0-16,1-1 0 0,-3 1 8 0,3-1-8 15,0 4 0-15,2-3 0 0,-2-2 0 0,2 3 0 0,3 2 0 16,1-2 0-16,-4-3 0 0,3-2 0 15,0 5 0-15,3-5 0 0,-3 4 0 0,3-1 0 16,-1-6 0-16,1 3 0 0,2-2 0 0,-2 2 0 0,2-8 0 16,1 6 0-16,-1 0-9 0,0-5 9 0,1-1 0 0,2 6 0 15,0-7 0-15,0 1 0 16,0-1 0-16,0 0 0 0,0-1 0 16,0 1 0-16,0-6 0 0,2 6 0 0,1 0 0 0,-3-3 0 0,3-2 0 15,-1 4 0-15,-2 1 0 0,3-6 0 16,0 6 0-16,-1-3 0 0,4 3 0 0,-4-3 0 0,-2 2 0 0,6 1 0 15,-4 0 0-15,1 1 0 0,-1 6 0 0,1-5 0 16,2 4 0-16,1-4 0 0,-4 5-8 16,4 2 8-16,-1-5 0 0,0 0 0 0,3 10-10 0,0-5 10 0,-3 0-8 0,3 0 8 31,0 5-44-31,3-6-4 0,-3 6-1 0,0-3-920 0</inkml:trace>
  <inkml:trace contextRef="#ctx0" brushRef="#br0" timeOffset="54191.32">15023 5281 288 0,'0'0'25'0,"-3"-7"-25"15,1-2 0-15,-1-1 0 0,0-2 229 0,1 3 41 0,-1-5 8 0,3 4 2 16,3-4-142-16,-3-2-28 0,0 7-6 0,2-6 0 15,4-1-39-15,2 4-7 16,0 0-2-16,0 1 0 0,2-3-23 0,1-1-5 0,-1-1 0 0,1 7-1 16,2-6-3-16,0 8 0 0,3-4 0 0,-3-1 0 15,3 2-13-15,0 3-3 0,0 0-8 0,0 3 12 16,0-1 4-16,2-2 1 0,-2 0 0 0,0 7 0 16,-3 0-3-16,6 5-1 0,-3-3 0 15,2 5 0-15,1 2-13 0,-3-2 8 0,2 10-8 0,1-3 0 16,-3 2 20-16,-1 1-3 0,-1-1 0 0,2 6 0 15,-1-4-17-15,1 6 0 0,-2-1 0 0,1-1 0 0,1 1-10 16,-2-4-6-16,1 4 0 0,-1 1-1 16,-4-8 17-16,1 8 0 0,-1-3 0 0,-2-4 0 0,0 4 0 0,-2-2 0 15,-1 2 0-15,-3-2 0 0,1-3 0 0,-6 5 0 16,1-2 0-16,-3-3 0 0,-3 3 0 16,-3-7 11-16,-2 4-3 0,-6-1-8 0,-2 1 12 15,3-7-12-15,-4 6 12 0,1-6-12 0,0 5 12 16,-3-5-12-16,-2 3 12 0,-1-2-12 15,4-3 10-15,-4 0-10 0,3-5 8 0,-2 5-8 0,2-4 12 0,0-3-4 0,0-3 0 16,-2-2 0-16,-1 3-8 0,6-5 8 16,-3 0-8-16,6 2 8 0,2-6-8 0,0-6 0 0,0 3 0 15,6-3 8-15,-1 1-8 0,3-7 0 16,0 4 0-16,3-5 0 16,5 1-29-16,-3-1 1 0,3 1 1 0,0 1 0 15,3 4-23-15,0 1-5 0,-1 1-1 0,1 2 0 16,0-1-34-16,2 6-7 0,-5-5-2 0,5 7-701 0</inkml:trace>
  <inkml:trace contextRef="#ctx0" brushRef="#br0" timeOffset="54782.92">14211 5185 633 0,'5'-22'56'0,"-2"15"-44"15,2-4-12-15,0-1 0 0,3-5 224 0,3 8 44 16,-1-5 8-16,4-3 1 0,-1 1-165 16,5 2-34-16,1 2-6 0,-3 0-2 0,5 1-42 0,-5 4-8 15,2-1-1-15,-2 1-1 16,3 0-18-16,-6 7 10 0,0 0-10 0,3 7 8 0,-5-2-8 0,5 5 0 0,-3-3 0 0,0 4 0 16,0 8 10-16,0 0 6 15,1 2 2-15,2-2 0 0,-6 4-27 0,3 1-6 16,1 0-1-16,-4 1 0 0,1-1 16 15,-3-1 0-15,-3 1 0 0,3-1 0 0,-3 1 13 0,1-1 3 16,-4 1 0-16,1-3 0 0,-1 3-16 0,1-1 0 0,-3 3 0 0,0-2 0 16,-3-1 0-16,1 1-8 15,-3-6 8-15,-1 6-10 0,-4-1 19 0,-4-1 4 0,1-6 1 0,-5 1 0 16,-4-1 16-16,4 1 3 0,-3-1 1 0,2-2 0 16,-2 0-2-16,-3-4-1 15,-2-1 0-15,-1-2 0 0,-4 0-13 0,2 0-2 0,-3-7-1 0,3 3 0 16,0-6-15-16,-3 3 9 0,5-7-9 15,1 0 8-15,2 0-8 0,3-2 10 0,2-6-10 16,4-1 10-16,-1 0-10 0,2-3 0 0,6-5 0 16,1 1 0-16,1-6 0 0,6 4 0 0,0-6 0 0,0 0 0 15,3 8-36 1,5-3 0-16,-3 3 0 0,6-1 0 0,-3 1-18 0,0-1-3 0,2 5-1 0,1-2 0 16,-3 7-117-1,2-3-23-15,1 1-5 0,-3 7-1 0</inkml:trace>
  <inkml:trace contextRef="#ctx0" brushRef="#br0" timeOffset="55340.04">13301 5140 403 0,'10'-9'17'0,"-2"1"5"16,3-1-22-16,2-5 0 0,3 5 0 0,2-6 0 15,-2-1 314-15,8 2 58 0,0 2 12 0,5 0 3 16,0 1-278-16,0 4-55 0,-2-8-11 0,2 8-3 16,-3 7-25-16,1 0-6 0,-4 0-1 0,4 5 0 15,-1-3-8-15,-2 8 0 0,-3 2 0 0,1-1 0 16,-4 3 15-16,1 3 1 0,-1-1 0 0,-2 8 0 16,0-3-16-16,-3 3 0 0,0 1 0 15,-2-1 0-15,-1-1 0 0,-2 8 0 0,0-5 0 0,-5-3 0 16,2 6 0-16,-7-3 0 0,-1-1 0 0,-2-1 0 0,-3 7 0 15,-3-1 14-15,-2-4-4 0,0-3-1 0,-1 6 3 0,-1-3 0 16,-7-3 0-16,4 3 0 0,-3-5-12 0,-3 0 0 16,0-2 9-16,3-2-9 15,-3-1 8-15,0-2-8 0,-2-4 10 16,-1 4-10-16,-2-7 15 0,0-5-3 0,0 5-1 0,3-5 0 0,4 3 23 0,-4-5 5 0,2-5 1 16,3 3 0-16,0-5-5 0,5 0-1 15,-3-2 0-15,6-6 0 16,0-1-26-16,0 0-8 0,7-8 0 0,-1 1 0 0,1-8 0 0,4 3 0 15,2-8-12-15,2 4 3 16,1-1-95-16,0 2-20 0,4 0-3 0,-1 6-817 16</inkml:trace>
  <inkml:trace contextRef="#ctx0" brushRef="#br0" timeOffset="55864.35">12599 5265 1785 0,'11'-15'159'0,"2"-3"-127"0,3-4-32 0,5-1 0 0,3-1 15 0,0 1-3 16,2-1-1-16,1 1 0 0,2 6 26 0,-3-6 6 16,4 6 1-16,-1 3 0 0,-3-2-32 0,3 6-12 15,0 1 8-15,0 2-8 0,-5 0 0 0,3 5 0 16,-1-3 0-16,-2 12 0 16,0-2 12-16,0-1-4 0,-6 8 0 0,1 0 0 0,-1 2-8 0,-2 2-9 15,-3 8 9-15,0-1-13 0,-2 3 13 0,0 3 0 16,-3 4 0-16,-3-1 10 0,0-1-10 0,-2 2 0 15,-1 5 0-15,-2-6 8 0,-2 8-8 0,-1-2 0 0,-5 2 9 0,0 0-9 16,-2 0 8-16,-4-2-8 0,-1-3 10 0,-4-4-10 31,-5 1 16-31,0-1-2 0,-2-3-1 0,-3-2 0 16,-3 0 9-16,-2-2 2 0,-1-3 0 0,4-5 0 16,-4 1-1-16,3-3 0 0,1-7 0 0,-1 0 0 0,0-2 3 0,0-5 1 15,3 0 0-15,3-10 0 0,2 1 1 0,0-5 1 0,3-3 0 0,3 3 0 16,2-5-19-16,2-2-10 0,4-2 10 0,-1-3-10 15,3-5 0-15,3-2 0 0,2-4 0 0,6 4 0 32,0-5-32-32,5-2-4 0,5 7 0 0,0-5 0 15,0 6-93-15,3 1-19 0,3 3-4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1T16:34:29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11038 4119 460 0,'0'0'41'0,"0"0"-33"0,0 0-8 0,0 0 0 0,0 0 424 0,0 0 82 16,0 0 17-16,0 0 3 0,0 0-400 0,0 0-80 15,0 0-16-15,3 7-3 0,0 3-17 0,-1 4-10 16,-2 2 12-16,3 5-12 0,-6-4 16 0,3 6-3 16,0 3-1-16,0 5 0 0,-2 2-12 0,2 7 0 15,0 0 0-15,0 4 0 0,-3-1 0 0,3 1 0 16,-3 3 0-16,3 3 0 0,0-1 0 0,0 3 0 15,0-3 0-15,0-2 0 0,3 0 0 0,0-4 0 0,-1 4 0 16,1-2 0 0,0-3 0-16,-1 5 0 0,4-2 0 0,-1-3 0 0,0-2 0 15,3-2-12-15,0-1 3 0,-3-4 0 0,3 0 9 0,0 0 8 16,0 2-8-16,3-7 11 16,-3-4-39-16,0-1-8 0,2-1-2 15,-2-6-682-15,0 1-136 0</inkml:trace>
  <inkml:trace contextRef="#ctx0" brushRef="#br0" timeOffset="1790.3">11261 4124 2304 0,'0'0'204'0,"0"0"-163"16,0 0-33-16,0 0-8 0,0 0 94 0,8-5 17 15,0 5 3-15,-1-7 1 0,7 7-86 0,-1-2-17 16,0-1-3-16,3-1-1 0,3 4-16 0,2-3-4 15,0 3-1-15,3-4 0 0,2 1 13 0,3 3 0 16,0 0 9-16,0-4-9 16,3 4-18-16,-3 0-10 0,3 0-1 15,5-5-1-15,3 0 19 0,2 5 11 0,3 0-12 0,0-2 12 0,5 2 0 0,1-5 0 16,-1 5 0-16,0-2 0 0,6-3 0 0,2 3 0 16,5-5 0-16,1 7 0 0,-3-3 0 0,2-1 0 0,3-1 0 0,3 0 0 15,5-2 0-15,-2 5 0 0,2-3 0 16,0 3 0-16,3-5-10 0,-1 4 10 15,4 3-8-15,-3-7 8 0,2 3 0 0,0-1 0 16,6 0 0-16,-3 5 11 0,0 0-11 0,0-2 0 0,3-3 0 0,2 5 0 16,3 0 0-16,-3 0 0 0,3-2 0 0,0 2 0 15,-3 0 0-15,1 0 8 0,4 2-8 16,-2-2 0-16,3 0 0 0,-3 0 0 0,0-2 0 0,2 2 0 16,1 0 31-16,2 0 1 0,-5-5 0 0,3 3 0 15,5 2-32-15,-6 0 0 0,-4-3 0 0,2 3 0 16,2-4 0-16,1 4 0 15,-6-3 0-15,6-1 0 0,2 4 0 0,-2 0 0 0,-3 0 0 0,2-3 0 0,1-4 0 16,-1 7 0-16,4-7 0 0,-6 0 0 0,-3 7 0 16,6-2 0-16,7-5 0 0,-5 4 0 15,-5-4 0-15,6 3 0 0,-1-1-13 0,-3-2 4 0,-4 0 9 16,-1 0 11-16,6 0-3 0,-1 4 0 0,-7-1-8 0,2-1 0 16,3 0 0-16,-5-2 0 15,5 0 0-15,-6 7 0 0,-2-5 0 0,3 1 0 0,-3 1 0 0,0 3 0 16,-5-7 0-16,0 3 0 0,2 4 0 0,0 0 0 15,1-10 0-15,-6 10 0 16,-3-2 0-16,1-3 0 16,-1 3 0-16,-2-3 0 0,0 3 0 0,-6 2-9 15,-2 0 9-15,0 0-13 0,-3-3 13 0,3-1 0 0,-5 4 0 0,-4 0 0 0,1 0 0 0,-2-3 0 0,-4 3 0 0,-2 0 0 16,6 0 0-16,-4 0 0 16,1-4 0-16,-1 4 0 0,1 0 0 0,0 0 10 15,-9 0-10-15,1 0 12 0,-3 4-12 0,0-1 0 0,0-3 0 0,0 0 0 16,-2 4 0-16,2-1-9 0,-3-3 9 0,-2 2-13 15,0 5 13-15,-3-7 0 16,-3 7 0-16,-2 3 0 0,-3-10 8 0,0 7-8 0,0-3 9 16,1 3-9-16,-4-2 0 0,3 0 0 0,0-3 0 0,1 5 0 15,-4-2 0-15,3 0-10 0,0 2 0 0,-5-3 0 16,-2-1 10-16,-1-1 0 0,0 3 10 0,-2-3-10 16,2 3 9-16,0-3-9 0,-2 8 8 0,-1-10-8 15,-2 4 0-15,3-1 0 0,-1-3 0 0,-2 4 0 16,0-4 0-16,0 3 0 0,-3 1 0 0,3-1 8 15,-8-3-8-15,6 2 0 0,-1-2 0 16,-5 0 0-16,3 5 0 0,-3-5 0 0,5 2 0 0,-2 3 0 0,-1-3 0 16,-2-2 0-16,0 0 0 0,3 10 0 15,-1-6 0-15,-2-4 0 0,0 7 0 16,0-2 0-16,0 2 0 0,-2 0 0 0,2 3 0 0,-3 1 0 16,1-1 0-16,2-1 0 0,-3-2 0 0,0 7 0 0,1-4 0 15,2 6 0-15,-3-2 0 0,3 0 0 16,0 3 0-16,-3-1 0 0,3 3 0 0,0 2 0 0,0-2 0 15,0 5 0-15,0-1 0 0,0 8 0 0,0-3 0 16,0 0 0-16,0 3 0 0,3 2 0 0,-3-3 0 16,0 1 0-16,0-5 0 0,0 4 0 0,0-1-16 15,0-1 4-15,3 0 1 0,-3-2 11 0,2 4 16 0,-2-4-4 16,3 3-1-16,-3-1-11 0,3 2 0 16,-3-1 0-16,2-4 0 0,1-3 0 0,-3-4-17 15,0 4 4-15,0-4 1 0,0-1 12 16,0-1 0-16,2-2 0 0,-4 3 0 0,2-3 9 0,-3 0 2 0,1-4 0 15,-1-1 0-15,0 7-11 0,1-4 0 0,-4-2 0 0,1-1-11 16,-3-2 11-16,-2 0 0 16,-1 2 8-16,0-1-8 0,-5-1 0 0,1 0 0 0,-1 2 0 0,-3-7 0 15,-2 3 0-15,-3-3 0 0,-5 6 0 0,3-6 0 16,-1 5 0-16,3-7 0 0,-2 7 0 16,-3 0 0-16,-3-5 0 0,-2 3 0 0,-6-3 0 0,-2 6 0 15,-3 1 0-15,-3-2 0 0,3 0 0 0,-3 0 0 0,-2 0 0 16,-5 0 0-16,-1-2 0 15,-2 2 0-15,-3 5-13 0,5-3-7 0,-2 1-2 16,0-3 0-16,0 2 22 0,-6-2 0 0,-4 2-9 0,1-1 9 16,1 1-10-16,-5-2 2 0,-3 0 0 15,-3 2 0-15,0-2 8 0,-2 3 8 0,-1-3-8 0,-2 0 11 16,-2 2-11-16,2-2 0 0,2-2 0 0,1 2 8 0,-8-2-8 0,2 0 0 16,0-3 0-16,-2 3 0 0,-3-3 0 0,0 3 0 15,0-3 8-15,0 0-8 0,0 6 0 0,-2-8 0 16,-1 4 9-16,0-1-9 15,4-1 8-15,-1 3-8 0,-8-3 10 0,2-2-10 0,1 5 17 0,0-3-2 16,-3-2-1-16,0 5 0 0,6-3-5 0,-4 0-1 16,-2-2 0-16,3 5 0 0,3-3-8 0,-6 6 0 0,-6-1 0 15,4-5 0-15,-3 5 0 0,0 2 8 0,-6 3-8 16,6-2 8-16,0-1-8 0,2 7 0 16,-10-1 0-16,5 1 0 0,0-2 0 0,0 3 0 15,-2-1 0-15,2 1 0 0,3-1 0 0,2-2 0 16,-4 3 0-16,7-3 0 0,2 0 0 0,-1-2 0 0,-4 2 0 15,6-5-11-15,2 0 11 0,-2 3 0 16,0-2 10-16,2-3-10 0,6 2 17 0,-1-2-2 16,1 0-1-16,2 3 0 0,3-3-2 0,3-5 0 0,0 5 0 0,-1 0 0 15,-2-5 0-15,3 6-1 0,0-8 0 0,2 4 0 16,-3-1-11-16,4-3 12 0,2 0-12 0,5 0 12 16,5-3-12-16,-2-1 0 15,-3 4 0-15,1 0 0 0,4-3 0 0,1-4 8 0,4 7-8 0,1-2 8 16,3-3-8-16,-1 5 8 0,1-7-8 0,-1 7 8 0,3-2-8 15,3-1 0-15,5-1-10 0,2 1 10 16,4-1 0-16,-1 4 0 16,3-7 0-16,-3 7 10 0,6-3-10 0,2 1 0 0,0-3 0 0,6 3 0 15,0-3 0-15,2 3 0 0,3-3 0 0,2 3 0 16,1-1 8-16,4-1-8 0,1 4 12 0,2-7-4 16,1 7-8-16,2-3 0 0,0-4 0 0,5 7 0 15,-2-2 0-15,5 2-16 0,0 0 3 0,0 0 0 0,0 0 1 0,0 0 1 16,3-5 0-16,2-2 0 15,0 5-21-15,3-5-5 0,-2 0-1 0,1 4 0 16,4-4-160-16,2 0-32 0</inkml:trace>
  <inkml:trace contextRef="#ctx0" brushRef="#br0" timeOffset="2296.03">12592 4133 403 0,'0'0'36'0,"2"-2"-36"0,1-3 0 0,-3 5 0 16,2-2 322-16,-2 2 58 0,6-5 11 0,-6 5 2 0,0 0-259 0,0 0-52 15,0 0-10-15,0 0-3 0,0 0-21 0,2 7-4 16,-2 3 0-16,0 4-1 0,-2 7-8 0,-4-2-2 15,4 4 0-15,-3 8 0 0,-1 2-13 0,1 4-2 16,-3 6-1-16,0-3 0 0,0 7-17 0,0 0 8 16,0 0-8-16,0 7 0 0,3 0 0 0,0-2 0 0,-1 2 0 15,1 0 0-15,0-5 0 0,2 5 0 16,1 3 0-16,-1 4 0 0,3-5 0 0,0 1 0 16,0 4 0-16,0-4 0 0,3-1 0 0,2-2 0 15,0 3 0-15,0-6 0 0,1-1 0 0,-1-8 0 16,3-2 0-16,-3-2 0 0,3-5-16 0,0-5-1 0,0-2 0 0,0-5 0 31,3-5-96-31,-3 1-19 0,2-8-4 0,-2 1-1 0</inkml:trace>
  <inkml:trace contextRef="#ctx0" brushRef="#br0" timeOffset="2786.41">13907 4016 2433 0,'0'0'108'0,"0"9"22"0,2-2-104 0,3 7-26 0,1-4 0 0,-1 11 0 16,0-2 43-16,3 4 3 15,0 1 1-15,-5 4 0 0,2 0-36 0,-2 10-11 16,-3 2 0-16,2 7 0 0,-2 0 0 0,-2 2 0 0,2 3 0 0,-3 4 0 15,0 3 0-15,1 2 0 0,-1-4-9 0,3 6 9 16,0 1 0-16,0-3 0 0,0 2 0 0,0 1 0 16,5 7-8-16,-2-6 8 0,2-1-8 0,1-3 8 15,-1 0 0-15,3-2 0 0,0-5 0 0,0 0 8 16,2-4-8-16,1-3 0 0,0-7-8 0,-1-7 8 16,1 4 0-16,-1-6 0 15,1-5 0-15,2-3 0 16,0 1-50-16,-2-8-5 0,0-2-1 0,-1-4-672 0,1-3-136 0</inkml:trace>
  <inkml:trace contextRef="#ctx0" brushRef="#br0" timeOffset="3197.34">15325 4016 2498 0,'0'0'111'0,"0"0"22"0,5 9-106 0,0-2-27 0,1 5 0 0,1 0 0 16,-1 2 17-16,2 5-1 0,-6-5-1 15,4 2 0-15,-4 8-15 0,1 4 9 16,0 0-9-16,-3 10 8 0,-3 2-8 0,0 7 0 0,3 2 0 0,-2 5 0 16,-4 3 0-16,4 6 0 15,-1 1 0-15,-2 4 0 0,2-2 0 0,-2-3 0 16,2 6 0-16,3-4 0 0,-2 6 0 0,-1 2 0 0,0-3 0 0,3-1 0 15,0-11-8-15,0 4 8 0,0-6-10 0,3-9 10 16,0 0-18-16,2-7 2 0,0-2 1 0,0-5 0 16,3-8-117-16,0-3-24 0,3-6-5 0,-1-2-1 15</inkml:trace>
  <inkml:trace contextRef="#ctx0" brushRef="#br0" timeOffset="3607.39">16738 3962 2718 0,'0'0'60'0,"10"4"12"0,-2 3 2 0,3-2 2 0,2 7-60 0,-3 0-16 0,4-1 0 0,-6 6 0 16,-3 2 12-16,0 2 0 0,-2 2 0 0,-3 1 0 16,0 2-3-16,-3 7-1 0,3-3 0 0,-2 10 0 15,-6 5-8-15,0 4 0 0,0-2 0 0,2 10 0 16,1-3 0-16,-5 2-11 0,-4 1 3 0,4 6 0 15,4 1 8-15,1 2 0 0,-3-8 0 0,3 6 0 16,2 4 0-16,3-2 0 0,-2-3 0 0,-4 1 0 16,4-8 0-16,-4 3-8 0,9-7 8 0,-3 0-8 15,-3-10-37 1,6-2-7-16,5-7-2 0,0-2 0 0,-3-3-99 16,3-5-20-16,5-4-4 0,1-5-1 0</inkml:trace>
  <inkml:trace contextRef="#ctx0" brushRef="#br0" timeOffset="3996.78">18000 3875 2602 0,'0'0'57'0,"5"4"12"0,0-1 3 0,0 6 1 0,3 5-58 0,3 7-15 0,0-4 0 0,-1 6 0 15,-2 3 0-15,-3 7 0 0,1 5 0 0,-4-1 0 16,-2 6 28-16,0 8 4 0,0 6 0 0,0 2 0 15,-2 4-52 1,-1 1-9-16,-2 4-3 0,-3-2 0 0,3 11 32 0,-1-6 0 16,-2 0 0-16,3-1 0 0,-6 3 0 0,6-2 0 0,-3-1 0 0,3-4 0 0,0-10-16 15,-1 3 2-15,4-7 1 0,-4-5 0 32,6 0-136-32,-2 0-27 0,2-7-6 0,0-7-1 0</inkml:trace>
  <inkml:trace contextRef="#ctx0" brushRef="#br0" timeOffset="4397.13">19661 3922 2761 0,'5'21'122'0,"-2"-2"26"0,0 9-119 0,2 7-29 0,0 3 0 0,1 6 0 16,2 6 48-16,0-1 3 0,-3 15 1 0,-3-3 0 0,1 0-42 0,0 3-10 15,-3-1 0-15,-3 5 0 16,0 3 0-16,-2 4 0 0,0-2 0 0,0 0 0 16,-6-3-30-16,3 10-8 0,0-2-2 0,0 2 0 15,0-2-83-15,3-1-17 16,0 3-3-16,-1-5-959 0</inkml:trace>
  <inkml:trace contextRef="#ctx0" brushRef="#br0" timeOffset="7268.54">11491 4837 2188 0,'8'-8'97'0,"-3"4"20"0,3 1-93 0,3 1-24 15,4-3 0-15,1 3 0 0,6-3 72 0,-1 5 11 16,3-2 1-16,5 2 1 16,-3-2-41-16,6-3-8 0,0 5-1 0,-1 0-1 0,4 0-21 0,-1 0-4 15,-2 0-1-15,2 5 0 0,-5-3-8 0,0-2 0 16,-2 0-12-16,-3 0 12 0,-6 0-14 15,1 0 5-15,-1 0 1 0,-4 0 0 0,-4 2 8 0,-2-2-10 16,-3 5 10-16,-2 2-10 0,-3 2 10 0,-5 1 0 16,-6 6 0-16,-2 1 0 0,0 4 0 0,-6-5 0 15,1 10 8-15,-6-2-8 0,0 6 0 16,-2 3 0-16,-4-2 0 0,4 7 0 16,2-1 0-16,0 3 0 0,3-5 0 0,3 5 0 0,-4-2-20 0,7-5 0 15,1 5 1-15,6-5 0 16,3-3-174-16,3-4-35 0,4 14-8 0,6-17 0 15</inkml:trace>
  <inkml:trace contextRef="#ctx0" brushRef="#br0" timeOffset="7904.02">13137 4618 2487 0,'0'0'55'0,"0"0"11"0,0 0 2 0,2-3 2 0,6-1-56 0,3 4-14 0,5-10 0 0,-1 3 0 0,1 5 28 0,3-3 4 15,-1 1 0-15,1-1 0 0,-1 2 9 0,1 3 3 0,-1 3 0 0,1-3 0 16,2 9-30-16,-2-2-6 0,-1 10 0 0,-2-3-8 16,0 2 11-16,-5 1-11 15,-4 6 10-15,1 1-10 0,-5 4 0 0,-3 0 0 0,-3 3 0 0,-2-1 0 32,-3 3-52-32,-5-2-3 0,-3 2-1 0,-2-3 0 15,-4 1-20-15,1-5-5 0,0-3-1 0,-3 6 0 16,3-6 27-16,0 1 6 0,0-6 1 0,2-1 0 0,3-3 36 0,0-5 12 15,6-1 0-15,-1-1-10 0,6-5 54 0,0-2 10 16,2 0 2-16,0-2 1 0,3-5 26 0,6-1 5 0,-4 1 0 0,6-2 1 0,0-5-27 16,3 2-6-16,5-2 0 0,0 0-1 15,2 2-19-15,1 0-3 0,-1 3-1 0,6-5 0 16,0 4-32-16,0 3-9 0,2 0-1 0,1-2 0 16,2 7 10-16,-3-3 0 0,6-2 0 0,-3 4-8 15,3-4 0-15,-1 0 0 0,-4 5 0 0,2-5 0 16,-3 0-184-16,-2 0-36 15</inkml:trace>
  <inkml:trace contextRef="#ctx0" brushRef="#br0" timeOffset="8130.27">14687 4411 3063 0,'0'0'68'0,"3"14"13"0,2 2 3 0,0 10 2 0,-2 5-69 0,2 7-17 0,-2 4 0 0,2 5 0 16,-5 7 34-16,0 2 3 0,-5 6 1 0,0 1 0 16,-3 3-38-16,0 4-13 0,2 3 0 0,-2-2 0 15,1-8-183 1,-1 1-37-16</inkml:trace>
  <inkml:trace contextRef="#ctx0" brushRef="#br0" timeOffset="9285.7">15983 4394 1785 0,'11'-7'159'0,"0"0"-127"15,5 0-32-15,2-2 0 0,1 2 162 0,4 0 26 16,1-5 6-16,3 5 1 16,2 0-129-16,0 0-26 0,0 7-4 0,-3-3-2 0,-4 6-34 0,-4 4 0 15,6 2 0-15,-8 3 0 16,-3 0 0-16,0 4 0 0,-2 3 0 0,-3 0 0 0,-8 7-16 0,-3-3-3 15,-2 1-1-15,-6 4 0 0,-5-2 12 0,-5 4 8 16,-3-4-12-16,-5 10 12 0,-5-3-12 0,0-1 12 16,-4 1-12-16,1 5 12 0,0-5 0 0,0 0 0 15,-2 2 0-15,-1-7 0 0,3 3-15 0,3 2 4 16,2-5 1-16,3 3 0 0,5-3 25 16,3 2 5-16,5-1 0 0,3-3 1 0,2-3-1 0,6 1-1 15,-1-1 0-15,4-4 0 0,2 2 18 0,5-4 4 0,0-1 1 0,1-2 0 16,4-4-14-16,6-1-2 0,0-2-1 0,5 0 0 15,-2-7 2-15,7 0 0 16,-2-2 0-16,2-5 0 0,1 0-13 16,-1-8-2-16,-2-1-1 0,-3 0 0 0,0-8-11 0,-2 0 10 0,0-1-10 15,-4-4 10-15,-4 4-10 0,0-6 0 0,-1 7-10 16,-5-6 10-16,-5 4-21 16,0 0 1-16,-5-2 1 0,2 2 0 0,-4-2 19 0,-4 2 16 15,-2-5-4-15,0 5 0 16,-1-4-27-16,-2 4-5 0,-2-2-2 0,2 2 0 0,0 0-6 0,-2 3-2 0,2-1 0 0,3 3 0 31,2 7-82-31,-2-10-16 0,5 8-3 0,2-1-608 0,4 8-121 0</inkml:trace>
  <inkml:trace contextRef="#ctx0" brushRef="#br0" timeOffset="10047.73">18352 4554 1900 0,'0'0'169'0,"10"0"-135"0,6 0-34 0,2 0 0 15,6 5 293-15,0-3 52 0,3-2 11 16,-1 0 1-16,3 0-272 0,3-2-54 15,0-3-11-15,-1 3-3 16,-2-3-71-16,-2 3-14 0,2-5-4 0,0 0-848 0,-2 0-169 0</inkml:trace>
  <inkml:trace contextRef="#ctx0" brushRef="#br0" timeOffset="10246.2">19008 4258 3229 0,'-6'12'71'0,"4"-5"14"0,-4 7 3 0,4 5 4 0,-3-3-74 0,-1 12-18 16,4 3 0-16,-4 4 0 15,1 5 18-15,2 0 0 0,-5 5 0 0,0 2 0 0,1 2-18 0,-1 3 0 16,-3 0 0-16,0 2 0 16,1-7-78-16,-1 0-13 0,-2 0-2 15,0-5-1274-15</inkml:trace>
  <inkml:trace contextRef="#ctx0" brushRef="#br0" timeOffset="11268.08">20209 4237 2487 0,'0'0'55'0,"3"9"11"0,-3-2 2 0,2 3 2 0,1 1-56 0,-1 6-14 0,-2 2 0 0,0 4 0 15,0 1 54-15,0-1 8 0,-2 8 2 0,-1-1 0 16,1 1-45-16,-4 2-9 0,1-7-2 0,2 9 0 16,-5-7-8-16,3 3-11 0,0 2 3 0,-3-3 0 15,3-1-114-15,-1-4-22 16,1-1-5-16,0-5-909 0</inkml:trace>
  <inkml:trace contextRef="#ctx0" brushRef="#br0" timeOffset="11620.62">20479 4496 2973 0,'-6'2'65'0,"1"-2"14"0,-5 7 2 0,2-5 3 0,0 5-67 0,0 3-17 15,-3 4 0-15,1-5 0 0,-1 10 11 0,0 0-2 0,1-3 0 0,2 6 0 16,-3-4-9-16,6 4 0 0,0-4 0 16,-1-1 0-16,6-3 0 0,0 2-11 0,0-6 3 0,3 2 0 31,0-10-36-31,5 3-8 0,2-5 0 0,4 0-1 16,1-5-10-16,4-2-1 0,-1-3-1 0,4 1 0 15,-1-5 13-15,0-3 4 0,-3-4 0 0,1 5 0 0,-3-1 21 0,0 1 5 16,0-3 1-16,-1 0 0 0,-1 3 21 0,-4-1 0 0,-2 1 0 0,3 2 0 15,-6-3 20-15,-2 1 3 16,-1-1 0-16,-2 3 0 0,-2-2 12 16,-4 9 2-16,1-10 1 0,-3 8 0 0,-2 2-26 0,-4 0-4 0,4-3-8 0,-3 8 11 15,-3-3-11-15,0 5-14 0,-3 0 3 0,1 5 1 32,-1-3-38-32,1 3-7 0,-1 0-1 0,1 2-1 15,2-2-143-15,0-1-28 0,-10 8-5 0,12-5-2 0</inkml:trace>
  <inkml:trace contextRef="#ctx0" brushRef="#br0" timeOffset="11954.31">20712 4413 1785 0,'8'7'159'0,"-6"0"-127"16,1 3-32-16,2-3 0 0,-2 0 172 0,2 2 29 16,0 5 6-16,-2 0 1 15,0-2-121-15,-3 2-24 0,-3 3-5 0,0-1-1 0,-2-2-34 0,2 8-7 16,-2-4-2-16,0-1 0 0,2-1-14 0,1 1 0 15,-1 2 0-15,3-3 0 0,-3-4 0 0,6 2 0 16,0-5 0-16,-1-2 9 0,1 0-9 0,2 0 8 16,3-4-8-16,3-3 8 15,-1 0-8-15,6-7 0 0,-3 4 0 0,3-6 8 0,0-5-8 0,0 0 8 16,0-3-8-16,0 1 8 0,0-3 4 0,-3-2 0 16,0 2 0-16,-2-2 0 0,-3 4-12 0,-1-4 0 0,-4-2 0 15,0 4 0-15,-6-2 28 16,0 2 3-16,-2-2 1 15,-3 4 0-15,0-1-3 0,-5 1 0 0,-3-2 0 0,3 10 0 0,-6-5-29 0,1 4 0 0,2 1 0 0,-2 2-10 16,-1 0-99 0,-2 4-20-16,2-1-4 0</inkml:trace>
  <inkml:trace contextRef="#ctx0" brushRef="#br0" timeOffset="17831.58">15544 5994 1591 0,'-10'-7'70'0,"2"4"15"0,2-1-68 0,-1 4-17 0,-1-3 0 0,2 3 0 16,-2 0 102-16,3-2 17 16,0 2 3-16,5 0 1 0,0 0-65 0,0 0-13 0,0 0-2 15,0 0-1-15,0 0-13 0,-6 5-2 0,1-1-1 0,3-1 0 16,-4 4-26-16,6 2 8 0,-2 5-8 0,-4 0 0 15,4 5 11-15,-1-2-3 16,0 6-8-16,3 8 12 0,-2-3 2 0,-4 5 0 0,4 2 0 16,2 7 0-16,-3 1 8 0,3 4 2 0,-2-5 0 15,2 10 0-15,-3-3-11 0,0 1-1 0,3-3-1 16,-2 7 0-16,2 0-11 0,-3-5 12 0,3-2-12 0,0 0 12 16,0 0-12-16,-3-2 0 15,6-5 0-15,-3 2 0 16,0-4 0-16,0-3 8 0,0 3-8 0,3-5 0 0,-3-3 0 15,2 1 0-15,1-5 8 0,2-3-8 0,-2 1 0 0,-1-1 0 0,4-6 0 0,-4-1 8 16,4 5-8-16,-4-6 0 0,4-4 0 0,-1 3-11 16,0-6-29-1,0-1-7-15,1-5-1 0,-1-2 0 0,0 0-116 0,1-7-23 0,-1 0-5 16,3-5 0-16</inkml:trace>
  <inkml:trace contextRef="#ctx0" brushRef="#br0" timeOffset="18126.73">15888 6248 1785 0,'0'0'159'0,"-2"-3"-127"0,-1-1-32 0,3 4 0 0,0 0 111 0,0 0 16 0,0 0 3 0,0 0 1 16,0 0-99-16,0 0-20 0,3 7-4 0,-3 0-8 15,2 2 10-15,1 5-10 16,0 3 8-16,-1 6-8 0,1 8 0 0,-1 2 0 15,1 0 8-15,-3 7-8 0,-3 2 0 0,6 0 0 16,-3 5 0-16,-3 3-11 0,6-3 11 0,-6 7 0 16,3-5 10-16,0 5-10 0,-2-4 22 0,-1 1-2 0,1-1 0 0,-1-3 0 15,0 0-20-15,1-5 0 0,-1 3 0 0,-2-5 0 16,-1-7 0-16,1 4 0 0,-3-6 0 0,3 2 0 16,-3-7-15-16,0 4-1 0,-3-6 0 0,1-1 0 15,-1 1-198 1,1-8-40-16</inkml:trace>
  <inkml:trace contextRef="#ctx0" brushRef="#br0" timeOffset="18490.66">15105 7118 2185 0,'-8'0'96'0,"5"5"21"0,3-1-93 0,0 3-24 15,0 0 0-15,8 3 0 0,0 4 72 0,3 2 9 16,0 1 3-16,4 4 0 0,1-2-52 0,3 2-9 16,-3-5-3-16,2 6 0 0,3-4-12 0,-2 4-8 15,2-4 10-15,-2-1-10 0,2 4 0 0,0-2 0 16,3 0 0-16,-3-1 0 0,3-1 0 0,0-1 8 0,-3-2-8 16,0-4 0-16,0 6 8 0,3-4-8 0,-3 0 11 15,3-5-11-15,-3 2 42 0,3-4 2 0,-3-3 0 0,0-2 0 16,0 0-20-16,3-7-3 15,0-2-1-15,5 0 0 0,0-6 10 16,3-3 2-16,2-4 0 0,1-1 0 0,2-8-32 0,-3 8 0 16,-2-10 0-16,0 2 0 0,-1-2 0 0,1-7 0 15,-3 0 0-15,3 3 0 16,-3-3-29-16,0 7-12 0,0-5-3 0,-5 5 0 0,-5 7-83 0,-1 3-17 16,1 2-3-16,-3 4-945 0</inkml:trace>
  <inkml:trace contextRef="#ctx0" brushRef="#br0" timeOffset="20048.29">16817 6372 2026 0,'0'0'90'0,"0"0"18"0,0 0-86 0,0 0-22 15,0 0 0-15,0 0 0 16,8 10 40-16,-3-1 3 0,0 5 1 0,1 3 0 16,4 4 6-16,-2 2 2 0,-2 3 0 0,-1 5 0 15,3 2-16-15,-3 0-4 0,0 7 0 0,-2 2 0 16,0-7-19-16,-1 5-4 0,-2-2-1 0,0-5 0 15,-2 0-8-15,-4-3 0 0,4-1 0 0,-1-4-11 0,-2 1 11 16,-3-2 11-16,0-1-3 0,0-2 0 0,0-2 0 0,0-2 0 16,0-3 0-16,3-5 0 15,0-2-8-15,-1 0 0 0,-2 3 0 0,6-6 0 0,2-4 0 0,0 0 8 16,-6 3-8-16,6-3 8 0,3-7-8 0,0-3 0 16,2 1 0-16,0-5 0 0,6 0 0 0,-1-3 0 15,1 1 0-15,2-1-11 0,-2 3 11 0,2 2-10 16,-2 1 10-16,2 1-10 0,-3 1 10 0,1 2 0 15,2 5 0-15,-2-3 0 0,2 5 0 0,-2 0 8 16,-3 5-8-16,2-3 11 0,1 0-3 16,-3 5 0-16,-3 0 0 0,-2 3 0 0,5-3 3 0,-8 7 0 0,-3 0 0 0,-2-2 0 15,2-5 1-15,-5 7 0 0,0-5 0 16,0 5 0-16,-2-4-12 0,2 4 12 16,0-5-12-16,-3 1 12 0,1-3-12 0,-1 2 0 0,3-4 0 15,0-3 0 1,-2 3-19-16,2-3-5 0,2-4-2 0,1-3 0 15,0 5-27-15,5-2-6 0,-3-5-1 0,6-3 0 0,-1-4-136 16,4 0-27-16,2-2-5 0,0-1-2 0,2 1-42 16,1-3-8-16</inkml:trace>
  <inkml:trace contextRef="#ctx0" brushRef="#br0" timeOffset="20460.64">17113 6871 288 0,'0'0'12'0,"8"-7"4"0,0 4-16 0,3-1 0 0,-3 1 0 0,-8 3 0 0,0 0 354 0,10-4 68 16,1 4 14-16,-11 0 2 0,0 0-257 0,8 0-51 15,-8 0-10-15,10 7-3 0,-10-7-47 16,8 7-10-16,-8-7-1 0,6 7-1 0,2 0-28 0,-6 0-6 15,1 2 0-15,-1 1-1 0,4-3-13 0,-6 2-2 16,0-2-8-16,0 3 12 0,5-3-12 0,-5 0 0 16,3 2 0-16,2-4 0 0,-5 2 0 0,5-2 0 15,1-1 0-15,-1-1 0 0,0 4 0 0,0 0 9 16,1-5-9-16,2 3 12 0,-3-3-12 0,3-2 0 16,-3 0 0-16,3 0 0 0,0-2 0 0,0-3 0 0,0 3 0 0,0 0 0 15,2-3 0-15,-2-2-11 16,6 0 3-16,-4-3 0 0,1 3-9 0,2-2-2 15,-2 2 0-15,2-3 0 0,0-4 19 0,-2 7-12 0,2-2 12 0,-3 2-10 16,1 4 10-16,-3-4-8 0,0 5 8 0,0-3-8 16,-3 5 8-16,0 0 0 15,-5 0 0-15,3 0 0 0,2 7 16 0,-2-4-2 0,-3-3 0 0,3 7 0 16,-1 0 0-16,1 2 0 16,-3-2 0-16,3 0 0 0,-3 0-14 0,2 0 0 0,1 1 0 0,-3-4 0 15,0 3 0-15,3 0 0 0,-1 0 0 0,-2-7 0 16,0 0 8-16,3 3-8 0,2 4 11 0,0 0-11 15,-5-7 0-15,0 0 0 0,6 0-12 0,2 5 3 16,0-5-33 0,2 0-6-16,-2-5-2 0,0 5 0 0,0 0-88 15,3-7-18-15,-6 0-3 0,3 2-1 0,0-2-28 0,-3 0-7 16,3 0-1-16,-3-3-231 0,1 1-46 0</inkml:trace>
  <inkml:trace contextRef="#ctx0" brushRef="#br0" timeOffset="20599.81">17703 6850 403 0,'0'0'36'0,"0"0"-36"0,0 0 0 0,0 0 0 0,0 0 260 0,0 0 44 16,0 0 10-16,0 0 2 0,-2 7-128 0,-1 2-24 15,0 3-6-15,3-3-1 0,-5 1-69 0,2-3-15 16,1 0-2-16,2 0-1 0,-6 0-48 0,6 0-10 16,-2-2-1-16,2-5-1 15,0 0-78-15,0 0-16 0,0 0-4 0,0 0-888 0</inkml:trace>
  <inkml:trace contextRef="#ctx0" brushRef="#br0" timeOffset="20755.27">17767 6419 2404 0,'0'0'107'0,"0"0"21"0,0 0-102 0,0 0-26 0,0 0 0 0,0 7 0 32,0 3 36-32,0-1 1 0,0-2 1 0,0 0 0 0,2 3-26 0,1-3-12 0,0 2 10 0,-1-2-10 31,1 3-215-31,2 1-49 0</inkml:trace>
  <inkml:trace contextRef="#ctx0" brushRef="#br0" timeOffset="21401.84">18063 6619 2487 0,'0'0'55'0,"0"0"11"0,-3 0 2 0,-2 7 2 0,3-4-56 0,-1 4-14 0,0 0 0 0,1 9 0 0,-4 1 13 0,-2 4 0 15,3-2 0-15,0 4 0 0,-6 1-13 0,3 6 0 16,0-1 0 0,-2-1 0-16,2-5 0 0,0 8 0 0,0-8-8 0,3 3 8 15,-1-2-56 1,6 4-5-16,-2-2-1 0,4-5 0 0,1-2-16 0,2-3-3 0,1 3-1 0,4-7 0 16,3 4 21-16,1-4 4 0,1-7 1 0,1 2 0 15,3-7 19-15,-1-3 4 0,1-1 1 0,2-6 0 16,-2 3-32-16,2-2-7 0,0-5-1 0,0 2 0 15,3-2-9-15,-3 0-3 0,3-3 0 0,-3 1 0 0,-2 2 84 32,-1-3 12-32,-2 1 5 0,0-1 1 15,-3 3 90-15,-2-2 17 0,-1-1 4 0,-2 3 1 0,-5 5-5 16,-1-5-1-16,-4 2 0 0,-3 0 0 0,-1 3-36 0,-2 2-7 0,-2-3-1 0,-1 3-1 0,1 0-34 0,-4 5-6 16,1 2-2-16,0 0 0 0,-3 2-26 0,3 5-11 0,0 0 8 15,-3 3-8-15,2 4 0 0,1 0 0 0,3 2 0 0,2 1 0 16,0-1 0-16,0 1 0 0,3 4 0 0,-1-2 0 15,4 4 0-15,-1-2 0 0,3-2 0 0,3 2 0 16,-1-6 0-16,4-4 0 0,1 1 0 16,4-7 0-16,0 2 0 0,2 0 0 0,5-7 0 15,4-7 0-15,-1 4 0 0,5-4-14 0,-2-7 2 0,2-2 0 32,4-8-36-32,-4 6-6 0,0-11-2 15,-2 6 0-15,0-3-22 0,0-5-5 16,-3 1-1-16,0-3 0 0,0 0 42 0,-5-5 8 0,0 3 2 0,3-7 0 0,-6 2 57 0,3 0 12 0,-3 0 3 15,0 0 0-15,0-3 24 0,-5 3 6 0,0 5 1 0,-2 2 0 0,-1 7-4 16,-5 5-1-16,0-2 0 0,3 11 0 16,-3 0-6-16,0 5-2 0,-3 5 0 0,3 2 0 0,0 0-33 0,-8 2-6 15,0 10-2-15,-3 0 0 0,4 11-17 0,-4 1 10 16,0 6-10-16,1 3 8 16,2 2 4-16,0 1 0 0,0 4 0 0,3 0 0 0,2 4-12 0,3-1 0 15,0 1 0-15,0-1 0 0,3-3 0 0,2-3-11 16,3 3 3-16,0-2 0 15,5-5-98-15,0 0-19 0,3 4-4 0,5-6-624 0,1-5-125 0</inkml:trace>
  <inkml:trace contextRef="#ctx0" brushRef="#br0" timeOffset="21836.64">19693 6887 2422 0,'-3'-14'108'0,"3"5"21"0,-2 2-103 0,-4-3-26 0,1-4 0 0,0 5 0 16,-1 2 79-16,-1-3 10 0,-4 1 3 0,-2 2 0 15,0 0-56-15,-1 2-12 0,-2 5-1 0,1 5-1 16,-7-3-22-16,1 5-8 16,0 3 0-16,-3 1 0 0,3 1 8 0,0 9 0 0,0-4 0 0,0-1 0 15,-1 5 0-15,4-2-8 0,-3-5 8 16,5 3-8-16,0 4 8 0,0-5-8 0,3 1 8 0,2-1-8 15,3-1-7-15,3-6-1 16,2 0 0-16,1 1 0 0,2-3-24 0,5 0-6 0,0-7-1 0,6 5 0 16,-3-10 15-16,5 5 4 0,0 0 0 15,3-7 0-15,0 0 12 0,3 4 2 0,-4 1 1 0,1-3 0 0,3 3 13 0,-1-3 0 16,4 3 0-16,-4 2 0 0,6-5 30 0,-3 5-1 16,-2 0 0-16,2 5 0 15,-3 2 22-15,1-5 4 0,-3 5 1 0,2-4 0 0,-2 9-36 31,3-3-6-15,-4 0-2-16,1-2 0 16,0 3-3-16,0 4-1 15,-3-5 0-15,3-2 0 0,0 3-8 0,0-3-17 0,-3 0 4 0,3 0 1 0,3-5-160 16,-4 5-32-16,4-7-7 0,-1 0-1 0</inkml:trace>
  <inkml:trace contextRef="#ctx0" brushRef="#br0" timeOffset="22986.41">20489 6184 2602 0,'0'0'116'0,"0"0"23"0,0 0-111 0,0 0-28 0,-5 0 0 0,5 0 0 16,0 0 40-16,-5 5 4 0,-1 0 0 0,-1 9 0 16,-4 2-29-16,0 8-6 0,1 6-1 0,-3 3 0 15,-1 5-8-15,-2 2 0 0,6 0 0 0,-6 7 8 16,0-7-8-16,0 7 8 0,3 0-8 0,-3-5 8 15,3-4-8-15,0 2 0 0,2 0 0 0,3-7 0 0,0-3 0 16,0 1 0-16,3-5 0 0,2-3 0 16,-2-2-14-16,5-4 2 0,0-1 0 0,0-6 0 15,5 4-23-15,-2-7-4 0,2-5-1 0,3-2 0 16,0 0-16-16,3-2-3 16,2-5-1-16,0 0 0 0,-2-3 14 0,2-4 2 0,0 5 1 0,0-8 0 15,6 1 8-15,0 2 2 0,-4 0 0 0,-1 2 0 16,-1-2 33-16,-5 4 19 15,0 3-3-15,0 0 0 16,-3 5 51-16,-5 2 9 0,8 0 3 0,0 7 0 0,0-2-21 0,2 2-4 0,-2 2-1 16,3 5 0-16,2 3-27 0,0-3-6 0,3 0 0 0,0-2-1 0,3 2-7 0,-4 2 0 0,4-2-1 0,2-4 0 15,3 4-11 1,0-5 0-16,5 1 0 0,-3-3 0 0,3-2 0 0,1-3 8 16,-4 0-8-16,0 3 8 0,-2-10-8 0,-3 5 0 15,-2-2 0-15,-1 2 8 0,-2-7 0 0,0 4-8 16,-3-4 12-16,1 0-4 0,-1-2-16 0,-2 0-4 0,-6-3-1 0,0 2 0 15,-5-4-6-15,0 5-1 0,-5-8 0 16,0 3 0-16,-3-2 2 0,0 2 0 0,-3-3 0 0,0 8 0 16,1-5 9-16,-1 9 9 0,1-2-13 0,-4 2 5 15,1 5-1-15,0 0 0 0,0 5 0 0,0 2 0 16,2 2 9-16,0 1-13 0,1-1 5 0,5 8 8 16,-3-3-11-16,5-5 11 0,3 5-8 0,3 3 8 15,5-1 0-15,-1-2 0 0,4 3 0 0,2-3-8 0,3 0 8 16,-3-2 11-16,3-5-3 0,3 2 0 15,5-2-8-15,2-2 10 0,3-5-10 0,6 0 10 0,-1 0-2 0,3-5-8 16,0-2 12-16,3 5-4 0,-3-5 20 16,0 0 3-16,0-3 1 0,-3 1 0 15,1-3-53-15,-1 3-11 16,3-5-1-16,-3 4-1 0,-4-6 19 0,-4 2 4 0,-2 4 1 0,-3-4 0 0,-2 2 10 16,-6 1 0-16,0-1 8 0,-5-2-8 0,-3 4 0 0,-2-4 0 15,0 7 0-15,-6-2 0 0,0 2 0 0,-5 4 0 16,0-1 0-16,-2 1 0 0,-3 6 8 0,2-3-8 0,3 7 10 15,-3-2-10-15,-2-1 13 0,3 8-3 16,-4-3-1-16,4 1 0 0,-1-3 7 0,3 7 0 16,0-5 1-16,0 1 0 0,0 2 0 0,3-3 0 15,3 0 0-15,-1-2 0 0,3 0-17 0,0 1 0 0,0-8 0 0,3 2 0 16,2 5 0-16,0-5 10 16,0 5-10-16,3-7 8 0,3 5 0 0,0-3 0 15,-4-2 0-15,4 0 0 0,0 3-8 0,-3-3 0 0,-1 4 0 0,4-1 0 16,-3-3 0-16,5 0 0 0,-2 4 0 0,-3-1 0 15,2 2 0 1,-2-3-11-16,3 0 3 0,-3-2 0 0,2 5 8 0,1-3 0 16,0-2 10-16,2 0-10 0,-3 0 0 0,4-2 0 15,-1-3 0-15,0 3-10 16,0-5-19-16,1 0-4 0,1-3-1 0,1-4 0 0,5 5-6 0,1-5-2 0,-1-3 0 16,3 1 0-16,-1 2 3 15,-1-5 1-15,-1-2 0 0,-3 2 0 0,6-2 29 0,-3 2 9 0,-2-2 0 0,2-3 0 0,-5 1 0 0,0-1 20 16,-3 1-2-16,0 6-1 15,-5 1 15-15,0 6 2 0,-3-4 1 0,3 0 0 0,-2 5-3 0,-4 2 0 16,1-3 0-16,2 8 0 16,-5 2-11-16,0 0-2 0,0 0-1 0,0 0 0 0,0 0-3 15,0 0-1-15,-3 9 0 0,1 1 0 0,2 6-6 0,-3 5 0 16,-2 5-8-16,0 5 12 0,-1 2 1 0,4 7 0 16,-6 0 0-16,0-3 0 15,2 3 15-15,1 7 4 0,0 0 0 0,0 0 0 0,2 3-32 16,0-3 0-16,1 7 0 0,-1 0 0 0,0-2 0 0,1 2 0 15,2 7 0-15,0-5 0 0,-3 1 0 0,3-3 0 16,3-5 0-16,-1-4 0 31,1-3-24-31,0-2-10 0,2-4-2 0,0-3-1 0,1-8 14 0,-4 4 3 16,3-11 1-16,1-1 0 0,-4-3-33 0,1-5-6 0,0-1-2 0,-3-8 0 16,0 0-192-16,2-15-38 0</inkml:trace>
  <inkml:trace contextRef="#ctx0" brushRef="#br0" timeOffset="23278.18">21995 6572 2602 0,'0'0'57'0,"5"0"12"0,6 0 3 0,5 0 1 0,5 0-58 0,-3 0-15 0,3 0 0 0,-2 5 0 15,-1-3 28-15,1 3 4 0,0 0 0 0,2 2 0 16,-3 0-20-16,3 2-3 0,1 3-1 0,-4 0 0 0,6 4-8 0,-3-2 8 31,-2 3-8-31,-4-3 8 0,-1 2-8 0,-1-6 0 0,-5 4 0 0,-3 0-11 16,-2-2 11-16,-6 4 0 0,-5-2 0 0,0 3 0 15,-5-1 0-15,-3 3 0 0,0-7 8 0,-2 4-8 0,-3-2 0 0,2-4 0 16,-2 4 0-16,0-5 0 16,0-2 0-16,-3 3-15 0,-3 2 3 0,-2-3 0 15,3-2-164-15,-1 0-32 16,1-2-6-16</inkml:trace>
  <inkml:trace contextRef="#ctx0" brushRef="#br0" timeOffset="27287.95">11499 4832 172 0,'0'0'16'0,"0"0"-16"16,0 0 0-16,0 0 0 0,-3-3 207 0,1-4 38 15,2 5 8-15,-3-3 2 0,0-2-150 0,1 5-29 16,-1-5-7-16,0 5-1 0,3 2-52 0,-5-5-16 16,2-2 8-16,1 7-8 0,-4-3 18 0,6 3-1 15,0 0 0-15,0 0 0 0,-2-2 6 0,2 2 1 16,0 0 0-16,0 0 0 0,0 0-9 0,0 0-2 0,0 0 0 0,0 0 0 15,0 0 15-15,5 5 2 0,0 2 1 0,-2 5 0 16,2-8-1-16,-2 8 0 0,2-3 0 0,1 1 0 16,-1 4-15-16,-3-5-3 0,4 1-1 0,-4 4 0 15,1-5-11-15,0-2 0 16,-1 3 9-16,-2 2-9 0,0-3 0 0,3-2 8 16,-3-5-8-16,0 5 0 0,0 0 0 0,-3-4 8 0,3-3-8 0,0 0 0 15,0 0 0-15,0 7 0 0,0-7 0 16,0 0 8-16,0 0-8 0,0 0-15 15,0 0 4-15,0 0 1 0,0 0-42 0,0 0-9 0,0 0-2 0,6-2-671 16</inkml:trace>
  <inkml:trace contextRef="#ctx0" brushRef="#br0" timeOffset="28326.37">11512 4799 403 0,'0'0'36'0,"0"0"-36"16,0 0 0-16,0 0 0 0,-3-2 233 0,1-3 40 15,-4-2 8-15,6 7 2 0,0 0-185 0,0 0-37 16,-5-3-7-16,5 3-2 0,0 0-32 0,-2-7-6 15,-1 7-2-15,3 0 0 0,0 0-2 0,0 0-1 16,0 0 0-16,0 0 0 0,0 0 2 0,0 0 0 16,0 0 0-16,0 0 0 0,0 0-2 0,0 0 0 0,0 0 0 0,0 0 0 15,0 0-9-15,0 0 10 16,8 0-10-16,0 0 10 0,0 5-2 0,-3-5-8 0,3 2 12 0,0 1-4 16,0-3 6-16,0 5 1 0,0-5 0 0,2 0 0 15,-2 2 3-15,3-2 1 0,-3 0 0 0,2 0 0 16,-2 0-2-16,3 0 0 0,-1 0 0 0,1-2 0 15,0-3-7-15,-1 5-2 0,3-3 0 0,1 1 0 16,-4-3 3-16,6 5 0 0,-3 0 0 0,3 0 0 16,-3-7-11-16,1 5-14 0,-4-3 3 0,6 5 1 15,-5 0 10-15,2-2 14 0,0 2-3 0,0 0-1 16,3-2-10-16,0-3-14 0,-3 5 3 0,3 0 1 0,0 0 10 16,-3 0 0-16,3 5 0 0,-5-3 0 15,2-4 0-15,-2 2 14 0,-1 0-3 0,1-5-1 0,2 5-10 0,-5-2 0 16,2-3 0-16,1 5 0 0,-3 0 0 0,3 0-9 15,-1 0 0-15,1 0 0 16,-3-3 9-16,0-1 0 0,2 1 0 0,-2 1 0 0,0-3 0 0,0 5 0 16,-3 0 0-16,1-2 0 0,-1-3 0 0,0 5 0 15,-2-2 0-15,-3 2 0 16,0 0 0-16,0 0 9 0,5 0-9 0,-5 0 0 0,0 0 10 0,0 0-10 16,0 0 8-16,0 0-8 0,0 0 0 0,0 0 0 15,0 0 0-15,0 0 0 0,0 0 0 0,0 0 0 16,0 0 0-16,0 0 0 0,0 0 0 0,0 0 0 0,0 0 0 0,0 0 0 15,0 0 0-15,0 2 0 0,0 5 0 16,0-7 0-16,0 0 0 0,0 0-9 0,0 0 9 0,0 0-10 16,-3 5 10-16,3 0 0 15,0 2 0-15,0-7 0 0,0 0 0 0,0 5 0 0,0-5 0 0,0 0 0 16,-2 9 0-16,2-7 8 0,0-2-8 0,-3 7 11 16,1 0-11-16,2 3 0 0,-3-3-12 15,0 0 12-15,1-2 0 0,2-1 0 0,-3 3 0 0,0 0 0 16,1 0-9-16,-1 3 9 15,0-3 0-15,1 0 0 0,-4 2 0 0,1-2 0 0,3-4 0 0,-4 4 0 16,1 5 0-16,-3-8 0 0,3 8 8 0,-3-7-8 16,0 7 0-16,0-3 0 0,-3 0 0 0,1-2 0 15,-1 3 0-15,1-3 0 16,-4 7 10-16,1-5-2 0,0 6-8 0,0-6 0 0,-3 5-8 16,0 0 8-16,-3-2 0 0,3 2 0 0,3 2 0 0,-3-1 8 15,1-4-8-15,1 3 0 0,4 3 0 0,2-3 0 0,-3 0 0 16,1-2-8-16,-1 4 8 0,3-2-12 15,0 3 12-15,0-1 0 0,0 1 0 0,0 2 0 0,0-3 0 0,3 1 0 16,0-1 0-16,-3 1 0 0,0-1 0 0,3-2 0 16,-1 3-8-16,1-1 8 0,0 1 0 0,-1 4 0 15,1-3 0 1,0-1 0-16,2-3 0 0,-2 7 0 0,2-2 0 0,-2-2 0 0,0-1 0 0,2-2 0 16,0 3 0-16,-2 4 0 0,0-5 0 0,2-2 0 15,1-2 0-15,-1 5 0 0,0-3 0 0,-2-5 0 16,2 5 0-16,1-4 0 0,-4-3 0 0,4 2 8 15,-4-2-8-15,6 0 0 0,-2-5 0 0,2 6 0 0,0-8 0 0,0 0 0 16,0 0 0-16,0 0 0 0,0 0 0 16,0 0 0-16,0 0-8 0,0 0-7 15,0 0-1-15,0 0 0 16,0 0-135-16,5 0-27 0</inkml:trace>
  <inkml:trace contextRef="#ctx0" brushRef="#br0" timeOffset="33063.58">10713 8858 1868 0,'0'0'83'0,"0"0"17"0,0-7-80 0,0 5-20 16,-3-3 0-16,3 5 0 0,3-5 98 0,-3 5 16 16,0-4 3-16,0 4 1 0,0-7-49 0,0 7-9 15,0 0-3-15,0 0 0 0,0 0-32 0,0 0-6 16,0 0-2-16,0 0 0 0,5 7-17 0,1 0 0 15,-4 2 0-15,1 5 0 0,0 3 0 0,-1 6 0 0,-2 1 8 0,0 6-8 16,0 3 0-16,0 5 0 0,-2 4 0 16,-1-2 0-16,3 7 0 0,-3 0 0 15,1 0 8-15,-4 3-8 0,4 4 0 16,-1 2 0-16,-2-2 0 0,5 3 0 0,-3-3 0 0,3 0 0 16,-5 2 0-16,5 1 0 0,-3-3 0 0,3 2 0 0,0-6 0 15,0 4 0-15,0-7 0 0,3 0 0 0,-3-2 0 16,2-3 0-16,1-2 0 0,0 0 0 15,-1 0 0-15,1-10-9 0,0 8-12 0,-1-5-3 0,1-7 0 16,0 2 0 0,-1-4-42-16,4-6-9 0,-4-1-1 0,3 2-611 0,-2-10-121 0</inkml:trace>
  <inkml:trace contextRef="#ctx0" brushRef="#br0" timeOffset="35172.08">11065 8985 2487 0,'0'0'55'16,"5"0"11"-16,3 0 2 0,3 0 2 0,2 0-56 0,3 0-14 0,2 0 0 0,1 0 0 0,-3 5 12 0,0 0 0 0,-1-1 0 0,4-1 0 16,0 4-12-16,2 0 0 0,2 0 0 0,4 0 0 15,2 0 0-15,0-2 0 0,0 2 0 0,3 0 0 16,2-5 0-16,1 3 0 0,-1-5 0 0,1 2 0 15,-1-2 0-15,0 0 0 0,3 0 0 16,6-2 0-16,-1 2 0 0,0-5 0 16,6 3-9-16,-6-1 9 0,3-1 0 0,-2 1 0 15,2-1 0-15,-3 1 10 0,6 1-10 0,2-3 0 0,5 3 0 0,-2-3 0 16,-2-2 0-16,-1 7 0 0,0-5 12 0,3 1-4 0,5 1-8 16,-2-1 8-16,5-3-8 0,-3 4 8 15,-2-4 4-15,2 7 0 0,3-7 0 0,2 7 0 0,-2-2 14 16,-3-5 3-16,0 4 1 0,-2-1 0 0,2 1-30 0,3-1 8 15,-3 1-8-15,3 1 0 0,3-3 9 16,-4 3-1-16,1-3 0 0,0 5 0 16,5-7-8-16,3 5 0 0,0-1 0 0,0-1 0 0,-3-3 0 15,0 7 8-15,5-3-8 16,1-1 8-16,-3 1-8 0,-1 1 0 0,-4-3 0 0,2 5 0 0,3-7 0 0,0 7 0 16,2 0 0-16,-2-2 0 0,-3-3 0 0,5 5 0 15,1 0 0-15,2 0 0 0,-5 0 0 0,2 0 0 16,-2 0 8-16,5 0-8 0,0 0 0 0,0 0 12 15,-5 0-12-15,2-2 12 0,1 2-12 0,5 0 0 16,-3 0 0-16,0 0 0 0,0-3 0 0,0-1 0 0,0 4 0 0,3 0 0 16,2 0 0-16,-5 0 0 0,-5 0 0 15,5 0 0-15,3 0 0 0,-3 0 13 16,-3 0-3-16,1 0-1 0,-3 0-9 0,5 0 0 0,5 4 0 16,-5-4 0-16,0 3 0 0,0-3 8 0,0 0-8 0,0 0 8 15,3 0-8-15,-5 2 0 16,-4 3 0-16,-1-5 0 0,4 0 0 0,0 2 0 0,3-2 0 0,-5 7 8 15,0-7-8-15,0 5 0 0,2-3 0 16,1-2 0-16,-1 3 0 0,1 1 0 0,-6-4 0 0,3 3 0 16,2-3 0-16,0 0 0 0,-2 4 8 0,-5-1-8 15,-3-3 0-15,2 0 0 0,6 4 0 0,0-1 0 16,-1-1 0-16,-1-2 0 0,-4 0 0 0,1 5 0 16,2-5 0-16,0 0 0 0,-3 2 0 0,-2-2 0 15,-3 5 8-15,1-3-8 0,2-2 0 0,-6 5 8 16,1-3-8-16,-1 1 8 0,-2 1-8 0,0-1 8 0,-3-3-8 0,-2 4 0 15,5-1 0-15,0-1 0 0,-3 3 0 16,3-3 0-16,0-2 0 0,-6 5 0 16,1-3 0-16,-6 3 0 0,3-3 0 0,3 1 0 0,0-3 0 0,-3 4 0 15,-3-4 0-15,0 3 0 0,-2-3 0 0,-6 4 0 16,-2-1 0-16,0-3 0 0,2 0 0 16,3 0 0-16,3 0 0 0,0 0 0 0,-6 0 0 0,3 0 0 15,-2 0 0-15,-1 0 0 0,0 4 0 16,-5-4 0-16,1 0 0 0,-4 0 0 0,0 3 0 0,4-1 0 15,-4-2 0-15,6 5 0 0,-3-3 0 0,-3 3 0 16,3-3 0-16,1 5 0 0,-4-4 0 0,-2-3 0 16,0 4 0-16,-1-1 0 0,-4 4 0 0,-1-7-17 15,1 2 4-15,-3 3 1 0,0-3 12 0,0 3 16 16,-3-3-3-16,0 3-1 0,0-3-12 0,1 1 0 16,-1-3 0-16,3 4 0 0,-3-1 0 0,0-3-16 15,0 0 3-15,1 0 1 0,-4 0 12 0,1 7 15 0,-6-7-3 0,3 0-1 16,-3 0-11-16,1 4 0 0,-6-4 0 0,0 0 0 15,0 0 12-15,0 0-4 0,5 3 0 16,-5-3 0-16,0 0-8 0,0 0 0 0,0 0 0 0,0 0-11 16,0 0 11-16,0 0 0 0,0 0 0 0,0 0 0 15,0 0 0-15,0 0-12 16,0 0 12-16,0 0-12 0,-3 2 0 0,3 5 0 16,-2 0 0-16,2 0 0 0,-3-4 12 0,0 4 0 0,1 0 0 0,2 2 0 15,0-2 0-15,-3 3 0 0,0-3 0 16,3 7 0-16,0-5 0 0,0 5 0 0,-2-4 0 15,2 6 0-15,0-2 0 0,0 0 0 0,-3 3 0 0,0-1 0 0,3 1 0 0,0 6 0 16,-2-6 0-16,2 6 0 16,-3 3 0-16,0 2 8 0,1-2-8 0,2-2 11 15,-3 6-11-15,3-4 0 0,-2 5 0 0,-1-3-11 0,3-2 11 16,-3 0 0-16,3-3 8 0,0 6-8 0,0-4 0 0,3 6 0 16,-3 0 0-16,3-6-8 0,-3 1 8 0,0 5 0 15,0-3 0-15,2 0 8 0,-2 3-8 16,0-3 0-16,3-2 0 0,-3 0-8 0,0-3 8 0,0 6 0 15,-3-4 0-15,3-1 0 0,0-1 0 0,0 1 0 16,-2 0 8-16,-1-3-8 0,0-2 0 0,1-3 0 16,-4 5 0-16,4-2-8 0,-4-5 8 0,1 3 0 0,0-8 0 0,-1 7 0 15,1-9 0-15,0 8 0 0,0-6 0 16,-3-2 0-16,0 2 0 16,0-2 0-16,0-2 0 0,0-2 0 0,-3 4 0 0,3-5 0 0,-5-2 0 0,0 5 0 15,0-5 0-15,-6 2 0 16,-2-2 0-16,-3 0 0 0,0 0 0 0,-2 5 0 0,-3-5 0 0,0 0 0 15,-3 2 0-15,0-2 0 0,-2 0 0 0,2 2 0 16,0-2-8-16,-5 0 0 0,-2 0 0 0,-4 0 0 16,-4 5 8-16,-1-3 0 0,0-2 0 0,1 0 0 15,2 5 0-15,-3-5 11 0,1 0-3 0,-6 3 0 16,-8-3-8-16,3 0 8 0,-1 4-8 0,1-4 8 16,0 3-8-16,-6-3 0 0,-2 0 0 0,-3 0-11 15,3 0 11-15,3 0 0 0,-1 2 0 0,-2-2 0 16,0-2 0-16,-3 2 0 0,0 0 8 0,-2 0-8 15,2-3 0-15,-5-1 0 0,-3 4 0 0,3-8-8 16,0 8 8-16,0-7 0 0,-3 5 0 0,-5-5 0 0,3 5 0 0,0-3 0 16,5-4 10-16,-6 6-10 0,-4-4 12 0,2 2-4 15,2 1-8-15,-2-3 12 16,-3 0-12-16,-2 2-16 0,-3 3 3 0,0-5 1 16,-2-1 35-16,-4 6 7 0,4-3 2 0,-1 5 0 0,1-4-32 0,-1-1 0 15,-5 5 0-15,3-2 0 0,0-3 0 0,-1 5 0 16,-4 0 0-16,5 0 0 15,2-2 0-15,-2 2 0 0,-3 0 0 0,3-5 0 0,7 5 0 0,-7 0 0 16,-3 0 0-16,0 0 0 0,3 0 0 0,-3 0 0 16,3 0 0-16,2 0 0 0,3 5 0 0,0-5 0 0,-2 0 0 15,2 0 0-15,-3 2 0 0,3-2 0 16,0 0 0-16,3 5 0 0,-3-10 0 16,5 5 0-16,1 0 0 0,-1 0 0 0,-5 0 0 0,5-2 11 15,3-3-2-15,0 3 0 0,-5 2-9 0,0 0 0 0,5-8-12 0,0 6 12 16,0-3 0-16,0 1 0 0,-3-1 0 0,5-2 0 31,1 7 0-31,2 0 0 0,-5-7 0 0,3 5 0 0,2-1-9 16,6-2 9-16,2 5 0 0,0 0 0 0,-5 0 0 0,0-2 0 0,-3-3 0 15,3 5 0-15,3 0 0 0,-1 0 0 0,-2 0 0 0,6 0 0 16,-1 0-14-16,5 0-2 0,6 0-1 0,-5 0 0 16,-4 0 27-16,4 0 6 0,-6-2 0 15,8 2 1-15,-2 2-17 0,5-2 0 0,-6 0 0 0,1 0 0 16,2 0-8-16,2 0-6 0,4 0-1 0,2 5 0 15,3-3 24-15,-3-2 5 0,-3 0 1 0,3 5 0 16,6-5-6-16,-4 3-1 0,6-3 0 0,0 2 0 0,6-2-8 0,-1 0 0 16,0 5 0-16,3-5 0 15,0 0 0-15,0 2 0 0,3-2 0 0,-1-2 0 0,6 2 0 0,0 0 0 16,3 0-8-16,2-5 8 0,5 5 0 0,1 0 0 16,-1 0 10-16,4 0-10 0,1 0 0 0,1-2 0 15,3 2 0-15,-1 0 0 0,3 0 0 0,0 0 0 16,0 0 0-16,3 0 0 0,-3 0 0 0,5 2-9 15,3-2-1-15,0 0 0 16,0 0-94-16,0 0-20 0,0 0-3 0,0-10-1055 16</inkml:trace>
  <inkml:trace contextRef="#ctx0" brushRef="#br0" timeOffset="35815.01">12586 8985 345 0,'0'0'31'0,"0"0"-31"0,0 10 0 15,0-3 0 1,0 4 430-16,0 1 80 0,3 2 16 0,0 0 3 0,-1 3-373 0,1 2-74 0,-1 4-15 0,-2 5-3 16,3 1-17-16,0 6-3 15,-3-2-1-15,0 0 0 0,0 7-21 0,-3 0-4 0,0 0-1 0,3 0 0 16,-2 4-1-16,2-4-1 0,-5 0 0 0,2 0 0 16,0 0-4-16,-2 0-1 0,2-2 0 15,-2 0 0-15,2-6-10 0,1 1 0 0,-1 0 0 16,0-2 8-16,1-5-28 0,-1 2-7 15,6-9-1-15,-3 4 0 0,0-6-44 0,2-3-8 0,4 2-3 16,-1-4 0 0,6-2-136-16,-3-1-27 0,2-4-6 0,1-3 0 15</inkml:trace>
  <inkml:trace contextRef="#ctx0" brushRef="#br0" timeOffset="36256.47">14118 8966 403 0,'0'0'36'0,"0"0"-36"0,0 0 0 0,3 5 0 16,-3 2 518-16,2 0 97 0,-2 3 19 0,3 1 4 15,0 1-498-15,-1 2-99 0,-2 10-20 0,-2-3-4 16,2 5-17-16,-6 4 0 0,4 1 0 0,-1 2 0 15,-5 0 0-15,3 7 0 0,2 0 0 0,-2 0 0 16,0 11 0-16,-1-1 0 0,1-1 0 0,0-2 0 16,2 0 0-16,1 0 0 0,-1 0 0 0,3-4 0 0,3 1 0 15,-3-4-16-15,2 0 4 0,1 0 0 16,2-7-36 0,0 3-6-16,3-11-2 0,-2 6 0 15,2-12-108-15,2 4-23 0,1-6-4 0,2-3-735 0</inkml:trace>
  <inkml:trace contextRef="#ctx0" brushRef="#br0" timeOffset="36684.12">15997 8915 2746 0,'0'0'122'0,"0"7"25"0,2 2-118 0,1-2-29 0,0 10 0 0,2-3 0 16,-2 7 16-16,-1-2-4 0,1 9 0 0,0-2 0 15,-3 4-12-15,0 3 0 0,-3-2 0 0,3 2 0 16,-3-3 0-16,1 3-10 0,-4 5 2 0,1-3 0 0,-3 10 8 0,3-3 0 16,-1 5 0-16,1 0 0 0,0 0 0 15,0 3 0-15,2-3 0 0,-2 5 0 16,2-1 0-16,-2 3 0 0,2-2 0 0,0 0 0 0,1 0 0 15,2-5 0-15,-3 0 0 0,3-5 0 16,3 3-37-16,-1-5-6 0,1-5-1 0,2-4 0 16,1 1-169-16,2-8-35 0,0-1-6 0,-1-1-2 15</inkml:trace>
  <inkml:trace contextRef="#ctx0" brushRef="#br0" timeOffset="37078.64">17224 9025 2948 0,'0'0'65'0,"0"0"14"0,6 7 2 0,2 3 1 0,2 4-66 0,-2 2-16 0,0 5 0 0,-3 3 0 16,1-1 13-16,-1 6-1 0,-5 1 0 0,0 3 0 0,0 5-12 0,-3 2 0 15,-2 12 0-15,0-1 0 16,-3 10 0-16,0-4 0 0,0 6 0 0,-3 1 0 15,-2-1 0-15,3 6 0 0,2-4-8 0,0-1 8 0,0-8-10 0,2 5 2 16,1-4 0-16,5-3 0 16,0-7-80-16,0-5-16 0,3 3-4 15,5-5 0-15,2-7-119 0,1 0-24 0,2-10-5 0,0-1 0 0</inkml:trace>
  <inkml:trace contextRef="#ctx0" brushRef="#br0" timeOffset="37510.85">18987 9159 2833 0,'0'0'62'0,"0"10"13"0,-3 4 2 0,3 0 3 0,0 5-64 0,3-3-16 16,-3 8 0-16,2-1 0 16,-2 8 0-16,0 2 0 0,-2 4 0 0,-1 3 0 0,0 5 0 0,3-3 0 15,-2 5 0-15,-1 3 0 0,-2 1 0 16,2-1 0-16,0 6 0 0,-2-2 0 16,2 3 0-16,1-5 0 0,-1-3 0 0,0-2 0 0,3-5 0 0,0 5-9 15,-2-2 1-15,2-3 0 16,2-4-116-16,-2 0-22 0,6-3-5 0,-4-2-589 0,1-3-117 0</inkml:trace>
  <inkml:trace contextRef="#ctx0" brushRef="#br0" timeOffset="38125.9">20563 9032 1324 0,'0'0'118'0,"0"0"-94"0,0 0-24 0,0 10 0 16,-2-3 269-16,2 2 50 0,0 5 9 0,-3 7 3 15,3-2-258-15,0 12-51 16,-3-1-10-16,1 3-3 0,-1 5 31 0,1 4 5 0,-1 5 2 0,0 7 0 16,1 3-19-16,-4-1-3 0,4 5-1 0,-4-4 0 15,4 6 9-15,-4 1 2 0,1-1 0 0,3 1 0 16,-4-3-18-16,4 3-3 0,-4-8-1 0,6 0 0 16,-2-2-42-1,2-4-9-15,-6 4-2 0,6-7 0 0,-2-2-176 0,2-5-35 0</inkml:trace>
  <inkml:trace contextRef="#ctx0" brushRef="#br0" timeOffset="39263.19">11499 8346 2332 0,'0'0'104'0,"0"0"20"0,0 0-99 0,0 0-25 15,0 0 0-15,0 0 0 16,0 0 40-16,0 0 2 0,0 0 1 0,0 0 0 0,0 0-19 0,0 0-3 15,0 0-1-15,0 0 0 0,-5 7-6 0,2 7-2 16,0 0 0-16,1 2 0 0,-1 3-12 0,-2 5 0 16,-1-1 0-16,4 8 0 0,-4-5 0 0,4 2-8 15,-4 2 8-15,6-1 0 0,0-1 0 0,3-2 0 0,0-3-8 0,2-6 8 16,3 4 0-16,0-5 0 0,0-6 0 16,2-1 0-1,1-2 0-15,2 0 0 0,3-7 0 0,-3 0 0 0,6-7 0 16,-3 0 0-16,2-2 0 0,1-8 9 0,-1 1-9 0,1-5 8 15,2-3-8-15,-2 1 8 0,-4-3-8 0,4 2 0 16,-3 5 0-16,0-4 8 0,-6 2-8 0,-2-3 0 0,-3 5 0 0,1-2 0 16,-6 5 0-16,-6-5 0 0,1 4 0 0,-3 5 8 15,0-2-8-15,-2 0 0 0,-1 7 0 0,1-2 8 16,-4 2-8-16,6 0 0 0,-2 7 0 0,2-3 0 16,0 1 0-16,0 2 0 0,3 0 0 0,-3 0 0 15,2 2-26-15,6-2 2 0,-5 3 1 0,0 1 0 16,5 3-139-16,0-7-28 0,0 3-6 0</inkml:trace>
  <inkml:trace contextRef="#ctx0" brushRef="#br0" timeOffset="39732.31">13203 8179 2487 0,'0'0'55'0,"0"0"11"0,0 0 2 0,0 0 2 0,0 0-56 0,0 0-14 0,0 4 0 0,0 6 0 0,0-1 22 0,0 5 2 16,2 3 0-16,-2-1 0 0,0 5 12 0,3 5 4 16,0 0 0-16,-1 2 0 0,-2 3-32 0,0 2-8 15,0-3 0-15,-2 3 0 32,2 0-123-32,-3 5-25 0,-2 2-6 0,-1-7-899 0</inkml:trace>
  <inkml:trace contextRef="#ctx0" brushRef="#br0" timeOffset="40166.55">14454 8263 2188 0,'0'0'97'0,"0"0"20"0,0 0-93 0,0 0-24 0,0 0 0 0,5 0 0 16,6-5 144-16,-3 5 25 0,3 5 5 0,2-5 1 16,0 0-136-16,0 3-27 0,3-3-12 0,3 7 10 15,-3-7-10-15,-3 7-12 0,0-5 2 0,-2 5 1 16,-3 0-47-16,-3 0-8 0,-3 0-3 0,-2 3 0 15,-5-1 3-15,-3 5 0 0,0 0 0 0,-2-2 0 16,-6 4 36-16,3 3 8 0,-1-7 2 0,1 5 0 16,3 1 18-16,-1-6 0 0,3 5 0 0,0-3 0 15,0 0 18-15,0-2-2 0,6 2-1 0,-1 0 0 16,0-5 4-16,3 8 1 0,0-8 0 16,6 5 0-16,2-4 13 0,-3 4 3 15,5-5 1-15,4 5 0 0,2-4-14 0,2-3-3 16,6 2-1-16,2-4 0 0,1-3-19 0,5 3 0 0,5-5 0 0,0-5 0 15,0 3-157-15,0-5-26 16</inkml:trace>
  <inkml:trace contextRef="#ctx0" brushRef="#br0" timeOffset="40616.33">16542 8148 2898 0,'0'0'128'0,"0"0"27"0,0 0-124 0,0 0-31 0,0 0 0 0,0 0 0 0,5 0 0 0,0 0 0 15,3-2 0-15,0 2 0 0,-8 0 0 0,0 0-12 16,6 2 1-16,-6-2 0 16,0 0-47-16,0 0-10 0,0 7-1 0,0 0-1 15,-3 0 14-15,0 0 2 0,-2 0 1 0,0 3 0 32,2-8 33-32,-2 10 8 0,-3-8 0 0,2 4 1 0,4-1 11 0,-1 2 0 0,-2-2 0 15,5 0 0-15,-3 0 0 0,3 3 0 0,0-3 0 0,0 2 8 16,3-2-8-16,0 2 12 0,2 3-4 0,0-2 0 0,0-3 9 0,3 2 3 15,3 1 0-15,0-3 0 0,2 0 2 16,0 2 1-16,3-2 0 0,0 2 0 0,2 3-7 16,-5-2 0-16,1-3-1 0,-1 0 0 0,5 2 9 0,-4-2 1 15,-6 0 1-15,0 0 0 0,2-2-26 0,-2 7-12 0,-8-3 0 0,0 1 1 16,-5 4-7-16,-3-5-2 16,0 5 0-16,-5 3 0 15,-6-1-151-15,-2 1-30 0,2-1-7 0</inkml:trace>
  <inkml:trace contextRef="#ctx0" brushRef="#br0" timeOffset="40985.79">17994 8263 2948 0,'0'0'131'0,"-2"3"26"0,-1 4-125 0,0 0-32 0,1 2 0 0,-1-2 0 0,6 3 12 0,-3 4-4 15,0 0-8-15,2-2 12 0,-2 6-12 16,0-6-8-16,0 5 8 0,6-3-13 15,-4 0-31-15,6-2-7 0,0-1-1 0,3-1 0 0,-1-1 32 0,4-2 7 16,1 0 1-16,1-4 0 0,3 1 12 0,-1-1 0 16,4-3 0-16,-1-3 0 15,0-1-28-15,5 4-4 0,1-7 0 0,-1 2 0 16,3-7-199-16,0 3-40 0,19-15-8 0,-11-2-1 0</inkml:trace>
  <inkml:trace contextRef="#ctx0" brushRef="#br0" timeOffset="41152.58">18211 8303 3034 0,'-2'10'67'0,"-4"6"13"0,4 5 4 0,-4 3 1 0,4 2-68 0,2 7-17 0,0-3 0 0,0 1 0 15,0 2 0-15,0 0 0 0,0 2 0 0,0-2-896 16,0 0-182-1</inkml:trace>
  <inkml:trace contextRef="#ctx0" brushRef="#br0" timeOffset="41516.91">19812 8186 2764 0,'0'0'246'0,"0"0"-197"16,0 0-39-16,0 9-10 0,0 5 92 0,-3 0 16 16,1-2 3-16,-1 9 1 0,-5-4-89 0,3-1-23 15,-3 8 0-15,-3-1 0 16,1-2-33-16,-1 3-14 0,3-5-2 0,0 4-1 0,3-6 30 0,0 4 7 0,2-5 1 0,3 3 0 15,0-5 12 1,3 3 0-16,5-1 0 0,-3 1 0 0,3 1 0 0,2-6 10 16,1 5-2-16,2-3 0 0,0 0 3 0,1-5 0 0,-1 5 0 0,0-2 0 15,0-5-11-15,-2 0 0 0,0 3 0 16,-3-3 8-16,-3 0-8 16,-3 0 0-16,1 0 0 0,-6 0 0 0,-2-2-15 0,-3 2-5 15,-5-3 0-15,-3-1-1 0,-2-3-164 0,-4 4-33 16,-1-8-6-16,-6 4-2 0</inkml:trace>
  <inkml:trace contextRef="#ctx0" brushRef="#br0" timeOffset="41664.12">19979 8383 3207 0,'0'0'142'0,"16"0"30"0,7-2-138 0,4-3-34 15,2 5 0-15,3-2 0 0,-1-3 0 0,1 3 0 16,0-1 0-16,0-1 0 15,-1 1-98-15,-1-1-20 0,-7 4-4 0,-1-7-752 16,-1 7-150-16</inkml:trace>
  <inkml:trace contextRef="#ctx0" brushRef="#br0" timeOffset="42058.96">21455 8129 3207 0,'0'0'71'0,"0"0"14"16,0 7 3-16,3 5 2 0,-3 2-72 0,0 10-18 0,-3-1 0 0,-2 10 0 0,-6 5 0 0,1-1 0 0,-6 3 0 0,0 3 0 15,-3-3 0-15,1 7-12 0,-3-3 12 0,2-1-12 16,1 1 12-16,-1-1 0 0,9-6-10 0,-1-4 10 15,3 0 0-15,5-5 0 0,-2-4 0 0,8-5 0 16,-1 2 0-16,4-5 0 0,2-6 0 16,5 4 0-16,-3-5 10 0,6-2-10 0,0-4 12 0,3-3-12 0,-1 0 0 0,3-3 0 15,-2-1 0-15,5-6 0 0,-1 3 0 16,1-5 0-16,-3 1 0 0,-2-1 0 16,0-2 8-16,-4 0-8 0,1-3 0 0,-8 5 0 15,-3-2 0-15,-5 0 0 16,0 0 0-16,-5 5 0 0,-5-1 0 0,-4-4 0 0,-1 5-12 0,-4-1 3 15,-2-1-27-15,2 6-6 16,-5-2-1-16,3 2 0 0,0-2-14 16,0 7-3-16,-3 0-1 0,0 0 0 0,-2-2-127 0,2 2-26 0,-2 2-5 0,-1-4-1 0</inkml:trace>
  <inkml:trace contextRef="#ctx0" brushRef="#br0" timeOffset="44086.49">21844 8995 288 0,'0'0'25'0,"0"0"-25"15,0 0 0-15,0 0 0 0,0 0 299 0,0 0 54 0,0 0 11 0,0 0 3 16,0 0-283-16,5 0-56 0,3 0-11 0,-8 0-2 16,0 0-15-16,0 0 0 15,6 0 8-15,-6 0-8 0,0 0 27 0,5 4 2 16,-5-4 1-16,8 3 0 0,-8-3 38 0,5 0 8 0,0 4 2 0,3-1 0 16,3-3-24-16,-3 4-5 0,2-1-1 0,4-3 0 15,-1 0-16-15,0 2-4 0,0-2-1 0,1 0 0 16,4 0-12-16,1 0-3 0,-1 0 0 15,3 0 0-15,0 0-2 0,-2 0-1 16,2 0 0-16,0 5 0 0,-2-5-9 0,2 2 0 0,3-2 9 16,2 0-9-16,3 0 0 15,3 0 0-15,2 0 0 0,1 0 0 0,-1 5 0 0,1-5 0 0,-4 0 0 0,1 0 0 0,0 0 0 16,2 2 0-16,1-2 0 0,2 5 0 16,5-3 0-16,-2-2 0 0,-3 0 0 0,-3 0 0 15,3 3 0-15,-5-3 0 0,2 0 0 0,-4 0 8 16,1 0-8-16,-2 0 0 0,3 4 0 15,-3-1 0-15,3-3 0 0,0 0 0 16,-3 4 0-16,-3-4 0 0,1 3 0 0,-1-3 0 16,-2 0 0-16,-3 2 0 0,0 3 17 0,-5-5 3 0,0 2 0 0,-3 3 0 0,1-3-20 0,-4 3 0 15,1-3 0-15,-3 1 0 0,0 4-11 0,-3-3-5 16,0-1-2-16,-2 1 0 0,2 1 18 0,-2 0 0 16,-3 2 0-16,2-5 0 0,-2 8 11 0,0-3 5 15,-2 0 2 1,2 0 0-16,-3-5-29 0,3 5-5 0,-5 3-2 0,5-3 0 0,-3 0 18 15,1 0 0-15,2-5 0 0,-3 5 0 0,3-7 0 0,0 12 0 16,-3-7 0-16,3 2 0 0,0 2 11 0,0 3 5 16,-2-3 2-16,2 1 0 0,0-3-29 0,0 9-5 15,0-2-2-15,0 3 0 0,0-1 29 0,0 8 5 0,0-1 2 0,-3 8 0 16,3 2-18-16,-3 0 0 16,3 7 0-16,-2 2 0 0,-4-2 0 0,4 0-17 15,-6 2 3-15,2 3 1 0,1-3 21 0,0 8 4 0,0-3 0 16,-3 0 1-16,0 0-13 0,0-2 0 0,0-3 0 0,0-2 0 15,0 7 11-15,3-9 2 0,-3-6 1 0,2 6 0 16,4-5-6-16,-3-2 0 0,-3-6-8 0,2 6 12 16,1-7-12-16,0-1 0 0,-3-6 0 0,0-1 0 15,3 5 0-15,-3-9 0 0,2 2 8 16,-2 0-8-16,0-4 0 0,1-1 8 0,-1-2-8 16,0 0 0-16,-6-5 10 0,4 5-10 0,-1 1 10 0,-2-4-10 15,-3 1 11-15,3-5-11 0,-3 0 12 0,3 7-12 0,-3-7 10 16,3 5-10-16,-6-3 8 0,3-2-8 0,-5 0 12 15,-3 2-4-15,1 3 0 0,-7-3 0 0,4-2 16 0,-1 5 4 16,-4-2 0-16,-4-3 0 0,4 4 9 16,-4-4 3-16,3 0 0 0,-2 0 0 15,2 0-11-15,-2-4-1 0,-6 4-1 0,-2-8 0 0,-6 6-11 16,1-5-3-16,2 0 0 0,2-2 0 16,1-1-4-16,0-2-1 0,-6-4 0 0,-2 7 0 15,2-6-8-15,-2 4 0 0,5-3 0 0,3-1 0 0,2 8 0 0,5-4 0 16,6-1 0-16,0 2 0 0,3 1 0 0,-1-5 0 15,-2 7 0-15,5-2 0 0,-2 6-16 0,5-4 5 16,0 2 1-16,2-4 0 16,3 7-17-16,0-5-3 0,3 0-1 0,0-1 0 15,2 6-73-15,3-3-16 0,0 3-2 0,3-5-669 16,3 5-133-16</inkml:trace>
  <inkml:trace contextRef="#ctx0" brushRef="#br0" timeOffset="44620.26">22389 8037 2340 0,'0'0'52'0,"0"0"10"0,0 0 2 0,5 5 1 0,1-3-52 0,-1 6-13 15,6-4 0-15,-1 1 0 0,1 2 10 0,2 0-1 16,3 0 0-16,0-5 0 0,0 6 3 0,2-8 0 16,1 7 0-16,2-7 0 0,0 0-12 0,0 0 0 0,3 0 0 0,-3 0 0 15,6-3 0-15,-4-1 0 16,-2 4 0-16,3-3 0 0,-5 3 0 0,-6-5 0 16,3 5 0-16,-3 0 0 0,0 0 0 0,-5 5 0 0,0-5 0 0,-5 3 0 15,-3-3 18-15,0 0 2 16,0 0 0-16,0 0 0 0,0 7-20 0,-3 0 0 0,1 2 0 0,-4-2 0 15,-2 7 0-15,0-2-17 0,3 2 3 0,0 3 1 16,-6-1 13-16,1 8 15 16,-1-1-3-16,1 1-1 0,-1 4-11 0,-2 0 0 0,-1 3 0 0,4 1 8 15,-1 6-8-15,-2-5 0 0,0 7 0 0,0 2 0 16,2 3 0-16,0 2 0 0,-2 0 0 0,3 0 0 16,-1 0 0-16,3-7 0 0,-2 0 0 0,2 0-735 15,-3-2-149-15</inkml:trace>
  <inkml:trace contextRef="#ctx0" brushRef="#br0" timeOffset="74413.84">13049 8788 1134 0,'6'-10'50'0,"-4"3"10"0,1 0-48 0,-1-2-12 0,1-1 0 0,5 3 0 16,0-2 20-16,3 2 2 0,-1 0 0 0,6 0 0 16,-3-3 10-16,3 3 1 15,0 0 1-15,3 0 0 0,-4 0-34 0,7 5 0 0,-4-5 0 0,1 7 0 31,4-3-25-31,1-1-12 0,29 4-3 0,-16-3 0 0</inkml:trace>
  <inkml:trace contextRef="#ctx0" brushRef="#br0" timeOffset="87682.07">15573 5552 1933 0,'0'0'85'0,"0"0"19"0,6-8-84 0,2 8-20 0,0-4 0 0,-1-1 0 16,7-4 40-16,-1 2 3 0,0-3 1 0,6-2 0 15,-1 3-26-15,3 2-5 0,3-5-1 0,5 0 0 16,6 1 0-16,2-1-1 0,0-5 0 0,2 8 0 15,4-5-11-15,-4 5 0 0,1-6 0 0,3 6 0 16,-1 0 0-16,3-1 0 16,2-2-10-16</inkml:trace>
  <inkml:trace contextRef="#ctx0" brushRef="#br0" timeOffset="88803.47">18108 9237 2487 0,'0'0'55'0,"5"-7"11"0,6-7 2 0,0 4 2 0,-1-4-56 0,3 2-14 15,3-2 0-15,3-2 0 0,-3 2 15 0,2 2 0 16,1 0 0-16,-1 0 0 0,1 1-15 0,-3 8 0 15,-3-4 8-15,0 0-8 0,-2 7 0 0,-1 0 8 0,-2 0-8 0,-3 7 0 16,3-4 0-16,-5 4 0 16,0 0 0-16,-3 7 0 0,-3-5 0 0,0 8 0 0,-5-1 0 0,1 5 0 15,-7-2 0-15,1 5 0 16,-3-3 0-16,-2-2 0 0,-1 2 9 0,1 0-9 0,-1-2 8 0,1 2-8 16,2-2 0-16,0 4 0 0,0-2 0 15,0-2 0-15,0 5 12 0,0-8-4 0,3 1 0 16,0 4 0-16,0-2-8 0,-3 0 10 0,3-1-10 0,-1-1 10 0,-2 4 2 0,6-2 1 15,-3 2 0-15,-1-2 0 16,4 2 3-16,-1-2 1 0,1 2 0 16,4 2 0-16,4 1-2 0,-4-1-1 15,4 3 0-15,-4-2 0 0,4-1 2 0,2 1 1 0,2-1 0 0,-2 3 0 0,3-2-5 16,0-1-2-16,2-1 0 0,3-4 0 0,0 3 8 0,3-4 2 16,2-3 0-16,-3-2 0 0,6 2-20 0,-3-5 0 15,3-2 0-15,0-2 0 0,0-3 0 16,3-2 0-16,-6-2 0 0,5-3 0 0,-2-4 0 0,3 0 0 15,-1-6 0-15,1-1 0 0,-1-5 10 0,1-3-10 16,-1-2 8-16,-4 1-8 0,-1-4 0 0,-5-1 0 0,0 4 0 0,-6-5 0 16,-4 1 0-16,-6 2 0 0,0-1 0 15,-5-1 8 1,-3 4 8-16,-3 0 0 0,1-2 1 0,-1 4 0 16,-5-2 17-16,0 3 3 0,-5-1 1 0,0 8 0 0,0-1-38 15,0 3 0-15,3 0-14 0,-1 5 4 16,1 2 10-16,2 2-8 0,3-2 8 0,0 2-8 0,-1-2 8 0,7 7 0 15,1-2-9-15,4-5 9 0,-1 4-13 0,6-1 1 0,0 1 1 0,2-1 0 16,0-1-105-16,6-7-20 16</inkml:trace>
  <inkml:trace contextRef="#ctx0" brushRef="#br0" timeOffset="97830.47">17089 5274 1821 0,'0'0'80'0,"3"-2"18"0,8-3-78 0,-6 5-20 16,-5 0 0 0,3-7 0-16,7 5 0 0,1-6 0 0,-3 6 0 0,2-3-9 0,4 1 9 0,1-1 0 15,1-2 0-15,5 0-8 0,-2-3 8 0,5 1 0 16,0 0 0-16,5-3 0 0,2-5 9 0,4 1-9 15,2 2 12-15,3-3-12 0,10-1 16 0,-5 1-3 16,2 3-1-16,-2-7 0 0,3 4-12 0,2 1 0 16,1-1 8-16</inkml:trace>
  <inkml:trace contextRef="#ctx0" brushRef="#br0" timeOffset="105593.06">19680 8938 1728 0,'0'0'76'15,"0"0"16"-15,0 0-73 0,0 0-19 0,5-2 0 0,-2-3 0 0,-1 3 57 0,4-5 8 0,4 4 2 0,1-1 0 16,2 1-39-16,3-1-8 0,2-1-2 0,4-2 0 16,-1 0-6-16,5 0-2 15,3-7 0-15,3 4 0 0,5 1-10 0,0-5 0 16,3 0 0-16</inkml:trace>
  <inkml:trace contextRef="#ctx0" brushRef="#br0" timeOffset="106922.25">14266 8985 1760 0,'0'0'78'0,"0"0"16"0,8 0-75 0,0-7-19 0,0-2 0 0,3 2 0 16,-1 0 8-16,6 4-8 0,-3-6 12 0,3 2-12 15,0-3 12-15,3-1-4 0,-3 4 0 0,5-3-8 16,0 1 13-16,3-5-4 0,2 2-1 0,6-2 0 15,2 0-8-15,6-3 10 0,2 1-10 0,1-1 10 16,2 3-10-16,0-2 0 16,2-1 0-16,4 1 8 0</inkml:trace>
  <inkml:trace contextRef="#ctx0" brushRef="#br0" timeOffset="114039.71">17142 4340 1839 0,'0'0'40'0,"0"0"9"0,0 0 2 0,3-7 1 0,-3 0-42 0,3 2-10 16,-1-6 0-16,4 6 0 16,2-7 77-16,-1 5 14 0,1 3 2 0,3-4 1 0,0 4-58 0,-1-3-11 15,-2-3-2-15,3 8-1 0,-1-5-8 16,1 0-2-16,-1 0 0 0,1 4 0 0,0-1 5 0,-1 1 1 15,1-4 0-15,-1 7 0 0,1-2 2 0,0 2 0 16,-1-5 0-16,-2 5 0 0,3 0-5 0,-3 5-1 16,2-3 0-16,-2-2 0 15,0 0-14-15,3 5 0 0,-6-3 0 0,3 1 0 0,-3 4 0 16,0-3 0-16,1 1 0 0,-4 2 0 0,1 0 0 0,-3 3 9 16,0-6-9-16,-3 6 8 0,-2-1-8 0,-3-2 0 15,3 7 0-15,-3-4 0 0,-5-1 0 0,2 5 0 0,-2 0 0 0,0-4 0 16,-1 4 0-16,-1 0 0 0,-1-2 0 15,-3 2 0-15,3-5 0 0,-2 1 8 16,2 1-8-16,3-3 8 0,-3-4-8 0,5 3 0 0,1-2 0 0,4-3 0 16,1-2 0-16,5 0 0 0,0 0 0 0,0 0 0 15,11 0 0-15,-3-2 0 0,5-3 0 0,0-2-11 16,0 5 11-16,3-5 0 0,0-3 0 0,2 6 0 16,-2-6 8-16,3 8-8 0,2-5 10 0,0 0-10 15,0 5 20-15,1-3-1 0,-1 5-1 0,-3 5 0 16,-2-5-7-16,0 2-2 0,0 5 0 0,-3-5 0 15,-2 5-9-15,-3 3 0 0,0 1 9 0,-6-1-9 16,-2-1 0-16,0 5 0 0,-5-4 0 0,0 6 8 0,-1 1 11 16,-4-10 2-1,-1 9 1-15,-2-4 0 16,0 0-22-16,-3 2-13 0,0-5 1 0,0 8 1 0,-2-5 11 0,2-1 8 16,0 3-8-16,0-4 11 0,3 4 1 0,-1-5 1 0,1-2 0 0,0 0 0 15,-3 3-13-15,6-3-13 0,-1 2 2 0,0-2 1 16,3-2-18-1,3-3-4-15,0-2-1 0,2 3-751 0,3-3-149 16</inkml:trace>
  <inkml:trace contextRef="#ctx0" brushRef="#br0" timeOffset="118596.62">19831 9089 1785 0,'5'-3'159'0,"5"-4"-127"0,4 0-32 0,4-2 0 0,6-1 66 0,2-1 7 15,-2-6 2-15,8 1 0 0,0 2-67 0,-1-3-8 16,4 1-11-16,-3-1 3 16,-1 3-47-16,1-2-9 0,0 6-1 0,-3-4-1 15,-3 5 10-15,-2-1 1 0,-5 3 1 0,-3 0 0 32,0 0 14-32,-1 5 4 0,15-8 0 0,-15-1 0 0</inkml:trace>
  <inkml:trace contextRef="#ctx0" brushRef="#br0" timeOffset="119602.79">14642 8879 1206 0,'5'-11'53'0,"-2"8"11"0,2-4-51 0,1 0-13 0,-1 0 0 0,-2-2 0 15,-1 2 48-15,3-3 6 0,1 1 2 0,2 2 0 16,-3-3-24-16,0 3-5 0,1 3-1 0,4 1 0 16,-2 3-26-16</inkml:trace>
  <inkml:trace contextRef="#ctx0" brushRef="#br0" timeOffset="122936.22">19801 8952 1594 0,'0'0'71'0,"0"0"14"0,0 0-68 0,0 0-17 0,0 0 0 0,0 0 0 15,0 0 48-15,6-7 7 16,-1 7 1-16,0-2 0 0,1-3-44 0,-1 5-12 0,-5 0 0 0,0 0 0 31,0 0 0-31,5 0 0 0,-5 0 0 0,5 5 0 0,3-3-16 0,-2-2 0 16</inkml:trace>
  <inkml:trace contextRef="#ctx0" brushRef="#br0" timeOffset="123971.41">14666 8882 115 0,'0'0'10'0,"0"0"-10"0,0 0 0 0,3-7 0 16,4 4 171-16,-1-1 32 0,-1-1 6 0,3 0 2 16,0-2-134-16,0 0-26 0,2-2-6 0,1 2-1 15,2 0 7-15,0-3 1 0,1 1 0 0,-1-1 0 16,3-1 1-16,-3 1 1 0,3-4 0 0,-3 5 0 15,3-1-15-15,0-4-3 0,2 5-1 0,4-5 0 16,1-3-7-16,4 8-2 0,2-5 0 0,0 4 0 0,0-4-14 16,0 2-2-16,3 1-1 0,0-1 0 0,-3 0-9 0,3 3 0 15,-1-1 0-15,-2-1 0 0,3 1 0 16,3 3 0-16,2-5 0 0,0 1 0 0,-6 1-12 0,9 1-5 16,-5-5-1-16</inkml:trace>
  <inkml:trace contextRef="#ctx0" brushRef="#br0" timeOffset="130403.71">14830 9143 2768 0,'0'0'61'0,"-5"-3"13"15,-1 3 2-15,1-4 1 0,0 4-61 0,5 0-16 0,0 0 0 0,0 0 0 0,0 0 17 0,0 0 1 16,0 0 0-16,0 0 0 16,0 0 11-16,0 0 3 0,0 0 0 0,0 0 0 0,0 0-32 0,5-3 0 15,3-1 0-15,0 4 0 0,-3-3 0 0,3 3-20 16,0-2 4-16,3 4 0 0,-1-2 16 0,-2 3 0 16,3 4 0-16,2-3 0 0,-2 1 0 0,2 2-8 15,0 5 8-15,-2 0 0 0,2-5-16 0,-3 7 1 16,-2 0 0-16,0-2 0 0,-2 2 15 0,-1 0 13 15,-2-2-2-15,-6 4-1 0,-2 3-10 0,-1-3-17 0,-2 1 4 16,-2-1 1-16,-1 1 12 0,1-1-11 16,-1 1 11-16,0-3-10 15,1 0 10-15,2-2 0 0,0 2 8 0,0-5-8 0,3-2 0 0,-1 0 0 16,4-4 0-16,2-3 0 0,0 0 0 0,0 0 0 0,0 0 0 16,0 0 0-16,0 0 0 0,0 0 8 15,5-3-8-15,0-4 0 0,3 5 32 0,-2-3 1 16,2 3 1-16,2-3 0 0,1 3-34 0,2 2 0 0,3-2 0 15,2-3 0-15,1 10 9 0,-1-5-1 0,1 0-8 0,-3 2 12 16,2 0-12-16,-2-2 0 0,0 7 8 16,0 0-8-16,-5 3 0 0,-1-3 9 15,-2 0-9-15,-5 7 8 0,-3-2-8 0,-3 2 0 0,-2 0 0 16,-3 5 0-16,-3-3 0 0,-5 8 10 16,-2-3-2-16,-1 2-8 0,-4 1 9 0,1-5-9 0,-1 4 0 15,4 1 9-15,-2-1-9 0,2 1 0 0,-2-1 0 0,5-6 0 16,0 6 0-16,1-6 0 0,-1-3 0 15,2 0 0-15,1-5-101 0,3 1-13 0,2-3-2 0,2 0-1107 16</inkml:trace>
  <inkml:trace contextRef="#ctx0" brushRef="#br0" timeOffset="131255.69">19391 9460 2998 0,'-8'0'133'0,"8"0"27"16,-2 0-128-16,-1 0-32 0,3 0 0 0,0 0 0 0,0 0 23 0,0 0-3 0,5-7 0 0,6 5 0 16,0-5-20-16,2 4 0 15,0-4 0-15,6 3 0 16,-1-6-16-16,1 3-7 0,-1 5-1 0,1-5-1 0,-6 7 25 0,3-7-10 0,0 7 10 0,-3-3 0 15,3-1 0-15,0 4 11 16,2 0 0-16,1 0 0 0,-1 0-11 0,-2 0 10 0,0 0-10 0,0 4 10 16,-3-1-10-16,0-3 0 0,3 0 0 15,-5 4 8-15,2-1-8 0,-3-3 0 0,-2 2 0 16,-2 3 0-16,2-5 0 0,-3 2 0 0,-5-2 0 16,3 5 0-16,-3-5 0 0,2 7 0 0,1-2 0 15,0 2 0-15,-3 5 0 0,-3-3 0 0,3 0 0 0,-5 5 0 16,5-2 0-16,-6 7 0 0,1-3 0 0,2 3 0 15,-2 5 0-15,2-3 0 0,-2 3 0 0,0 1 0 0,0 1 0 16,-1-2 0-16,1 6 0 0,0 3 0 16,-3 5 0-16,2 0 0 0,-1-3 0 0,1 9 0 15,1-4 0-15,-3 0 0 0,3 0 0 16,-3-2 0-16,5 2 0 0,-2-7 0 0,2 7 0 0,1-9 0 16,-4-6-110-16,6-1-24 15,-2-3-5-15,2-2-1 0</inkml:trace>
  <inkml:trace contextRef="#ctx0" brushRef="#br0" timeOffset="159125.28">20944 9651 2948 0,'0'0'65'0,"0"0"14"0,0 0 2 0,0 0 1 0,3-3-66 0,2-4-16 15,1 5 0-15,4-10 0 0,6 3 10 0,3-1-2 16,2-4 0-16,3 5 0 16,2-5-8-16,-2 2 0 0,-3 0 0 0,-2 5 0 0,-1 3 0 0,1-4 0 15,-4 4 0-15,1 4 0 0,-2-3 0 0,-4 3 0 0,1 3 0 0,-3-3 0 16,0 0 0-16,-3 7 0 0,-2 2 0 0,-3-2 0 16,0 5 0-16,-6 0 0 0,1 2 11 0,-3 2-11 31,-3 1 0-31,1-1 0 0,-3 1 0 0,-1-1-10 0,6 5 10 0,-2-4 0 0,-6-1 0 0,3 1 0 15,0-1 0-15,-1-2 0 16,1 0 0-16,5-4 0 0,3-1 0 0,0-2 0 16,2 0 8-16,0 3-8 0,9-3 20 0,-1-2 0 0,5-3 0 15,1 0 0-15,2 3 9 0,6-5 2 0,5-5 0 16,7 3 0-16,-2-5-23 0,3 0-8 0,0-3 0 0,2 1 0 16,6 2 0-16,0-7 0 0,2 4 0 0,0-4 0 15,3 5-78-15,-5-5-12 16,0 4-2-16,-6-4-1224 0</inkml:trace>
  <inkml:trace contextRef="#ctx0" brushRef="#br0" timeOffset="161556.97">16708 9411 1706 0,'-13'-14'76'0,"5"11"15"0,3-1-73 0,0-6-18 0,-3 3 0 0,2 5 0 16,6-5 102-16,-2 0 17 0,-6 0 3 0,5 4 1 15,1-1-47-15,-4 1-10 0,1-4-2 0,0 7 0 16,-1-2-6-16,4-3-2 0,-4 5 0 0,1 0 0 16,0 0 18-16,0 5 3 0,5-5 1 0,-6 2 0 15,1 8-25-15,0-3-5 0,2 7 0 0,-2 2-1 16,0 1-23-16,2 6-5 0,0 10-1 0,1-2 0 16,-4 6-10-16,1 1-8 15,2-3 9-15,1 5-9 0,-4 0 8 0,4 5-8 0,-4-3 0 0,4 3 9 16,-1-3-9-16,1-2 0 0,-4 5 0 0,6-5 0 15,-2 0 0-15,-1-2 0 0,0-5 0 0,3-1 0 0,0 1-10 0,0-2 10 16,3 0 0-16,0-6-9 16,-1-3-74-16,1-6-14 0,5 0-3 0,-3-6-1179 0</inkml:trace>
  <inkml:trace contextRef="#ctx0" brushRef="#br0" timeOffset="168156.97">13028 9679 1670 0,'0'0'148'0,"0"0"-118"0,0 0-30 0,3-5 0 0,-1-2 112 0,1 3 17 15,2-4 3-15,1-1 1 0,2-3-93 0,-3 5-18 0,0-4-4 0,-2-1-1 16,2 2-5-16,0 3-2 0,1-2 0 0,-4-1 0 16,4 3 26-16,-4 0 6 0,4 0 1 0,-4 5 0 15,-2 2 7-15,5-5 2 0,-5 5 0 0,6-2 0 16,-6 2-13-16,8-2-3 0,-3 2 0 0,6 0 0 16,-1 0-28-16,1 0-8 0,-1 0 0 0,6 0 0 31,-5-5-30-31,5 5-7 0,0 0-2 0,-3-3 0 15,0-1-143-15,3 1-29 0</inkml:trace>
  <inkml:trace contextRef="#ctx0" brushRef="#br0" timeOffset="168501.73">13586 9216 1785 0,'0'0'79'0,"0"0"17"0,0 0-77 0,0 0-19 0,0 0 0 0,0 0 0 16,0 0 126-16,0 0 22 0,0 0 4 0,0 0 0 15,0 7-114-15,0 0-23 0,-5 2-5 0,2 5-1 16,-2-4-9-16,-3 6 0 15,0 5 0-15,0-2 8 0,0 5 8 0,-2 6 0 0,2 1 1 0,-3 6 0 16,1-1 23-16,2 4 5 0,0 4 1 0,0-1 0 16,3 4-11-16,-1 0-3 0,1 5 0 0,0-3 0 15,2 0-32-15,0-2 0 0,1 0 0 0,-1 0 0 16,3 0-81 0,0-7-23-16,0-2-5 0</inkml:trace>
  <inkml:trace contextRef="#ctx0" brushRef="#br0" timeOffset="170144.16">22217 9686 2210 0,'0'0'48'0,"0"0"11"0,0 0 1 0,0 0 3 0,0 0-51 0,0 0-12 0,0 0 0 0,0 0 0 16,0 5 20-16,0 7 2 0,0-3 0 0,0 5 0 0,-3-2 2 0,1 9 0 15,-1-2 0-15,0 4 0 16,1 1 5-16,-1-1 2 0,-5 8 0 0,6-5 0 0,-4 4-22 0,1 1-9 16,0-5 8-16,-1 2-8 0,1-9 8 0,3 4-8 15,-1 1 8-15,0-8-8 16,3 6-100-16,0-8-26 0,0-3-5 15,3 1-855-15</inkml:trace>
  <inkml:trace contextRef="#ctx0" brushRef="#br0" timeOffset="170584.14">22505 9695 2487 0,'0'0'55'0,"0"0"11"0,0 0 2 0,0 0 2 0,-5 3-56 0,5-3-14 0,-5 0 0 0,5 0 0 16,0 0 0-16,0 7 0 0,0 2 0 0,0-2 0 31,0 7-23-31,0 1-7 0,-3 3-2 0,1-1 0 0,-1 6 52 0,3 1 9 0,-3 4 3 0,1-4 0 16,2 1 0-16,0-1 0 0,0 0 0 0,0-6 0 15,5 6 0-15,0-8 0 0,1 3 0 0,1-7 0 16,4 2-32-16,0-7 0 0,-1 0 0 0,3-5 0 15,3-2 0-15,-2-2 0 0,1-3 0 0,4-4 0 16,-3 0-28-16,5-6-12 0,-2-1-3 0,-1-5 0 16,1 2 23-16,-1-2 5 0,1-3 1 15,-6 1 0-15,-5-1 6 0,0 1 8 0,0 4-13 0,0-5 5 16,-6 3 8-16,-2-2 14 0,3 6-3 16,-3 1-1-16,-5-1 19 0,-1 3 4 0,-2-2 1 0,0 6 0 15,-2 1-10-15,2-3-1 0,-3 3-1 0,1 2 0 0,-1 4-22 0,1-4 0 16,-1 5 0-16,0-3 0 0,1 5-15 15,-3 5-7-15,2-3-2 0,0 5 0 16,1-4-23-16,-3 4-5 0,2 2 0 0,3-2-1 16,-3 0 5-16,4 3 2 0,-1 2 0 0,2-3 0 15,1 0-58-15,2 1-12 0,-2 2-3 0</inkml:trace>
  <inkml:trace contextRef="#ctx0" brushRef="#br0" timeOffset="170985.36">22974 9667 2559 0,'0'0'113'0,"0"0"24"0,-3 7-109 0,3 0-28 0,-3 0 0 0,3 0 0 15,0 3 8-15,0-1-8 16,0 3 8-16,0 0-8 0,0 4 10 0,0 3-10 0,3 0 12 0,0 2-12 15,-3 5 34-15,2-3 0 0,1 1 0 0,2-1 0 16,1 1-2-16,-1-5 0 0,0 4 0 0,3-6 0 16,0 2 7-16,3-3 1 0,-1-4 0 0,6 0 0 15,0-5-29-15,3-3-11 0,-1 1 8 0,1-5-8 0,2 0 9 16,-3-5-9-16,-2 1 10 0,0-8-10 16,0 5 9-16,-3-5-9 0,-2-2 8 0,-1 0-8 0,1-3 0 15,-6 1 8-15,0-1-8 16,-2 1 0-16,-3-5 0 0,-5 4 0 0,2 1 0 0,-5-3 0 15,0-2 0-15,-2 4 0 0,-1-4 0 0,-2 5 8 16,-3-1-8-16,0 3 10 0,-2 3-10 0,2-4 10 0,-3 8-10 16,3-2-9-16,0 2 9 0,1 0-13 15,1 0 13-15,4 4-9 0,-1 3 9 0,1-2-8 0,-1-3-8 0,3 5-2 0,0 0 0 0,3 0 0 32,0 0-137-32,5 0-27 0,0 0-6 0</inkml:trace>
  <inkml:trace contextRef="#ctx0" brushRef="#br0" timeOffset="176512.97">8321 8788 2041 0,'0'0'44'0,"0"0"10"0,0 0 2 0,0 0 2 0,5 0-46 0,1 7-12 16,-6-7 0-16,8 7 0 0,2-5 10 0,3 10 0 15,-5-3 0-15,3 1 0 0,0 6-10 0,-1 1 0 16,1-3 9-16,-3 9-9 0,-3-2 0 0,-2 3 0 16,2 2 0-16,-5 4 8 15,-5-4-8-15,-1 7 8 0,1-2-8 0,0 2 8 16,-6-3-8-16,6-2 11 0,-6 1-11 0,1-6 12 15,2-2 6-15,-3-4 2 0,3-3 0 0,0-5 0 0,3 1 12 0,0-6 2 16,-3-1 1-16,5-3 0 16,3-7-16-16,0 0-3 0,-2-10-1 0,4-6 0 0,3-3-15 15,1-5 0-15,2-6 0 0,0 1 0 0,0-8-14 0,2 4 4 16,1 0 1-16,2-3 0 0,-5 3 9 0,5-2 0 16,0 2 0-16,-2 7 0 0,0 0 0 0,-4 3 0 0,7 4 0 15,-1 5 0-15,-5 4 15 0,0 3 5 16,0 5 0-16,2 2 1 0,4 0 6 0,-4 7 1 0,1 4 0 15,2-1 0-15,0 11-3 0,-2-5 0 16,-3 8 0-16,0 1 0 0,2 4 5 16,-2 1 1-16,-3 5 0 0,-2-2 0 0,2 5-31 0,-2-1 0 15,2-4-13-15,-2 5 4 0,-6-5 9 0,6 4 0 0,0-2 0 0,-1-2 0 16,-4-2 0-16,2-5 0 0,5-1 0 0,-2-6 0 16,-1 2 0-16,1-4-13 15,-1-3 1-15,4 0 1 0,-6-7-90 0,10 0-19 0,1-7-3 16,-3 0-932-16</inkml:trace>
  <inkml:trace contextRef="#ctx0" brushRef="#br0" timeOffset="177537.82">9033 8153 1324 0,'-8'-7'118'0,"3"0"-94"0,2 4-24 0,-2-2 0 0,-1-2 129 0,1 5 22 15,0 0 4-15,5 2 1 0,-5-5-69 0,5 5-14 16,-8 0-2-16,8 0-1 0,-6 7-32 0,1 0-6 16,0 3-2-16,2-1 0 0,0 5-22 0,1 3-8 15,-1-1 0-15,1 8 9 16,2-1-1-16,-3 8 0 0,3-6 0 0,0 6 0 0,3 4 0 0,-1-6 0 16,1 1 0-16,2 3 0 0,0-2 8 15,1 2 0-15,-4-3 1 0,6 3 0 0,0-2-9 0,-5-1-8 0,2 1 9 0,0-5-9 16,1 4 0-16,2-4 0 15,0 2 0-15,0-4 0 0,-1-5 0 0,7-3 0 16,-4 3 0-16,1-7 0 0,2 2 0 0,0-7 0 0,1-5 0 0,-1-2 0 16,3 0 8-16,-3-7-8 0,3-2 0 0,2-5 9 15,-2-3-9-15,5-6 0 0,-2-6 9 16,5 1-9-16,-3-2 20 0,3-3-1 0,-1 2 0 16,-1-2 0-16,-7 3-19 0,4-1 0 0,-6 5 0 0,0-4 0 15,-2 6 0-15,-6-2-14 0,1 3 4 0,-4 2 1 16,-2 4 9-16,-2 1 9 0,-6 1-1 15,0 6-8-15,0 2 16 16,-3 5-3-16,1 2-1 0,-4 2 0 0,1 5-12 0,-3 0 0 0,3 3 0 0,0 4 0 16,2 0 0-16,1-2 0 0,2 9 0 0,0-5 0 0,0 1 0 15,3-1 0-15,2 1 0 0,0 4 0 0,1-2 0 16,4 4 0-16,-2-4 0 0,6 0 0 16,4 4 0-16,-2-2 0 0,3-2 0 0,2 2 0 15,0-2 0-15,0 2 0 0,3-2 0 0,0-2 0 0,-5 4 0 16,5-5 8-16,-3 1-8 0,0 4 0 0,0-2 0 0,1-3 8 15,-4 8-8-15,1-3 0 0,-6-2 10 0,0 4-10 16,1 1 10-16,-6-1-10 0,-3 1 12 0,-2-1-4 16,-1 5-8-16,-4-2 12 0,-1 0-4 0,-2-2 0 15,0 6-8-15,-6-6 12 0,1-3-12 0,-1-2 9 16,1 2-9-16,-4-5 8 0,4-4-8 0,2 0 8 16,-2-3-8-16,2-2 8 0,0-4-8 15,3-3 0-15,-1 0 0 0,4-3 0 0,-1-4 0 0,1-7 0 16,-1 5 0-16,3-10 0 0,0-2 0 0,5-5 0 0,3-5-9 15,3-2 9-15,2-2-8 0,1-5 8 0,4 7-12 16,1-4 12-16,2 4-10 0,0-5 10 0,3 5-8 0,5-2 8 16,1 0 0-16,-1-1-8 0,5 3 8 15,-2-2 0-15,0 2-15 0,2 3 3 16,-2 4 0-16,0-2 0 16,0 2-42-16,-3 2-8 0,-3 5-2 0,-2-2 0 0,0 5 11 0,0 2 1 0,-3-3 1 15,-5 8 0-15,3-1 35 0,-3-1 8 0,2 4 8 0,-2 4-13 16,-3-4 32-16,1 7 6 0,-6 0 2 0,5 0 0 15,3 5 17-15,0-3 4 0,-3 8 1 0,3 1 0 16,-3 1-12-16,3 2-2 0,-2 0-1 0,-1 5 0 16,3-2-7-16,-5 6-2 0,5-2 0 0,-6-2 0 15,3 5-10-15,1-3-3 0,-4-2 0 0,1-5 0 16,0 2-2-16,2-2-1 0,-5-4 0 0,3-1 0 16,-3-2 6-16,0-7 1 0,0 0 0 0,0 0 0 0,0 0-16 0,0 0-12 15,2-7 3-15,1-2 0 16,-3-5-18-16,5-3-3 0,-2 1-1 0,2-1 0 0,-2-6 13 15,2 4 2-15,3-5 1 0,-3 1 0 0,1 2 7 0,-1-3 8 16,0 5-13-16,0 3 5 0,1-3 8 0,-1 10 0 16,0-5 0-16,-2 4 0 0,2 3 20 0,-2 5 7 15,2-1 1-15,-5 3 0 16,6 3 6-16,-1-1 2 0,0 10 0 0,0 0 0 0,3 2-23 0,-5 2-4 16,2 1-1-16,-2 6 0 0,0 1-8 0,2-1 8 15,-3 1-8-15,1 2 8 0,0-3-8 0,-1 1 0 0,4-3 0 0,-4 2 0 31,4-4-24-31,-1 5-6 0,0-6-2 0,1 1-767 16,1-5-153-16</inkml:trace>
  <inkml:trace contextRef="#ctx0" brushRef="#br0" timeOffset="178362.75">7300 10107 1843 0,'0'9'81'0,"3"-4"18"0,4 0-79 0,4 9-20 16,5-7 0-16,5 0 0 0,6 2 60 0,2-6 9 16,2 4 2-16,6-7 0 0,-2 0-4 0,7-2-1 15,3-8 0-15,3-2 0 0,2 3-38 0,3-5-7 16,8-3-1-16,-3-6-1 0,0-1-11 0,3 1-8 0,5-10 9 15,3 2-9-15,0-2 0 0,2 0 8 0,1 1-8 16,4-6 0-16,6 0 0 0,0 3 8 0,0-5-8 0,-2 0 0 16,2-5 15-16,3 3-3 15,-1-5-1-15,1 0 0 0,-3 0-1 0,3 0 0 16,-1-7 0-16,1 4 0 16,-6-4 2-16,3 0 1 0,-2-2 0 0,-4 2 0 15,-2 4-13-15,-5 1 11 0,-5-3-11 0,-1-2 10 16,-2 5-10-16,0-5 0 0,0-3 9 0,-6 8-9 0,-2-1 9 0,-5-1-9 15,-6 1 12-15,-2 3-12 0,-3-2 12 0,-5 2-4 0,-3 2 0 0,-3 3-8 16,-7-3 24-16,-6 5-3 0,-2 0 0 0,-3-5 0 16,-3 5-5-16,-8-2-2 0,1 2 0 0,-6 0 0 15,-8 0 2-15,-3 3 0 0,-2 4 0 0,-5 2 0 16,-3 0-16-16,-3 1 0 0,-8 6 0 0,-2 6 0 16,-1-4 0-16,-7 6 0 0,-3 4 0 0,-5 0 0 0,0 5 0 0,-11 5 0 15,-8 0 0-15,-2 4 0 16,-3 0 0-16,-8 5-8 0,-3 5 8 0,1 0-10 0,-1 4-4 0,-5 1-1 15,-2 4 0-15,-1 3 0 0,-5 1-1 16,-2 6-1-16,-6 2 0 0,6 5 0 16,4 2 4-16,-4 4 1 0,-6-1 0 0,6 11 0 0,-1-5 12 15,1 7-12-15,-6 8 12 0,5-1-12 0,4 6 1 0,1-3 1 16,7 4 0-16,7 1 0 0,8-1 10 0,2 1 0 0,6-5 0 16,5 4-8-16,8 1 8 0,6-1 12 15,7 1-2-15,9-1-1 0,2-4 6 0,10 5 1 0,3 2 0 16,6 2 0-16,5-2-16 0,5 0 0 15,2-3 0-15,9 6 0 0,2-1 0 0,3-5 0 16,8 3 0-16,3-4 0 0,7-4 8 0,0-1-8 0,6-3 0 16,5-5 0-16,3-1 0 0,5-8 8 0,0-5-8 0,0-4 0 15,3-6 0-15,2-8 0 16,3-3 0-16,2-9 0 16,3-5-83-16,3-7-16 0,3-7-3 0</inkml:trace>
  <inkml:trace contextRef="#ctx0" brushRef="#br0" timeOffset="183251.14">15605 10862 2134 0,'-3'-2'47'0,"1"-1"9"0,-1-1 3 0,1 4 1 0,-1-7-48 0,3 7-12 16,0-3 0-16,0 3 0 15,-3-7 36-15,3 7 4 0,0 0 0 0,0 0 1 0,0 0-16 0,0 0-3 16,0 0-1-16,0 0 0 0,0 0-1 0,0 0-1 16,3 10 0-16,0 1 0 0,-1 1 9 0,-2 2 3 15,0 0 0-15,0 5 0 0,0-2-1 0,0 6 0 16,-2 5 0-16,2-2 0 0,0 5-2 0,-3 2 0 15,0 0 0-15,1-3 0 0,-1 3-12 0,0-2-4 16,1 2 0-16,-1-3 0 0,0 1-12 16,3-5 0-16,-2 4 0 0,2-2 0 15,0-2 0-15,2-7 0 0,-2 5 0 0,3-6 0 0,0 1-13 0,-1-2-6 16,1-3-1-16,0-5 0 16,-1 5-25-1,1-4-6-15,0-1-1 0,-1-2 0 0,1 0-12 0,-3-7-4 0,0 0 0 0,0 0-988 0</inkml:trace>
  <inkml:trace contextRef="#ctx0" brushRef="#br0" timeOffset="183535.05">15891 10742 2480 0,'0'0'55'0,"0"0"11"0,0 0 2 0,0 0 1 0,0 0-55 0,0 0-14 0,3 5 0 0,2-1 0 0,0 4 0 16,0 6-16-16,1 2 3 0,-1 1 1 0,3 6 20 0,-3 1 4 15,1 6 0-15,-4 1 1 16,1 4-13-16,-1 7 0 0,-2 1 0 0,-2 1 0 0,2 1 13 0,0 2-3 16,-5 0-1-16,-1 0 0 15,4 0 0-15,-4 0 0 0,1 0 0 0,-3-4 0 16,3 4-9-16,2-7 0 0,-2-3 0 0,2-4 0 15,-2-2-97-15,0-1-15 16,2-4-4-16,0-2-899 0</inkml:trace>
  <inkml:trace contextRef="#ctx0" brushRef="#br0" timeOffset="183915.34">15055 11772 1843 0,'0'0'164'0,"0"0"-132"0,0 0-32 0,0 0 0 15,0 0 126-15,0 0 18 0,10 5 4 0,6-5 1 16,3 2-97-16,7 3-19 16,1-3-4-16,4 8-1 0,-1-3-28 0,-1 7-13 0,0 2 1 0,0 1 0 15,0-1 12-15,3 1 13 0,-3 4-2 0,0 0-1 16,0-2 11-16,-5 4 3 15,2 1 0-15,1-8 0 0,-1 6-9 0,-5-4-2 0,1-1 0 16,-1-1 0-16,-3-2-13 0,1-4 8 0,-3-3-8 0,0 0 0 16,-3 0 9-16,3-5-9 0,2-2 8 15,1-2-8-15,2-5 13 0,0-7-2 0,3-3-1 0,2-2 0 16,3-9 3-16,0 0 1 0,3-7 0 0,0-5 0 0,-3-3-14 16,0-1 0-16,0-3 0 0,-2 0 0 0,2 0-9 15,0 2-5-15,0-2-1 16,3 2 0-16,-3 5-61 15,0 3-13-15,-3 4-3 0,4 9-1000 16</inkml:trace>
  <inkml:trace contextRef="#ctx0" brushRef="#br0" timeOffset="184707.86">16724 11518 2530 0,'0'0'112'0,"0"0"24"0,0 0-109 0,0 0-27 0,0 0 0 0,6-2 0 16,2-5 47-16,2 0 4 0,-2 0 1 0,5-5 0 31,3-2-63-31,3 0-12 0,-3-5-2 0,-1-2-1 16,4 4-2-16,-3 1-1 0,0-1 0 0,-3 1 0 0,0 2 8 0,0-3 1 15,-2 3 1-15,0 5 0 0,-3-5 19 0,-3 4-8 0,3 3 8 0,-3 0 0 16,-2 5 0-16,-3 2 0 0,0 0 0 0,0 0 0 15,0 0 16-15,0 0 0 0,-3 7 0 0,0 2 0 16,1 8 3-16,-1-1 1 0,-2 5 0 0,0 5 0 16,2 5-4-16,0 6-1 0,1 6 0 15,-1-3 0-15,0 7 6 0,1 0 2 0,2 0 0 0,-3 2 0 16,0 3-9-16,3 0-2 0,-2 2 0 0,2-2 0 16,-3-1 0-16,3-4-1 0,0 0 0 0,0 5 0 15,0-7-11-15,0-1 0 0,3-4 0 0,-3-2 0 16,0-3 0-16,0 1 0 0,0-3-14 0,2-3 5 0,1-4 9 15,-3 0-8-15,0-5 8 16,3-2-8-16,-3-5 0 0,0 2 0 0,0-6 0 0,0-3 0 16,2 0-13-16,-2 0-3 0,0-7 0 0,0 0 0 15,0 0-83-15,-2-9-17 16,2-6-3-16</inkml:trace>
  <inkml:trace contextRef="#ctx0" brushRef="#br0" timeOffset="185248.2">17015 11495 1900 0,'0'0'84'0,"0"0"18"16,0 0-82-16,6 0-20 0,2 0 0 0,0-3 0 0,2 3 158 0,3-2 27 0,3-3 6 0,0 3 1 15,-3-3-120-15,3 5-23 0,3-7-5 0,2 7 0 16,0 0-32-16,-2 0-12 0,-1 0 8 0,1 5-8 16,-1-3 0-16,-2 5 0 0,-3 3 0 0,0-3 0 15,-2 2 0-15,0 5 0 16,-3-4 0-16,-3 4 0 0,-5 2 0 0,0-2 0 0,0 3 0 0,-5-3 0 15,-1-2 0-15,-2 2 0 0,0 2 0 16,-2-2 0-16,-3 0-14 0,-1-2 5 0,-4 0 1 0,-1-3 0 16,1 1-13-16,-3-3-3 0,-1 0 0 0,1-5 0 15,3 3 13-15,5-5 3 0,2 0 0 16,3-5 0-16,-5 5 8 0,5-7 0 0,3 2-9 0,-1-6 9 0,4 4-16 16,-1-5 2-16,3-2 0 0,5 0 0 15,3-3 4-15,3-2 1 0,-6-2 0 0,6 5 0 16,7-1 0-16,3-4 0 0,-2 5 0 0,-1-1 0 15,6 3-17 1,0 5-3-16,-3-3-1 0,0 0 0 0,3 5 14 0,-3 5 2 0,1 2 1 16,1-3 0-16,1 6 13 0,3-1-12 0,-1 3 12 0,1-3-12 15,-1 5 12-15,0 0 0 0,-2 3 0 0,0-3 0 0,0 2 0 0,-6 8 12 16,1-6-3-16,-1 1 0 0,-2 2 5 0,-2 0 1 16,-4-2 0-16,-2 2 0 0,0 0-1 0,0 0 0 15,-5-2 0-15,-1 0 0 0,-2-3 2 16,-2 1 1-16,-1-1 0 0,-5 3 0 15,0-3 1-15,0 1 0 0,-5-3 0 0,2 0 0 0,-5 0-18 0,1-5 10 16,-4 3-10-16,3-5 8 0,0 0 0 0,0-5 0 0,3 5 0 0,-3-7 0 16,3 0-19-16,2 2-4 0,1-6-1 0,-1 4 0 31,6-5-9-31,0-2-3 0,2 4 0 0,3-4 0 16,3 0-36-16,-1-2-8 0,1 4-2 0,5-2-940 0</inkml:trace>
  <inkml:trace contextRef="#ctx0" brushRef="#br0" timeOffset="185527.84">17976 11177 2602 0,'0'0'57'0,"0"0"12"0,0 0 3 0,0 0 1 0,-3 0-58 0,3 0-15 0,-5 5 0 0,-3-3 0 0,3 5 0 0,-1 3 0 16,1-1 0-16,-3 5 0 0,0 7 0 0,0-2 0 15,-2 5 0-15,-4 4 0 16,6 0 24-16,-2 7 3 0,2 1 0 0,0 1 0 0,0 3-3 0,3 0-1 16,0-2 0-16,-1-3 0 15,4 0-14-15,-1-6-9 0,3 1 12 0,3-2-12 0,2-2 0 0,0-9-20 16,3 4 2-16,3-9 1 15,-1-1-114-15,3-6-22 0,1 2-5 0,2-9-559 16,2-5-112-16</inkml:trace>
  <inkml:trace contextRef="#ctx0" brushRef="#br0" timeOffset="185789.28">18365 11083 2559 0,'0'0'113'0,"0"0"24"0,0 0-109 0,-3 0-28 0,-5-2 0 0,8 2 0 16,-5-3 92-16,5 3 12 0,-8 5 4 0,0 0 0 15,0 4-90-15,-3 5-18 0,1 5 0 0,-1 2 0 16,-2 5 0-16,5 5 13 0,-2-1-1 0,-4 3 0 16,6 7-12-16,0 0 0 0,3 0 0 0,-3 5 0 15,6-3 0-15,-1 3 0 0,3-3 0 16,0-9 9-16,0 2-1 0,5-4 0 16,-2-5 0-16,5 0 0 0,0-5-8 0,2-2-12 0,1 2 2 0,-1-7 1 31,4-2-77-31,2-5-15 15,-1-7-3-15,7 0-1116 0</inkml:trace>
  <inkml:trace contextRef="#ctx0" brushRef="#br0" timeOffset="187051.75">19590 11626 2995 0,'-11'-7'132'0,"9"0"28"0,-4 7-128 0,1-7-32 15,-6-2 0-15,3 2 0 0,0-3 14 0,1-4-4 16,-1 5-1-16,-3-1 0 16,-2-1-50-16,2 1-11 0,-2 3-1 0,0 5-1 15,0-3 24-15,-3 5 5 0,0 5 1 0,3-3 0 16,-3 5 24-16,0 3 0 0,3 1 0 0,-1 1 0 16,1 2 0-16,0 0 0 0,2 3 0 0,3-1 8 0,0 1-8 0,3 4 0 15,0-2-8-15,5 4 8 0,0-6-12 16,2 6 4-16,1 1 0 0,0-1 0 0,2 1 8 15,3-3 0-15,-3-2 0 0,3 4 0 0,0-2 0 0,0-2 0 16,0-2 0-16,3 4 0 0,-3-5 0 16,-3-2 11-16,3-2-3 0,0 2 0 0,-3-4-8 0,0 4 8 0,-2-5-8 0,2 5 8 15,-5-7-8-15,0 3 0 16,0-3 0-16,0 0 0 0,-5 0 0 0,0 0 0 0,-1-2 0 16,1-1 0-16,-3-1 0 0,0 2 0 15,3-3 0-15,0-2-11 0,-3 0 3 0,2 0 0 16,1 0 0-16,5 0 0 0,0-7 8 0,0 0 0 15,3-3 0-15,5 3 0 0,2-4 0 16,6-4 0-16,0-1 0 0,8 0 0 0,2-6-20 0,3 6-1 16,3-5-1-16,3 2 0 0,-4-2 35 0,4 2 7 15,2-2 2-15,-3 2 0 0,1-2-22 0,-4 4 0 16,4 1 0-16,-4 2 0 0,1-3 20 0,0 1 0 16,-6 6 0-16,3-4 0 0,-5 7-3 0,0 0-1 0,-8-2 0 0,0 2 0 15,-6 4 9-15,-2-1 2 0,0 1 0 0,-8 3 0 16,0 0-12-16,0 0-3 0,0 0 0 0,0 0 0 15,-2 10-12-15,-4-3 0 0,1 0 0 0,-3 2 0 16,0 3 0-16,3 0 0 0,-3 2 0 0,3 2-10 16,-1-2 10-16,-2 5 0 0,6-2 0 0,-3 4 0 0,2-5 0 0,0 1-12 15,1 4 4-15,4-2 0 0,1 2 8 16,0-2 8-16,2-3-8 0,0 5 11 16,3-4-11-16,0-1 0 0,3 1 0 0,-3-1 8 15,2-2 0-15,1 0 0 0,-1-2 0 0,1 2 0 16,-3-4 0-16,0 4-8 0,0-5 12 0,0-2-4 0,-3 0-8 0,-2 3 0 15,-1-3 0-15,1 0 0 0,-3 0 11 0,-3 0-3 16,1 0-8-16,-4-2 12 0,-2 2-12 0,-2 0 0 16,-4-7 0-16,1 7 0 0,-3-5-15 0,-2-2 1 0,-1 0 0 0,-2 0 0 15,-3 0-1-15,3-4 0 16,5-1 0-16,0-2 0 16,1 0-13-16,1-3-4 0,1 1 0 0,5 0 0 0,3-3 20 0,0 2 3 0,2 1 1 0,6-5 0 15,-1 7 8-15,9-3-8 0,5-4 8 0,2 5-8 16,6 2 8-16,5-3 0 15,3 1 8-15,2-3-8 0,3 3 36 0,-2-1 4 0,2 1 0 0,0-3 0 16,2 1-32-16,4-4-8 0,-1 1 0 16,3 5 0-16,3-8 11 0,-3 3 1 0,-3-2 0 0,-2 2 0 15,-3 2-12-15,-5-4 12 0,-1-3-12 0,-4 7 12 16,-1-2-12-16,-2 0 0 0,-5-3 0 0,-4 8 8 16,-1-1-8-16,-6-1 10 0,-3-1-10 0,-2 0 10 15,-6 3-10-15,-2 2 0 0,-3-3 0 0,-3 3 0 16,-2 0-11-16,2 5 11 0,-5-5-8 0,3 0 8 15,-3 7-10-15,0-3 10 0,3 3-12 0,-3 0 12 0,3 3-11 16,0-3 11-16,0 7-10 0,2 0 10 0,0-5-12 0,4 10 3 16,-1-3 1-16,2 1 0 15,4 4 8-15,2 2 11 0,2 1-3 0,4-1 0 16,-1 1 6-16,5 4 1 0,-2-2 0 0,6 4 0 0,-1-2 19 0,3-4 4 16,0-1 1-16,-3 1 0 0,5-1-15 0,1-2-4 15,2-4 0-15,3 2 0 0,0-3-20 16,-1-7 0-16,4 5 0 0,-1-2 8 0,-2-3-22 0,3-2-4 15,-4-2-1-15,-1-3 0 16,-1 3-86-16,-3-3-18 0,1-4-3 0,-1-1-1158 0</inkml:trace>
  <inkml:trace contextRef="#ctx0" brushRef="#br0" timeOffset="187317.91">21725 11443 2707 0,'0'0'240'0,"0"0"-192"0,0 0-38 0,0 0-10 15,0 0 72-15,0 0 13 0,-5-5 3 0,5 5 0 16,-6 5-68-16,-2-3-12 0,-2 5-8 0,2 3 8 16,-3-1-21-16,1 12-4 0,-3 3-1 0,5 2 0 15,-3 4 18-15,0 3 0 0,3 7 11 0,1-2-11 16,4 6 20-16,0-1-2 0,1-3-1 0,-1 4 0 15,6-1-4-15,-1-3-1 16,-2-3 0-16,3-4 0 0,2-7-12 0,-2 2 0 0,2-4-12 0,0-5 12 16,1-5-128-16,-4 2-20 15,1-9-3-15,0 0-1065 0</inkml:trace>
  <inkml:trace contextRef="#ctx0" brushRef="#br0" timeOffset="188369.62">21153 11770 3175 0,'0'0'70'0,"0"0"14"0,0 0 4 0,0 0 0 0,0 0-70 0,8 7-18 0,-2-5 0 15,4-2 0-15,3 0 0 0,3-2 0 0,3-5 0 0,2 4 0 32,0-1-40-32,3-3-11 0,0 7-2 0,-3-3-1 15,0 1 36-15,3-3 7 0,0 5 2 0,5 0 0 0,0 0 9 0,3 0 0 0,0 0 0 16,2 0 0-1,0 0-53-15,1 0-9 0,-4 0-2 0,-1 0 0 16,-4 0 0-16,-2 0 0 0,2 5 0 0,-5-3 0 16,1-2 31-16,-1 3 5 0,0-3 2 15,0 7 0-15,-5-3 48 0,0 1 10 0,2 2 1 0,-4 0 1 16,-1 0-8-16,0 3-2 0,-2-3 0 0,-3 2 0 0,-3 5 7 16,-2 0 1-16,-1-4 0 0,-2 6 0 0,3 1-20 0,-3-1-3 15,2-2-1-15,-2 3 0 0,3-1 2 0,-6 5 0 0,3-4 0 0,-2-3 0 16,-1-2-10-16,3 2 0 0,-2-5 0 0,2 3 8 15,-3-7-8-15,3 2 0 0,0-7 0 0,0 0 8 0,0 0-8 16,0 0-16-16,0 0 4 0,8-3 1 0,0-4 0 0,2 0 0 16,1-7 0-1,2 2 0-15,-2-2-17 16,2-2-3-16,0-1-1 0,0 3 0 16,1-2 32-16,-4 2 0 0,1 4 0 0,-1-4 0 0,1 5 20 0,-6 2 9 15,3 0 3-15,-2 4 0 0,-1-4-10 0,0 5-2 0,0-3 0 0,-5 5 0 16,0 0-12-16,6 0-8 0,-6 0 8 0,8 0-8 0,-8 0 0 0,2 5 0 15,4-3 0-15,-1 5-8 0,-3 0-4 0,1-4 0 16,0 4 0-16,2 0 0 0,-2 0 4 0,5 0 0 16,-3 2 0-16,0-2 0 0,3 0 8 0,3-2 0 15,-1 2 0-15,1 0 0 0,2 3 0 0,3-3 0 16,-3 0 0-16,3 2 0 0,3-2 0 0,-1 0 0 16,1-2 0-16,-1 0 0 0,3-1 0 0,1-1 0 15,-4 2 0-15,6-3 0 0,-6-2 0 0,4 2 0 0,-4-2 0 0,1 0 0 16,-1-2 0-16,1 2 11 0,-1 0-3 15,3-2 0-15,-2-3-8 0,2-2 8 0,-2 4-8 16,-1-4 8-16,1 0-8 0,-4-2 0 0,-1-1 0 16,-1-1 0-16,-5 1 0 0,0-4 0 15,-3 2 0-15,0-2-11 0,-2-2 3 0,0-1 0 16,-6-4 0-16,0 9 0 0,-5-9-10 0,1 7-2 16,1-2 0-16,-4 6 0 0,-6-11-5 15,5 19 13-15,3-1 0 0,-5 3 35 0,2 3 7 0,3-1 2 0,-2 10 0 16,-1 0-10-16,3 6-2 0,-2 1 0 15,2 7 0-15,0 2 20 0,3-2 3 0,-1 5 1 0,1-1 0 0,2-4-26 0,3-2-5 16,-2 4-1-16,4-9 0 16,1 4-4-16,5-1-8 0,-3-6 11 0,3-4-11 15,3 2 0-15,2 0 0 0,6-7-12 0,2-5 3 16,3 3-1-16,-1-10 0 0,4 3 0 0,-1-5 0 0,1-2-11 0,2-3-3 16,0 2 0-16,-3-4 0 0,1-2 13 0,-1 4 3 15,1-7 0-15,-1 7 0 0,3-4 8 0,-2-3 0 16,2 3 0-16,-5-1 0 15,-3 6 24-15,-3-4 6 0,-4 1 2 0,-1 7 0 0,-3-2-17 0,-2 2-3 16,-2 0-1-16,-4 4 0 0,-2 3 9 0,0 0 3 16,0 0 0-16,0 0 0 0,-2 7-23 0,-4 0 0 15,4 3 0-15,-1-1 0 0,-2 1 0 16,2 4 0-16,-2 0 0 0,0 2 0 16,2-1 20-16,3 1 8 0,0-4 3 0,0 9 0 0,3-5-18 0,-1 1-3 15,1-1-1-15,5 1 0 0,0-3 2 0,2 2 0 16,1 1 0-16,2-1 0 0,3-2-2 0,0 3 0 0,0-1 0 15,0-2 0-15,-3 1-1 0,3-4-8 0,-3 3 12 0,0-4-4 16,-2 4-8-16,-1-5 0 0,-4-2 0 0,2 0 0 16,-6 0 0-16,4 1 0 0,-6-8 0 0,0 7 0 15,-6-3-10-15,-4 3 10 0,-1 0-13 0,-13-2 5 32,-5-3-16-32,-13-2-4 0,-11-2 0 0,-5-3 0 15,-3-2-122-15,-5 5-25 0,-8-7-5 0,-3-3 0 0</inkml:trace>
  <inkml:trace contextRef="#ctx0" brushRef="#br0" timeOffset="189730.1">12708 10283 1796 0,'-16'-9'80'0,"11"2"16"0,-1 0-77 0,1 0-19 0,0-3 0 0,2 3 0 16,-2-4 48-16,5-1 5 0,-3 0 2 0,3-2 0 0,0-2-7 16,0-1-2-16,0-4 0 15,3 4 0-15,-3-6-22 0,5-1-4 0,-2 1 0 0,0-1-1 16,-1 1-19-16,1-1 8 0,-1 1-8 0,1-3 0 16,2-5 8-16,1 8-8 0,-1-8 0 0,0 5 0 0,1-4 0 0,-1 6 0 15,0-2 0-15,0 1 0 16,3-4 0-16,0-1 0 0,0 2 0 0,0-1 0 15,3-4 0-15,2 3 0 0,0-1 12 0,0 3-12 0,3-7 0 0,3 9 0 16,-1-5 0-16,4 1 0 0,1-1 0 16,4-2 0-16,-1 3 0 0,3 1 0 0,3 1-11 0,-3 2 1 15,3-2 0-15,-3 2 0 0,0 3 10 0,-2 4 0 16,-1-2 0-16,1 4 0 0,-6 3 0 0,3-2 0 16,-1 6 0-16,1 1 0 15,0 2 9-15,-3 0-9 0,0 0 12 0,1 7-12 0,4 0 0 16,-2 0 0-16,2 0 0 15,-2 2 0-15,3 5 0 0,-1 0 0 0,-5 0 0 0,3 0 0 0,2 3 0 0,-4 4 0 0,1 0 0 0,4 2 0 16,-6-4 8 0,3 5-8-16,2-3 0 0,-2 2 0 0,-3 1 13 0,3 6-4 15,0-2-1-15,-6-2 0 0,1 5 0 0,-1-1-8 0,-2-2 12 0,-2 3-4 16,-4 2-8-16,-2-3 0 0,-3 8 0 0,1-1 0 16,-6 1 0-16,0-3 0 0,-3 10 8 0,-5-5-8 15,0 4 8-15,-5-4-8 0,0 7 0 16,-3-2 8-16,-5 0-8 0,-1-3 8 15,1 5-8-15,-5 0 8 0,2-3-8 0,-2 3 12 0,2-7-12 0,0 7 12 16,0-2 5-16,-2-5 2 0,-1-3 0 0,1 3 0 16,-1-2-3-16,-2-5 0 0,3 4 0 0,2-6 0 0,0-1-6 15,3-6-2-15,-3 4 0 0,0-4 0 16,3-3 0-16,0-3 0 0,-3-4 0 0,0 1 0 16,3 1 8-16,0-4 0 0,0-3 1 15,-3-2 0-15,0 0 12 0,-5-2 3 0,3-3 0 0,-3 3 0 0,2-5-32 16,-2-1 0-16,-3 1 0 0,1 3 0 0,-1-3 0 15,-3-5 0-15,4 2 0 0,-1 1 0 0,0-5 0 0,3 5 0 16,-3-6 0-16,1 4 0 0,4-8 0 0,-2 2 0 16,2 8 0-16,4-7 0 15,2 1-15-15,-1-1-9 0,4 7-1 16,2-6-1-16,5 6-26 0,3 0-6 0,0-3-1 0,6 2-1049 16</inkml:trace>
  <inkml:trace contextRef="#ctx0" brushRef="#br0" timeOffset="190494.01">111 11318 1958 0,'-10'0'174'0,"10"0"-139"0,0 0-35 0,0 0 0 0,0 0 76 0,0 0 8 0,7 0 1 0,4 0 1 15,0 0-70-15,7 0-16 0,1 3 0 0,7-6 0 0,1 3 20 0,-1 0 5 16,3 0 2-16,3 0 0 0,0 0 7 0,-1 0 2 15,6 0 0-15,1-2 0 0,6 2-22 0,4-5-4 16,2 3-1-16,-2-3 0 16,5-2-9-16,21-2 10 0,-5-1-10 0,-6 1 10 15,1-3-10-15,-9 3 0 0,-2-5 0 0,0 4 0 16,-8 1-38-16,0-1-6 0,-8-1-2 16,-8 1 0-16,3 1-27 0,-5-1-6 0,-6-1-1 15,-5 4-573-15,2-5-115 0</inkml:trace>
  <inkml:trace contextRef="#ctx0" brushRef="#br0" timeOffset="190741.72">1442 10448 2062 0,'-16'2'92'0,"6"3"18"0,2-3-88 0,-3 3-22 0,-2-2 0 0,2 6 0 15,3-4 75-15,0 2 10 0,3 2 3 0,-3 1 0 16,3-1-41-16,0 5-8 0,-3 2-2 0,2 8 0 15,4 4-12-15,2 0-2 0,-8 12-1 0,8 5 0 16,-3 5-22-16,-2 4 9 0,2 9-9 0,-2 1 0 16,5 6 30-16,-3 1-1 0,3-1 0 0,-2 8 0 15,4 2-21-15,-2 2-8 16,0 10 0-16,0-3 9 0,0-2-9 0,0 0 0 0,8 0 0 0,-5-2 0 31,5-5-121-31,-6-2-20 0,12-10-4 0</inkml:trace>
  <inkml:trace contextRef="#ctx0" brushRef="#br0" timeOffset="191243.21">2371 11746 2649 0,'-8'17'236'0,"-3"6"-189"0,-2 8-38 0,0 6-9 16,2 6 12-16,-5 11 1 0,-2 2 0 0,-1 8 0 0,1 4 12 0,2 0 3 16,5 3 0-16,3-1 0 15,0 1-88-15,6-1-18 0,-4 1-3 0</inkml:trace>
  <inkml:trace contextRef="#ctx0" brushRef="#br0" timeOffset="193737.33">13234 10601 1152 0,'-2'-5'102'0,"2"1"-82"15,-3 1-20-15,1-2 0 0,-4 3 133 0,4 2 23 0,-4-5 4 0,4 3 0 16,-4 2-35-16,1 0-7 0,0 0-2 0,-1 0 0 15,1 2-51-15,-3 5-10 0,3-2-3 16,0 5 0-16,2 4-34 0,-2-3-7 0,2 8-2 0,0 0 0 16,1 2-9-16,2 3 0 0,2-1 0 0,1 3 0 15,0-2-10-15,2-1 10 0,0 1 0 0,3-5-9 32,3 2-35-32,-3-5-6 0,5 1-2 0</inkml:trace>
  <inkml:trace contextRef="#ctx0" brushRef="#br0" timeOffset="194078.89">13536 10624 2390 0,'-16'12'106'0,"8"-5"22"0,-2 5-103 0,2 2-25 16,0 3 0-16,0-1 0 0,5 1 26 0,-2 6 0 15,2-6 0-15,3 6 0 16,0-2-26-16,3-2-14 0,0-3 2 0,-1 3 0 0,4-7 12 0,1 5 0 15,-4-3 0-15,5-5 0 0,0 3 0 0,3-8 0 16,-1 4-8-16,3-8 8 0,1 0 0 0,-1-3 0 16,5-4 0-16,-2-2-9 0,0-5 9 0,3-3-12 15,-3-4 12-15,2 2-12 16,1-4-22-16,-4-3-5 0,-1 2-1 0,-1 3 0 16,-3-2 1-1,-4 6 0-15,-1 1 0 0,-2-1 0 0,-3 3 39 0,-6 0 0 0,1 5 0 0,-3-1 0 0,-2 1 21 0,-1 4 6 0,0-2 1 0,-2 7 0 16,0 0-4-1,2 0-1-15,-4 0 0 0,4 5 0 0,-2-3-15 0,-1 5-8 16,1-5 8-16,3 3-8 0,-1 2 0 0,3-4 0 16,0 1-10-16,6 1 10 15,-4 0-90-15,6-5-11 0,0 0-3 0,0 0-816 0</inkml:trace>
  <inkml:trace contextRef="#ctx0" brushRef="#br0" timeOffset="194404.72">14071 10566 2048 0,'-6'16'91'0,"4"-6"18"0,-1 4-87 0,-2 0-22 16,2 5 0-16,-2-3 0 0,2 8 59 0,-2-3 7 15,2 2 2-15,-2 3 0 0,2-2-46 0,-2-1-9 16,2 3-1-16,-2-2-1 0,2-3-3 0,1-2-8 16,-1 2 12-16,0-5-4 0,3 1 7 15,3-3 1-15,0-5 0 0,-1 1 0 0,1-3-3 0,2 0 0 31,3 0 0-31,3-7 0 0,-1-3-5 0,4-1 0 0,-1-3-8 0,3-3 12 0,0-4-4 0,-1-2 0 16,4-1-8-16,0-2 12 0,-1-2-12 0,1 0 8 16,-4 2-8-16,-1-4 0 0,-1 1 0 0,-5 6 8 15,-3-3-8-15,0 3 0 0,-2 2 10 0,-3 0-1 16,-3-3 0-16,-2 3 0 0,0-3-9 0,-6 1 0 16,1 4 0-16,-6 1 0 15,0-1-105 1,-3 0-17-16</inkml:trace>
  <inkml:trace contextRef="#ctx0" brushRef="#br0" timeOffset="197948.09">3418 10441 1612 0,'0'0'144'0,"0"0"-116"16,0 0-28-16,0 0 0 0,0 0 47 0,6 7 3 15,-6 2 1-15,5 6 0 0,3 1-19 0,0 10-3 16,0 12-1-16,2 2 0 0,-2 14 15 0,3 2 2 0,2 1 1 0,-2 11 0 16,-1-2-29-16,6 11-5 15,-8-4-2-15,5 7 0 0,-2-2-10 0,2 6 0 0,-5 3 0 16,3 3 0-16,-3-3 0 0,0 0 0 0,2 7 0 0,-7-7 0 31,2-7-24-31,0 0-3 0,1-10-1 16,2-1 0-16,-6-13-3 0,4-7-1 0,4-9 0 0,-2-2 0 0</inkml:trace>
  <inkml:trace contextRef="#ctx0" brushRef="#br0" timeOffset="199396.21">4868 11264 2746 0,'0'0'60'0,"0"0"13"0,0 0 3 0,8 5 1 0,-2-3-61 0,4 1-16 0,6 1 0 0,0-1 0 16,0 1 0-16,8-1-10 15,-3-3 2-15,5 0 0 16,1 0-108-16,2-3-20 15</inkml:trace>
  <inkml:trace contextRef="#ctx0" brushRef="#br0" timeOffset="199560.24">5802 11083 2646 0,'0'0'58'0,"0"0"12"0,0 0 2 0,8 7 3 0,-2 3-60 0,1-3-15 0,1 0 0 0,0 7 0 15,3-5 19-15,0 1 1 0,4-3 0 0,-1 0 0 0,4 2-20 0,1-2 0 16,-1-2 0-16,3-3-1207 16</inkml:trace>
  <inkml:trace contextRef="#ctx0" brushRef="#br0" timeOffset="199741.94">6652 11024 2977 0,'0'0'132'0,"0"0"27"0,0 7-127 0,0-7-32 15,0 5 0-15,2 0 0 0,4-3 0 0,2 5 0 0,2-2 0 0,1-3 0 16,2 1 0-16,0 1 0 16,3-4-13-16,0-4 4 15,2 4-157-15,1-3-31 0,2 1-7 0</inkml:trace>
  <inkml:trace contextRef="#ctx0" brushRef="#br0" timeOffset="-188452.43">15391 2195 230 0,'-5'-7'10'0,"2"5"2"0,0 2-12 0,1-7 0 0,-4 0 0 0,4 5 0 0,-4-3 207 0,4 2 38 15,-4-4 8-15,4 5 2 0,-4-3-160 0,1 5-32 16,0-2-7-16,2 2 0 16,-2 0-30-16,0 0-6 0,-1 0 0 0,1 0-1 0,0 2-5 0,0 3-1 15,-1-3 0-15,1 1 0 0,0 1 13 0,-1 4 2 16,1-1 1-16,0 2 0 0,2-7-13 0,0 8-4 15,1 2 0-15,2-1 0 0,-3 1 2 0,1-5 0 16,2 5 0-16,0 0 0 0,0-3-1 0,0 3 0 16,0 2 0-16,-3 0 0 0,3-5-1 0,-3 8 0 15,3-3 0-15,-5 0 0 0,5 3 4 16,-3-6 1-16,-2 3 0 0,2 1 0 0,1 1 3 0,-1-2 1 0,-2 3 0 16,2-1 0-16,0 1 1 0,1-1 0 0,-1 0 0 15,-2 6 0-15,2-4 4 0,3 4 1 0,-5-4 0 0,5 6 0 16,-3-1-14-16,1 1-2 0,2-1-1 0,0 1 0 15,0-3-10-15,2 3 0 0,1 2 0 0,0-1 0 16,2-6 0-16,-2 5 0 0,-1-3 0 0,3 2 0 16,1-8 0-16,2 8 0 15,-3 3 0-15,0-7 8 0,1 0-8 0,-1 4 0 0,-2-2 0 16,2 3 0-16,-3-1 0 0,1-2 8 0,0 3-8 16,-1-1 0-16,4 6 0 0,-4-3 0 0,1-3 8 0,0 5-8 0,-1-7 0 15,1 8 8-15,-3-10-8 0,3 9 8 16,-1-2 3-16,-2 2 0 0,0 0 0 0,0 0 0 15,0-2 2-15,0 7 1 16,-2-5 0-16,-1 3 0 0,0-3-3 0,3 3-1 0,-2-8 0 0,-1 8 0 0,0-1-2 0,3-6 0 16,-2 2 0-16,2 4 0 0,0-4-8 0,0 5 0 15,0-5 9-15,0 2-9 0,0-2 0 0,0-3 0 16,2 5 0-16,-2-4 8 0,0-3-8 16,3 3 0-16,-3-1 0 0,0 1 8 0,3-1-8 0,-1-6 0 15,-2 4 0-15,3 0 0 0,0-2 0 0,-1 7 0 16,1-7 0-16,-3-1 0 0,3-1 0 0,2 6 8 15,-3-6-8-15,1 4 0 0,2-2 0 0,1 2 0 16,-4-2 0-16,4-5 8 16,-4 2-8-16,4 5 0 0,-1-4 0 0,-3 2 0 0,4-5 0 0,-1 2 0 15,0 5 0-15,1-4 0 0,-4 2 0 0,1 2 0 16,2-5 0-16,1 8 0 0,-1-8 0 0,0 8 0 16,0-8 0-16,1 8 0 0,-1-3 0 0,-2-2 0 15,-1 4 0-15,1 1 0 0,2-8 0 0,-2 6 0 0,0-4 0 0,-1 4 0 16,-2-6 0-16,0 5 0 0,0-2 0 0,0 2 8 15,-2-2-8-15,2 2 0 0,0 5 8 0,-3-5-8 16,3 3 20-16,-3-6 0 16,6 6 0-16,-3 2 0 0,-3 2-2 0,3-2-1 0,0-3 0 0,0 1 0 15,0 0-17-15,-2-1 8 0,2-2-8 0,0 3 0 16,0-1 10-16,-3 1-10 0,0-3 8 0,3 2-8 16,-2 1 0-16,-1 4 0 0,-2-4 0 0,2-1 0 0,0 3 0 15,3-2 0-15,-2-1 0 0,-4 1 0 0,6-6 0 16,-2 6 0-16,-1-3 0 0,3 3 0 0,-2-8 0 0,2 10 0 15,0-5 0-15,0 3 0 0,-3-1 0 0,3-4 0 16,3 5 0-16,-3-1 0 0,0 1 8 0,0-3-8 16,2 2 8-16,-2 1-8 15,3-5 0-15,-3 4 0 0,0-2 0 0,0-2 0 16,0 5 0-16,0-1 0 0,-3-6 0 0,3 6 0 0,0 1 0 0,0 4 0 16,0-2 0-16,0-3 0 0,-2 1 0 0,2-1 0 15,-3 3 0-15,0-2 0 0,1-1 0 0,-1 5 0 16,3-4 0-16,-3-5 0 0,-2 4 0 0,2 1 0 15,3-1 0-15,-2-2 0 0,-1-2 0 0,0 5 0 16,3-1 0-16,-2-2 0 0,2-2 0 0,-3 5 0 16,0-1 0-16,3-2 8 0,-2 3-8 0,-1-5 0 0,1 2 0 0,-1-2 0 15,0 2 0-15,3-2 0 16,-2-3 0-16,-1 1 0 0,3-3 0 0,0 2 0 0,-3 1 0 16,3-3 0-16,0 0 0 0,3-2 0 0,-3 2 0 15,0 2 0-15,0-2 0 0,0 1 0 16,3-4 0-16,-1 6 0 0,-2-5 0 0,3-1 0 15,-3 3 0-15,3-4 0 0,-1 4 0 0,1-5 0 0,-3 3 0 0,2-3 0 16,1 1 0-16,0-1 0 0,-1-2 8 16,-2 3-8-16,6 2 0 0,-4-5 0 0,1 2 0 0,0-2 8 15,-1 2-8-15,1-2 0 0,0-4 0 0,-1 4 0 16,1 0 0-16,-3-5 0 0,0-2-9 0,3 7 9 16,-3-7-16-16,0 0 0 0,0 0 0 0,0 7 0 15,0-7-11 1,0 0-1-16,0 7-1 0,0-7 0 0,0 0-26 0,0 0-5 0,0 0 0 0,-6 3-602 15,-2-6-120-15</inkml:trace>
  <inkml:trace contextRef="#ctx0" brushRef="#br0" timeOffset="-184595.49">22521 3200 1843 0,'0'0'164'0,"0"0"-132"15,6-3-32-15,2-1 0 0,2 8 68 0,3-1 8 16,1 4 0-16,1-5 1 0,1 7-34 15,0 6-7-15,-3-1-2 0,6 2 0 16,-3 1-22-16,-3 6-4 0,3 3 0 0,-3-2-8 16,-2 6 0-16,-3 3 0 0,-3 5 0 0,0-1 0 0,-5-1 0 0,-2-6 0 15,-1 8 0-15,-2-5 0 0,-1 0 8 0,-2-5-8 16,3-2 0-16,0 0 0 0,-3-12 0 0,5 2 0 16,-2 1 0-16,2-6 0 0,1-1 0 0,-1-3 8 15,3 0-8-15,0-7 0 16,0 0 13-16,0 0-4 0,0 0-1 0,5-12 0 0,1 0 1 15,2-4 0-15,0-3 0 0,5-4 0 0,0-6-9 16,3-1 0-16,-3-3 9 0,3-2-9 0,3 2 0 0,2-7 0 0,0 2 0 0,0 3 8 16,0-5-8-16,0 2 0 0,1 1 0 15,1 1 0-15,-4-1 0 0,2 11 0 16,0-2 0-16,0 2 0 0,3 4 28 0,-3 6 5 0,3 0 1 0,-5 6 0 16,2 3-18-16,-5 0-3 0,-6 5-1 15,4 2 0 1,-1 2 6-16,-3 5 1 0,-2 3 0 0,3 1 0 0,-3 8-6 15,-3 5-1-15,-5-1 0 0,0 10 0 0,0-2 2 16,-3 6 0-16,-2-1 0 0,0 4 0 16,-3 4 0-16,0 3 0 0,-3 0 0 0,1 0 0 0,-1-4-14 0,3 4-8 0,0-3 8 0,3-1-13 0,0-3 13 0,2-3 13 15,3-4-2-15,0 0-1 16,3-5-10-16,2-9 0 0,0 5 0 0,1-3 0 0,2-2 0 0,0-5-11 16,-1 0 3-16,4-5 0 15,2 1-122-15,3-3-24 0,-3-7-5 0</inkml:trace>
  <inkml:trace contextRef="#ctx0" brushRef="#br0" timeOffset="-184110.14">22222 4357 1785 0,'0'0'79'0,"0"0"17"0,0 0-77 0,8 4-19 15,0-1 0-15,8 4 0 0,5 2 141 0,6-2 25 16,2 7 5-16,8-4 1 15,0 6-100-15,5-6-20 0,1 4-4 0,4-5-1 16,6 5-6-16,5-4-1 0,6-3 0 0,2-2 0 0,0-3-25 0,3-2-6 16,5 0-1-16,3 0 0 15,-3-2-8-15,0-6 8 0,-3 1-8 16,1-2 8-16,2-3-8 0,0 3 0 0,-5 2 0 0,0 0 0 0,-3-10 0 16,-3 8 0-16,3-5 0 0,-2 4 0 0,-3 3 0 0,-3 0 0 15,-8 3 0-15,-2-4-823 0,-3 4-157 16</inkml:trace>
  <inkml:trace contextRef="#ctx0" brushRef="#br0" timeOffset="-85162.89">12009 1299 1152 0,'0'0'102'16,"0"0"-82"-16,-2-4-20 0,2 4 0 0,0 0 154 0,-3-3 26 15,3 3 6-15,0 0 1 16,0 0-91-16,0 0-17 0,5-4-4 0,-2-6-1 16,5 8-24-16,-3-3-5 15,3-4-1-15,0 2 0 16,3 4-20-16,-1-1-5 0,4-6-1 0,-1 3 0 0,3 5-10 0,0-3-8 0,2-4 9 0,3 6-9 0,-2-4 0 0,2 3 8 15,0-6-8-15,3 8 0 0,2-8 0 0,-2 6 0 16,-3-3 0-16,1 4 0 0,-4-1-16 0,1-1 3 16,-4 0 1-16,1 3 0 15,-2 2-15-15,-4-5-2 0,3 5-1 0,-2 0 0 16,0 5-138-16,-4-5-28 0</inkml:trace>
  <inkml:trace contextRef="#ctx0" brushRef="#br0" timeOffset="-84727.99">12713 669 2026 0,'-10'-2'90'0,"10"2"18"0,-6 0-86 0,1 0-22 15,5 0 0-15,-3 7 0 0,-2 2 25 0,0 1 1 16,0 11 0-16,-1-2 0 0,-2 11 0 0,0 8 0 16,-2 2 0-16,-1 2 0 0,1 10-8 0,-1 4-2 15,0-6 0-15,1 11 0 0,2 2-16 0,0 1 0 16,0-1 8-16,5-4-8 0,-2 7 0 0,2-7 0 16,3 4 0-16,0-6 0 15,6-3-34-15,-1 0-14 0,0-7-2 0,3 2-1 16,0-4-169-16,0-3-33 0,8 29-7 0,-3-17-2 15</inkml:trace>
  <inkml:trace contextRef="#ctx0" brushRef="#br0" timeOffset="-84506.37">13208 1603 2516 0,'0'0'56'0,"0"0"11"0,0 0 2 0,0 0 1 0,0 7-56 0,0 7-14 0,0 2 0 0,-3-2 0 0,1 5 48 16,-6 5 6-16,0 2 2 0,0-3 0 0,-5 5-45 15,-3-2-11-15,3 5 0 0,-3-1-804 32,0 1-162-32</inkml:trace>
  <inkml:trace contextRef="#ctx0" brushRef="#br0" timeOffset="-84166.01">14449 620 2368 0,'0'0'52'0,"0"-5"12"0,0-4 1 0,0 6 1 0,0 3-53 0,0 0-13 15,0 0 0-15,0 0 0 0,0 0 29 0,0 12 3 0,0 0 1 0,-3 7 0 16,-2 9-20-16,0 7-4 0,-6 10-1 0,1 4 0 15,-4-2-8-15,-2 7 0 16,-2 0 0-16,-1 3-11 0,6-8 11 0,0 8 11 0,2-6-3 0,3 1 0 16,-2 0-32-1,5-10-6-15,2 5-2 0,3 0-698 0,0-7-140 0</inkml:trace>
  <inkml:trace contextRef="#ctx0" brushRef="#br0" timeOffset="-83948.39">15063 1370 1555 0,'0'0'138'0,"0"0"-110"16,0 0-28-16,0 0 0 0,0 0 238 0,-6 5 42 16,-1 6 9-16,-4 1 2 0,0 2-189 0,-7 10-38 0,-1 2-7 0,-2 4-1 15,-3 3-44-15,-2 5-12 0,-1-1 0 0,-2 3 0 31,0-7-117-31,0 5-28 0,-26 25-6 0,12-27-1 0</inkml:trace>
  <inkml:trace contextRef="#ctx0" brushRef="#br0" timeOffset="-83538.48">15989 610 2674 0,'8'-7'119'0,"-3"0"24"0,6 7-115 0,4-7-28 16,4 5 0-16,2-3 0 15,6 5 41-15,-1 0 3 0,1 0 0 0,-1 0 0 16,0 0-11-16,1 0-1 0,-6 0-1 0,-2 7 0 0,-4 0-19 0,1 3-3 15,-2 4-1-15,-6-7 0 16,-6 4-88-16,-2 4-19 0,0 1-3 0,-8 5-1 16,-5 3-40-16,-8-5-8 0,0 11-1 0,-3 1-1 15,-5-5 72-15,2 2 14 0,-2 0 3 0,5-7 1 0,-2 0 63 0,5-2 0 16,0-2 16-16,2-1-3 0,3-2 83 0,6-4 16 16,-1 1 3-16,0-1 1 0,6-1-32 15,5 1-7-15,3-3-1 0,-1 2 0 0,6-4-16 0,3 2-3 16,2-5-1-16,3 5 0 0,3-4-31 0,2 1-6 15,5-4-2-15,3 0 0 0,3-7-17 0,5 0 8 0,3 5-8 16,2-3 0 0,0-2-156-16,1-2-39 0,36-1-7 0,-21-6-2 0</inkml:trace>
  <inkml:trace contextRef="#ctx0" brushRef="#br0" timeOffset="-83399.65">17230 1024 2566 0,'0'0'114'0,"0"0"23"0,0 0-109 0,5 10-28 0,-5-3 0 0,3 7 0 16,-3-5 90-16,0 5 13 0,-3-4 2 0,-2 11 1 16,2 2-78-16,-8 1-16 0,-4 2-4 0,1 0 0 15,1-3-51-15,-5 8-10 0,-6-5-3 0,3 2-1211 16</inkml:trace>
  <inkml:trace contextRef="#ctx0" brushRef="#br0" timeOffset="-82960.82">17910 448 2894 0,'13'-7'64'0,"5"-2"12"0,6 1 4 0,5-1 1 16,0 2-65-16,3 5-16 0,-3-3 0 0,-2 3 0 0,2-5 33 0,-3-1 3 0,-2 8 1 15,3 0 0-15,-9 5-26 0,3-2-11 16,-2 4 8-16,-3 0-8 16,-6 0-60-16,-2 2-18 0,-5 1-3 0,-1 6-1 15,-7-2-72-15,-3 0-14 0,-5 3-4 0,0-1 0 16,-3-6 76-16,0 4 16 0,-2 0 2 0,2-2 1 0,0 2 49 0,3-5 9 0,-3 5 3 16,5-4 0-16,0 4 83 0,1-5 17 0,2 5 3 0,0-4 1 15,0 4 13-15,3-5 3 0,2 5 1 0,-2 3 0 16,2-8-58-1,3 8-12-15,0-1-3 0,3-2 0 0,0 3 10 0,-1 4 2 16,3-5 0-16,1-2 0 0,2-2-26 0,-3 9-5 0,3-9-1 0,-3 2 0 16,3 0-12-16,0-4 0 0,0 4 0 0,-3-5 0 15,3 5 0-15,-2-2 0 0,-1-5 0 0,-3 7 0 16,1-4 0-16,-6 4 0 0,1-5 0 0,-3 5 0 16,-3 5 0-16,-3-12 0 0,-2 14 0 0,0-7 0 0,-9 3 0 15,4-1 0-15,-6 1 0 0,3-1 0 31,-3 1-66-31,0 4-16 0,3-2-3 0,0-3-695 0,0 5-138 16</inkml:trace>
  <inkml:trace contextRef="#ctx0" brushRef="#br0" timeOffset="-82791.02">18743 1201 2966 0,'0'0'65'0,"8"4"14"0,0-4 2 0,0 7 3 0,2-7-68 0,-2 7-16 16,0 3 0-16,-5 4 0 0,-3 2 24 0,-5 3 0 0,-6 5 1 0,-5-1 0 31,-5 3-44-31,-8 5-9 0,-3-3-1 0,-2 0-1299 0</inkml:trace>
  <inkml:trace contextRef="#ctx0" brushRef="#br0" timeOffset="-82427.76">19801 234 2862 0,'8'-9'127'0,"-2"2"25"0,2 7-121 0,2-3-31 0,3 6 0 0,6-3 0 16,2 0 25-16,3 7-1 0,0-5 0 0,0 3 0 0,2-3-12 0,0 5-4 15,-2 0 0-15,0 0 0 0,0-5-8 0,-3 6 0 16,-2-1 0-16,2-5 0 16,-3 3-38-16,3-3-6 0,3-2-2 0,-3 5 0 15,1-1-10 1,-1-4-3-16,0 5 0 0,-3-3 0 0,4 6 37 0,-7-1 7 0,1 0 2 0,3 2 0 16,-6 5 13-16,0 3 0 0,-5 6 0 0,0 1-9 15,-3 2 9-15,1 4 12 0,-9 3-2 0,-5 5-1 16,0 2 6-16,-8 2 1 15,3 5 0-15,-8 7 0 0,-5 10-4 0,-1-3 0 0,-2 2 0 0,0-4 0 0,0 2 0 0,2-4 0 16,1 4 0-16,-3-2 0 16,5-8-160-16,-3-1-32 0,-18 41-6 0,14-32-2 0</inkml:trace>
  <inkml:trace contextRef="#ctx0" brushRef="#br0" timeOffset="-82245.71">20944 1175 2984 0,'0'0'66'0,"0"0"14"0,0 0 2 0,3 14 1 0,-3-2-67 0,-5 6-16 0,-1 1 0 0,-1 7 0 16,-9 5 0-16,-3-1 0 0,-5 1 8 0,-5-1-892 16,-3-4-178-16</inkml:trace>
  <inkml:trace contextRef="#ctx0" brushRef="#br0" timeOffset="-81754.93">21923 359 2818 0,'37'-22'125'0,"-15"13"26"0,4 2-121 0,3 0-30 16,6-2 0-16,-4 6 0 0,1-2 41 0,-3 3 3 0,-2 2 0 15,-1 2 0-15,-2-2-28 0,0 8-4 16,-3-1-2-16,-3 0 0 0,-2 0-10 0,-3 2-14 16,1 1 3-16,-6-1 1 0,0 5 1 0,-3 0 0 0,-5-4 0 0,3 6 0 31,-6 5-24-31,-2-4-5 0,-3-1-1 0,-3 1 0 0,0-1 22 0,-4 0 4 0,-4 6 1 16,1-8 0-16,-1 5 12 15,1-3-9-15,-4 5 9 0,1 3-8 0,-3-5 8 16,1 9 0-16,-7 0 0 0,4 3 0 0,-3-1 0 0,0 10 0 15,-3 0 0-15,0-2 0 0,1 2 0 0,1 2 0 0,1 0 0 0,8 3 0 16,0-7 11-16,2 11 4 0,4-7 1 0,1-2 0 16,4-4 19-16,2 1 4 15,5-11 1-15,-2 5 0 0,5-5-18 0,0-5-3 16,5 0-1-16,1-5 0 0,-1 1-5 0,3-5-1 0,2-1 0 0,4-8 0 16,1-3 2-16,4 0 0 0,2 0 0 0,0-7 0 15,6 0 5-15,-3-5 1 0,-3-5 0 0,0 1 0 16,0-3-20-16,-2 0 0 0,-1-4 0 0,-5-3 0 15,1-2 0-15,-7-5 0 16,-1 2 0-16,-1-2 0 0,-5-4 0 0,-5 1 0 0,-1-1 0 0,-1-3 0 16,-7 0-24-1,1-7-1-15,-3 0-1 16,0 7 0-16,-2 0-8 0,-1 2-2 0,-2 12 0 0,3-2 0 16,-1 9-22-16,1 3-5 0,-1 4-1 0,3 3 0 0,0 9-16 0,3 0-3 15,0 4-1-15,2 6-671 0,1-3-134 0</inkml:trace>
  <inkml:trace contextRef="#ctx0" brushRef="#br0" timeOffset="-81578.57">22759 1245 3078 0,'0'0'136'0,"3"7"28"0,0 3-131 0,-3 4-33 0,0-2 0 0,-6 2 0 16,-4 9 44-16,-9-2 1 0,-4 3 1 0,-4-1 0 31,-7 3-88-31,-6 0-18 0,-5 2-3 0,-8-9-1314 0</inkml:trace>
  <inkml:trace contextRef="#ctx0" brushRef="#br0" timeOffset="-81321.59">23672 406 2872 0,'-13'16'128'0,"8"-2"25"0,-3 5-122 0,-3 12-31 0,-5 2 0 0,-2 14 0 0,-3 7 28 0,-6 2 0 16,-2 8 0-16,0-3 0 0,0-2-19 0,0-5-9 15,2 0 8-15,1-5-8 16,-3 8-194-16,0-6-44 0,-24 36-9 16,16-35-1-16</inkml:trace>
  <inkml:trace contextRef="#ctx0" brushRef="#br0" timeOffset="-81012.01">23847 843 2246 0,'-3'-16'200'0,"3"16"-160"0,0 0-32 0,0 0-8 16,0 0 157-16,0 0 31 0,-5 9 5 0,2 5 2 16,-2 3-156-16,-3 6-31 0,0 5-8 0,-2 1 0 15,2 1 0-15,-3 1 0 0,0 2-11 0,4 0 11 16,1-5 0-16,1 2 0 0,2-1 0 16,1-1 10-16,2-5-10 0,5-6 0 0,-2-8 0 0,5 5 0 15,2-4 0-15,1-10 0 0,5 0 0 0,-1 0 0 16,7-10-30-16,1-4-8 15,4 0-2-15,-1-5 0 0,3 3 13 0,-2-8 3 0,2 1 0 0,-3-1 0 16,1 1-25 0,-6-3-5-16,0-2-1 0,-5 4 0 0,-3-2 47 0,1-2 8 15,-6 0 0-15,-1 0 0 0,-1 4 12 0,-4-2-4 0,1 3 0 0,-3 2 0 16,0 4-8-16,0 1 0 0,-3 6 0 0,1-4 0 16,-1 12-40-16,0-5-9 0,-2 7-3 0,0 0-675 15,0-7-135-15</inkml:trace>
  <inkml:trace contextRef="#ctx0" brushRef="#br0" timeOffset="-80638.56">24416 883 2761 0,'0'0'60'0,"0"7"13"0,0 0 3 0,2 3 2 0,-2 4-62 0,0 2-16 0,-2 1 0 0,-1 4 0 16,-2-2 19-16,-3 4 1 0,0 1 0 0,0 4 0 15,-3-2-20-15,3 4 0 0,1-4 0 0,1-2 0 16,1 6 0-16,2-11 0 0,1 2 0 0,2-4 0 16,0-1 0-16,2-2 0 0,6-4 0 0,3-6 0 15,-1-1 27-15,6-3 1 0,0-3 1 0,5-1 0 16,3-6-21-16,0-4-8 16,2-5 0-16,-2-2 0 15,3-2-19-15,-3-3-9 0,-3 2-3 16,0-4 0-16,0-5 15 0,-5 7 4 15,0-2 0-15,-3-5 0 0,0 7 12 0,-2-11 0 16,-3-3 0-16,-3 2 10 0,-5 3 24 0,0 2 5 0,-5 2 1 0,-3 8 0 16,-3-1-23-16,1 8-4 0,-1-5-1 0,-2 11 0 0,0 1-12 0,-3 4 0 0,0 3 0 0,-3 4-10 15,1 5 10-15,-3 3 0 0,-3-3 0 0,3 7 0 16,-3-5-60-16,5 8-9 16,-2-1-3-16,3-2-1179 0</inkml:trace>
  <inkml:trace contextRef="#ctx0" brushRef="#br0" timeOffset="-78943.54">17555 265 518 0,'8'-24'23'0,"-8"17"5"0,0-2-28 0,0-6 0 15,-3 4 0-15,1-3 0 16,-4-1 296-16,-1 6 53 0,-4-5 11 0,3 5 3 0,-3-6-217 0,1 8-43 16,-3-2-9-16,-1 7-2 0,1-5-45 0,0 9-10 15,-3 3-1-15,0 6-1 0,3-4-26 0,-3 10-9 16,3 4 0-16,-3-4 9 0,5 13-9 0,-4 3 0 0,1 7 0 0,1 14 0 15,2-5 0-15,-2 13 0 16,3 1 0-16,-1 1 0 16,0 9 0-16,4 7 0 0,-4-3 0 15,3 3 0-15,3 5 0 0,-1-3 0 16,1 5 0-16,3-9 0 0,2 2-14 0,0-10 2 0,2 1 0 0,3-3 0 0,3-5 2 16,3-6 1-16,0-8 0 0,2 5 0 0,3-4 17 0,2-3 4 0,3-7 1 15,3 4 0-15,3-4-13 0,4-4 8 0,6-6-8 0,3 3 0 16,2-9 34-16,3-5 1 0,-2-1 0 0,-1-1 0 15,3-8 2-15,3-2 1 0,2-2 0 0,0-5 0 16,3 0-14-16,0-7-4 0,0 2 0 0,-3-6 0 16,3-11 20-16,0 6 3 0,0-8 1 0,5-2 0 15,-2 3-26-15,-3-5-5 0,-3-5-1 0,0 0 0 16,-2 0 1-16,-1-5 0 0,-2 5 0 0,0-7 0 16,3-4 11-16,-6 4 1 0,-5-3 1 0,-2-4 0 15,-3 0-26-15,-3 0 0 0,-6 3-14 0,4-13 5 0,-6 3 9 0,-2 2 12 16,-1-2-2-16,-2 0-1 0,-3 5-1 15,-2-5 0-15,-6 4 0 0,0-6 0 0,-2 2-8 0,-3 2 0 16,-3-4 0-16,-5 9 0 16,3 4 8-16,-8-4-8 0,2 7 12 0,-4-4-4 15,-1 4-8-15,-3-3 0 0,-2-1 9 0,-8 4-9 0,-3 7 0 0,-5 0 0 0,-8 4 0 16,-3 4 8-16,3-1-8 0,-2 5 0 16,-1 4 0-16,1 1 0 15,-1 2 0-15,-2 4 0 0,-3 5-11 0,3-4 11 0,2 9-11 0,0 0 11 16,6 5-12-16,0-1 12 15,-1 1-37-15,1 5-1 0,0-3 0 16,2 2 0-16,0 5-22 0,6-5-5 0,-1 6-1 0,6-6 0 16,3 7-81-16,5 1-16 0,0-3-3 0</inkml:trace>
  <inkml:trace contextRef="#ctx0" brushRef="#br0" timeOffset="-42389.83">18135 2146 2034 0,'0'0'90'0,"0"0"18"0,0 0-86 0,0 0-22 0,0 0 0 0,5-5 0 15,0 5 34-15,3 0 2 0,0 5 1 0,0-5 0 0,0 2-17 0,0 5-3 16,2 3-1-16,-2-3 0 0,0 9-8 0,0 6-8 16,0 1 12-16,0-4-12 0,0 11 9 0,-3 1-9 0,-2 2 0 15,2 7 9-15,-5 5-9 0,0-3 0 16,0 5 9-16,0 2-9 0,0 3 0 0,0-3 0 16,-2 6 0-16,2-1 8 0,0-3-8 0,2 4 0 15,1-1 0-15,2 0 0 0,-2-5 0 0,2 0 8 16,3 6-8-16,0-4 8 0,0-1-8 0,3-3 0 15,-4 0-8-15,1-5 8 0,3-2 0 0,-3 5 0 16,0-10 0-16,0 3 8 0,0-1-8 0,2-4 0 16,-4-2 0-16,2-1 0 0,-1-4 0 0,-1-2 8 0,2-5-8 0,-3 4 8 15,0-9-27 1,-2-4-5-16,2 4 0 0,1-7-1 0,-4 0-119 16,-2-7-23-16,0 0-5 0,0 0 0 0</inkml:trace>
  <inkml:trace contextRef="#ctx0" brushRef="#br0" timeOffset="-42041.52">18180 1948 2048 0,'2'-16'91'0,"-2"9"18"0,0 0-87 0,0 0-22 16,3 0 0-16,-3 4 0 0,0 3 63 0,0 0 8 0,0 0 1 0,-8 0 1 16,0 3-22-16,-5 4-5 0,-3 7-1 0,-3 2 0 15,-2 3-17-15,-3 9-3 0,-2-2-1 0,-3 7 0 16,0-2-11-16,0 6-2 15,-3-4-1-15,3 5 0 0,2-3-10 0,1-4 0 0,-1 9 0 0,6-5 8 16,0-2-8-16,2 2-16 0,4-6 4 0,-1-6 1 31,0 1-97-31,5-1-19 0,1-6-4 0,2-8-549 0,2 5-109 0</inkml:trace>
  <inkml:trace contextRef="#ctx0" brushRef="#br0" timeOffset="-41822.14">18182 1908 1825 0,'0'0'80'0,"8"-4"18"0,3 8-78 0,-1-4-20 15,1 3 0-15,7 2 0 0,1-1 99 0,2 3 16 16,-2 0 3-16,-1 7 1 0,3 3-60 0,3 2-12 16,-3 2-3-16,0 2 0 0,1 8-16 15,-4-5-4-15,-2 4-1 0,-3 1 0 0,0-5-6 0,-2 7-1 16,0-5 0-16,-1 5 0 0,1-2-16 0,-1-6 0 15,1 6 0-15,-3 0 0 16,2-8-116-16,1 1-28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4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96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5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60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6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7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35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70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18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95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42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3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042" y="0"/>
            <a:ext cx="5268558" cy="857250"/>
          </a:xfrm>
        </p:spPr>
        <p:txBody>
          <a:bodyPr>
            <a:normAutofit/>
          </a:bodyPr>
          <a:lstStyle/>
          <a:p>
            <a:r>
              <a:rPr lang="en-US" dirty="0" err="1"/>
              <a:t>TrickleDown</a:t>
            </a:r>
            <a:r>
              <a:rPr lang="en-US" dirty="0"/>
              <a:t> (min heap)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38665" y="1801577"/>
            <a:ext cx="1664131" cy="1488196"/>
            <a:chOff x="794219" y="2402101"/>
            <a:chExt cx="2958811" cy="2530368"/>
          </a:xfrm>
        </p:grpSpPr>
        <p:sp>
          <p:nvSpPr>
            <p:cNvPr id="5" name="Oval 4"/>
            <p:cNvSpPr/>
            <p:nvPr/>
          </p:nvSpPr>
          <p:spPr>
            <a:xfrm>
              <a:off x="2209800" y="2402101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640751" y="304098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704895" y="308615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183551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952315" y="3782572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476295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295830" y="376836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794219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27</a:t>
              </a:r>
            </a:p>
          </p:txBody>
        </p:sp>
        <p:cxnSp>
          <p:nvCxnSpPr>
            <p:cNvPr id="18" name="Straight Connector 17"/>
            <p:cNvCxnSpPr>
              <a:stCxn id="5" idx="3"/>
              <a:endCxn id="6" idx="0"/>
            </p:cNvCxnSpPr>
            <p:nvPr/>
          </p:nvCxnSpPr>
          <p:spPr>
            <a:xfrm flipH="1">
              <a:off x="1869351" y="2792346"/>
              <a:ext cx="407404" cy="248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5"/>
              <a:endCxn id="7" idx="0"/>
            </p:cNvCxnSpPr>
            <p:nvPr/>
          </p:nvCxnSpPr>
          <p:spPr>
            <a:xfrm>
              <a:off x="2600045" y="2792346"/>
              <a:ext cx="333450" cy="293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" idx="3"/>
              <a:endCxn id="8" idx="0"/>
            </p:cNvCxnSpPr>
            <p:nvPr/>
          </p:nvCxnSpPr>
          <p:spPr>
            <a:xfrm flipH="1">
              <a:off x="1412151" y="3431226"/>
              <a:ext cx="295555" cy="343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" idx="5"/>
              <a:endCxn id="12" idx="0"/>
            </p:cNvCxnSpPr>
            <p:nvPr/>
          </p:nvCxnSpPr>
          <p:spPr>
            <a:xfrm>
              <a:off x="2030996" y="3431226"/>
              <a:ext cx="149919" cy="3513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3"/>
              <a:endCxn id="13" idx="0"/>
            </p:cNvCxnSpPr>
            <p:nvPr/>
          </p:nvCxnSpPr>
          <p:spPr>
            <a:xfrm flipH="1">
              <a:off x="2704895" y="3476395"/>
              <a:ext cx="66955" cy="298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5"/>
              <a:endCxn id="14" idx="0"/>
            </p:cNvCxnSpPr>
            <p:nvPr/>
          </p:nvCxnSpPr>
          <p:spPr>
            <a:xfrm>
              <a:off x="3095140" y="3476395"/>
              <a:ext cx="429290" cy="2919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8" idx="3"/>
              <a:endCxn id="15" idx="0"/>
            </p:cNvCxnSpPr>
            <p:nvPr/>
          </p:nvCxnSpPr>
          <p:spPr>
            <a:xfrm flipH="1">
              <a:off x="1022819" y="4165032"/>
              <a:ext cx="227687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3245565" y="1818126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696577" y="1810285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8665" y="947262"/>
            <a:ext cx="55193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This is the main challenge of writing the heap, so I am not going to write it for you.  But I will give you some hints and the general idea behind a recursive approach.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8662" y="2396914"/>
            <a:ext cx="4112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Assume the node to be trickled down is at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200" dirty="0"/>
              <a:t> and that its left and right children are at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lInd</a:t>
            </a:r>
            <a:r>
              <a:rPr lang="en-US" sz="1200" dirty="0"/>
              <a:t>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rInd</a:t>
            </a:r>
            <a:r>
              <a:rPr lang="en-US" sz="1200" dirty="0"/>
              <a:t>, respectively.  Also assume the node at index has two children.  Which line correctly completes the code below?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9324" y="3310170"/>
            <a:ext cx="659121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if ( __________________ )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swap(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theHeap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index );//only swap if child &gt; parent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8962" y="4033620"/>
            <a:ext cx="35702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rInd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7175" indent="-257175">
              <a:buAutoNum type="alphaUcPeriod"/>
            </a:pP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 index</a:t>
            </a:r>
          </a:p>
          <a:p>
            <a:pPr marL="257175" indent="-257175">
              <a:buAutoNum type="alphaUcPeriod"/>
            </a:pP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theHeap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theHeap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257175" indent="-257175">
              <a:buAutoNum type="alphaUcPeriod"/>
            </a:pP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theHeap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theHeap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[index]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518CC7-D68A-4D5A-8B27-5D4BD506091B}"/>
              </a:ext>
            </a:extLst>
          </p:cNvPr>
          <p:cNvSpPr/>
          <p:nvPr/>
        </p:nvSpPr>
        <p:spPr>
          <a:xfrm>
            <a:off x="4800600" y="1834143"/>
            <a:ext cx="285750" cy="29268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861AD84-6BAC-4815-88CD-FDB148E0DD39}"/>
              </a:ext>
            </a:extLst>
          </p:cNvPr>
          <p:cNvSpPr/>
          <p:nvPr/>
        </p:nvSpPr>
        <p:spPr>
          <a:xfrm>
            <a:off x="5086350" y="183414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91FBCC-B517-4F2E-A6D5-2DC99F60EC41}"/>
              </a:ext>
            </a:extLst>
          </p:cNvPr>
          <p:cNvSpPr/>
          <p:nvPr/>
        </p:nvSpPr>
        <p:spPr>
          <a:xfrm>
            <a:off x="5372100" y="183414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83C068-7C7E-4329-84C1-97CCBB5FA6AB}"/>
              </a:ext>
            </a:extLst>
          </p:cNvPr>
          <p:cNvSpPr/>
          <p:nvPr/>
        </p:nvSpPr>
        <p:spPr>
          <a:xfrm>
            <a:off x="5657850" y="1834142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623F99-F196-4490-AA8A-E8659310E875}"/>
              </a:ext>
            </a:extLst>
          </p:cNvPr>
          <p:cNvSpPr/>
          <p:nvPr/>
        </p:nvSpPr>
        <p:spPr>
          <a:xfrm>
            <a:off x="5943600" y="1834142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58D169-14C0-41D3-9A0B-6755B34F194B}"/>
              </a:ext>
            </a:extLst>
          </p:cNvPr>
          <p:cNvSpPr/>
          <p:nvPr/>
        </p:nvSpPr>
        <p:spPr>
          <a:xfrm>
            <a:off x="6229350" y="1834141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34C940-69FE-4357-AD86-4F127C716705}"/>
              </a:ext>
            </a:extLst>
          </p:cNvPr>
          <p:cNvSpPr/>
          <p:nvPr/>
        </p:nvSpPr>
        <p:spPr>
          <a:xfrm>
            <a:off x="6515100" y="1834141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C6C352-2FC4-417C-88FD-512AEA9A3CAD}"/>
              </a:ext>
            </a:extLst>
          </p:cNvPr>
          <p:cNvSpPr/>
          <p:nvPr/>
        </p:nvSpPr>
        <p:spPr>
          <a:xfrm>
            <a:off x="6800850" y="1834140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1DD80E-D966-4901-8D76-DB921862946F}"/>
              </a:ext>
            </a:extLst>
          </p:cNvPr>
          <p:cNvSpPr/>
          <p:nvPr/>
        </p:nvSpPr>
        <p:spPr>
          <a:xfrm>
            <a:off x="7086600" y="1834140"/>
            <a:ext cx="285750" cy="2926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5AC789-BF0A-4700-A4ED-6A3EDB88C3BB}"/>
              </a:ext>
            </a:extLst>
          </p:cNvPr>
          <p:cNvSpPr txBox="1"/>
          <p:nvPr/>
        </p:nvSpPr>
        <p:spPr>
          <a:xfrm>
            <a:off x="4545795" y="2138124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18560F-25E8-4389-A1BC-4842950F9609}"/>
              </a:ext>
            </a:extLst>
          </p:cNvPr>
          <p:cNvSpPr/>
          <p:nvPr/>
        </p:nvSpPr>
        <p:spPr>
          <a:xfrm>
            <a:off x="4514850" y="1828800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8DBD6EC-EDCD-4608-A848-5F31B5B63D8F}"/>
                  </a:ext>
                </a:extLst>
              </p14:cNvPr>
              <p14:cNvContentPartPr/>
              <p14:nvPr/>
            </p14:nvContentPartPr>
            <p14:xfrm>
              <a:off x="2756520" y="2197440"/>
              <a:ext cx="538560" cy="2521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8DBD6EC-EDCD-4608-A848-5F31B5B63D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7160" y="2188080"/>
                <a:ext cx="557280" cy="25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395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042" y="0"/>
            <a:ext cx="5268558" cy="857250"/>
          </a:xfrm>
        </p:spPr>
        <p:txBody>
          <a:bodyPr>
            <a:normAutofit/>
          </a:bodyPr>
          <a:lstStyle/>
          <a:p>
            <a:r>
              <a:rPr lang="en-US" dirty="0" err="1"/>
              <a:t>TrickleDown</a:t>
            </a:r>
            <a:r>
              <a:rPr lang="en-US" dirty="0"/>
              <a:t> (min heap)</a:t>
            </a:r>
          </a:p>
        </p:txBody>
      </p:sp>
      <p:sp>
        <p:nvSpPr>
          <p:cNvPr id="5" name="Oval 4"/>
          <p:cNvSpPr/>
          <p:nvPr/>
        </p:nvSpPr>
        <p:spPr>
          <a:xfrm>
            <a:off x="2800350" y="1801576"/>
            <a:ext cx="342900" cy="3429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" name="Oval 5"/>
          <p:cNvSpPr/>
          <p:nvPr/>
        </p:nvSpPr>
        <p:spPr>
          <a:xfrm>
            <a:off x="2373563" y="228073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71671" y="23146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2030663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607236" y="2836929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/>
          <p:cNvSpPr/>
          <p:nvPr/>
        </p:nvSpPr>
        <p:spPr>
          <a:xfrm>
            <a:off x="3000221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3614873" y="2826271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" name="Oval 14"/>
          <p:cNvSpPr/>
          <p:nvPr/>
        </p:nvSpPr>
        <p:spPr>
          <a:xfrm>
            <a:off x="1738664" y="3356452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18" name="Straight Connector 17"/>
          <p:cNvCxnSpPr>
            <a:stCxn id="5" idx="3"/>
            <a:endCxn id="6" idx="0"/>
          </p:cNvCxnSpPr>
          <p:nvPr/>
        </p:nvCxnSpPr>
        <p:spPr>
          <a:xfrm flipH="1">
            <a:off x="2545013" y="2094261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7" idx="0"/>
          </p:cNvCxnSpPr>
          <p:nvPr/>
        </p:nvCxnSpPr>
        <p:spPr>
          <a:xfrm>
            <a:off x="3093034" y="2094260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8" idx="0"/>
          </p:cNvCxnSpPr>
          <p:nvPr/>
        </p:nvCxnSpPr>
        <p:spPr>
          <a:xfrm flipH="1">
            <a:off x="2202115" y="2573421"/>
            <a:ext cx="221666" cy="25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12" idx="0"/>
          </p:cNvCxnSpPr>
          <p:nvPr/>
        </p:nvCxnSpPr>
        <p:spPr>
          <a:xfrm>
            <a:off x="2666248" y="2573419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3" idx="0"/>
          </p:cNvCxnSpPr>
          <p:nvPr/>
        </p:nvCxnSpPr>
        <p:spPr>
          <a:xfrm flipH="1">
            <a:off x="3171673" y="2607296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14" idx="0"/>
          </p:cNvCxnSpPr>
          <p:nvPr/>
        </p:nvCxnSpPr>
        <p:spPr>
          <a:xfrm>
            <a:off x="3464355" y="2607296"/>
            <a:ext cx="321968" cy="21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5" idx="0"/>
          </p:cNvCxnSpPr>
          <p:nvPr/>
        </p:nvCxnSpPr>
        <p:spPr>
          <a:xfrm flipH="1">
            <a:off x="1910116" y="3123775"/>
            <a:ext cx="170765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45795" y="263147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6807" y="262363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8665" y="947262"/>
            <a:ext cx="55193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This is the main challenge of writing the heap, so I am not going to write it for you.  But I will give you some hints and the general idea behind a recursive approach.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2042" y="3403450"/>
            <a:ext cx="419455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There are two base cases for this method.  Which of these is one? </a:t>
            </a:r>
          </a:p>
          <a:p>
            <a:pPr marL="257175" indent="-257175">
              <a:buAutoNum type="alphaUcPeriod"/>
            </a:pPr>
            <a:r>
              <a:rPr lang="en-US" sz="1350" dirty="0"/>
              <a:t>18 is in a leaf node</a:t>
            </a:r>
          </a:p>
          <a:p>
            <a:pPr marL="257175" indent="-257175">
              <a:buAutoNum type="alphaUcPeriod"/>
            </a:pPr>
            <a:r>
              <a:rPr lang="en-US" sz="1350" dirty="0"/>
              <a:t>18 is in a node with one child</a:t>
            </a:r>
          </a:p>
          <a:p>
            <a:pPr marL="257175" indent="-257175">
              <a:buAutoNum type="alphaUcPeriod"/>
            </a:pPr>
            <a:r>
              <a:rPr lang="en-US" sz="1350" dirty="0"/>
              <a:t>18 is a node with 2 children</a:t>
            </a:r>
          </a:p>
          <a:p>
            <a:pPr marL="257175" indent="-257175">
              <a:buAutoNum type="alphaUcPeriod"/>
            </a:pPr>
            <a:r>
              <a:rPr lang="en-US" sz="1350" dirty="0"/>
              <a:t>18 is at the root of the heap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3CB9CD-E9C9-4A31-8D0E-DD870ADF05EE}"/>
              </a:ext>
            </a:extLst>
          </p:cNvPr>
          <p:cNvSpPr/>
          <p:nvPr/>
        </p:nvSpPr>
        <p:spPr>
          <a:xfrm>
            <a:off x="4514850" y="1801577"/>
            <a:ext cx="285750" cy="29268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84FD03-B536-4E11-B89C-3FF1DC3384D7}"/>
              </a:ext>
            </a:extLst>
          </p:cNvPr>
          <p:cNvSpPr/>
          <p:nvPr/>
        </p:nvSpPr>
        <p:spPr>
          <a:xfrm>
            <a:off x="480060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7FECA0-077E-4D5A-9EB6-75FD242F085F}"/>
              </a:ext>
            </a:extLst>
          </p:cNvPr>
          <p:cNvSpPr/>
          <p:nvPr/>
        </p:nvSpPr>
        <p:spPr>
          <a:xfrm>
            <a:off x="5086350" y="180157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7999C0-3D7E-4DEA-8FAF-6817603832E5}"/>
              </a:ext>
            </a:extLst>
          </p:cNvPr>
          <p:cNvSpPr/>
          <p:nvPr/>
        </p:nvSpPr>
        <p:spPr>
          <a:xfrm>
            <a:off x="53721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F40F0E-AE29-47B9-B839-40367C7F476C}"/>
              </a:ext>
            </a:extLst>
          </p:cNvPr>
          <p:cNvSpPr/>
          <p:nvPr/>
        </p:nvSpPr>
        <p:spPr>
          <a:xfrm>
            <a:off x="56578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98D22D-C66B-4E69-A083-FFD5CD8E8724}"/>
              </a:ext>
            </a:extLst>
          </p:cNvPr>
          <p:cNvSpPr/>
          <p:nvPr/>
        </p:nvSpPr>
        <p:spPr>
          <a:xfrm>
            <a:off x="59436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FD2586-003C-4E47-89DB-7B27B515A440}"/>
              </a:ext>
            </a:extLst>
          </p:cNvPr>
          <p:cNvSpPr/>
          <p:nvPr/>
        </p:nvSpPr>
        <p:spPr>
          <a:xfrm>
            <a:off x="62293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6AB723-9654-4868-86AD-0AD13A279147}"/>
              </a:ext>
            </a:extLst>
          </p:cNvPr>
          <p:cNvSpPr/>
          <p:nvPr/>
        </p:nvSpPr>
        <p:spPr>
          <a:xfrm>
            <a:off x="6515100" y="180157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7F5CB4-08C1-4595-B874-2C71C7106448}"/>
              </a:ext>
            </a:extLst>
          </p:cNvPr>
          <p:cNvSpPr/>
          <p:nvPr/>
        </p:nvSpPr>
        <p:spPr>
          <a:xfrm>
            <a:off x="6800850" y="1801573"/>
            <a:ext cx="285750" cy="2926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78A150-31D4-4DDD-934C-6CDF2DE891F5}"/>
              </a:ext>
            </a:extLst>
          </p:cNvPr>
          <p:cNvSpPr txBox="1"/>
          <p:nvPr/>
        </p:nvSpPr>
        <p:spPr>
          <a:xfrm>
            <a:off x="4260045" y="210555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C7396E-C5B9-4A24-824A-B7BB698F7C24}"/>
              </a:ext>
            </a:extLst>
          </p:cNvPr>
          <p:cNvSpPr/>
          <p:nvPr/>
        </p:nvSpPr>
        <p:spPr>
          <a:xfrm>
            <a:off x="4229100" y="1796234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F4DA7F-9005-4FE7-9060-DDF52560591A}"/>
                  </a:ext>
                </a:extLst>
              </p14:cNvPr>
              <p14:cNvContentPartPr/>
              <p14:nvPr/>
            </p14:nvContentPartPr>
            <p14:xfrm>
              <a:off x="2762280" y="3753720"/>
              <a:ext cx="401400" cy="412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F4DA7F-9005-4FE7-9060-DDF5256059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2920" y="3744360"/>
                <a:ext cx="420120" cy="4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419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042" y="0"/>
            <a:ext cx="5268558" cy="857250"/>
          </a:xfrm>
        </p:spPr>
        <p:txBody>
          <a:bodyPr>
            <a:normAutofit/>
          </a:bodyPr>
          <a:lstStyle/>
          <a:p>
            <a:r>
              <a:rPr lang="en-US" dirty="0" err="1"/>
              <a:t>TrickleDown</a:t>
            </a:r>
            <a:r>
              <a:rPr lang="en-US" dirty="0"/>
              <a:t> (min heap)</a:t>
            </a:r>
          </a:p>
        </p:txBody>
      </p:sp>
      <p:sp>
        <p:nvSpPr>
          <p:cNvPr id="5" name="Oval 4"/>
          <p:cNvSpPr/>
          <p:nvPr/>
        </p:nvSpPr>
        <p:spPr>
          <a:xfrm>
            <a:off x="2800350" y="1801576"/>
            <a:ext cx="342900" cy="3429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" name="Oval 5"/>
          <p:cNvSpPr/>
          <p:nvPr/>
        </p:nvSpPr>
        <p:spPr>
          <a:xfrm>
            <a:off x="2373563" y="228073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71671" y="23146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2030663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607236" y="2836929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/>
          <p:cNvSpPr/>
          <p:nvPr/>
        </p:nvSpPr>
        <p:spPr>
          <a:xfrm>
            <a:off x="3000221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3614873" y="2826271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" name="Oval 14"/>
          <p:cNvSpPr/>
          <p:nvPr/>
        </p:nvSpPr>
        <p:spPr>
          <a:xfrm>
            <a:off x="1738664" y="3356452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18" name="Straight Connector 17"/>
          <p:cNvCxnSpPr>
            <a:stCxn id="5" idx="3"/>
            <a:endCxn id="6" idx="0"/>
          </p:cNvCxnSpPr>
          <p:nvPr/>
        </p:nvCxnSpPr>
        <p:spPr>
          <a:xfrm flipH="1">
            <a:off x="2545013" y="2094261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7" idx="0"/>
          </p:cNvCxnSpPr>
          <p:nvPr/>
        </p:nvCxnSpPr>
        <p:spPr>
          <a:xfrm>
            <a:off x="3093034" y="2094260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8" idx="0"/>
          </p:cNvCxnSpPr>
          <p:nvPr/>
        </p:nvCxnSpPr>
        <p:spPr>
          <a:xfrm flipH="1">
            <a:off x="2202115" y="2573421"/>
            <a:ext cx="221666" cy="25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12" idx="0"/>
          </p:cNvCxnSpPr>
          <p:nvPr/>
        </p:nvCxnSpPr>
        <p:spPr>
          <a:xfrm>
            <a:off x="2666248" y="2573419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3" idx="0"/>
          </p:cNvCxnSpPr>
          <p:nvPr/>
        </p:nvCxnSpPr>
        <p:spPr>
          <a:xfrm flipH="1">
            <a:off x="3171673" y="2607296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14" idx="0"/>
          </p:cNvCxnSpPr>
          <p:nvPr/>
        </p:nvCxnSpPr>
        <p:spPr>
          <a:xfrm>
            <a:off x="3464355" y="2607296"/>
            <a:ext cx="321968" cy="21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5" idx="0"/>
          </p:cNvCxnSpPr>
          <p:nvPr/>
        </p:nvCxnSpPr>
        <p:spPr>
          <a:xfrm flipH="1">
            <a:off x="1910116" y="3123775"/>
            <a:ext cx="170765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45795" y="263147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6807" y="262363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8665" y="947262"/>
            <a:ext cx="55193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This is the main challenge of writing the heap, so I am not going to write it for you.  But I will give you some hints and the general idea behind a recursive approach.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2042" y="3403450"/>
            <a:ext cx="488035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There are two base cases for this method.  Which of these is another? </a:t>
            </a:r>
          </a:p>
          <a:p>
            <a:pPr marL="257175" indent="-257175">
              <a:buAutoNum type="alphaUcPeriod"/>
            </a:pPr>
            <a:r>
              <a:rPr lang="en-US" sz="1350" dirty="0"/>
              <a:t>18 has no children less than itself</a:t>
            </a:r>
          </a:p>
          <a:p>
            <a:pPr marL="257175" indent="-257175">
              <a:buAutoNum type="alphaUcPeriod"/>
            </a:pPr>
            <a:r>
              <a:rPr lang="en-US" sz="1350" dirty="0"/>
              <a:t>18 has no more than one child less than itself.</a:t>
            </a:r>
          </a:p>
          <a:p>
            <a:pPr marL="257175" indent="-257175">
              <a:buAutoNum type="alphaUcPeriod"/>
            </a:pPr>
            <a:r>
              <a:rPr lang="en-US" sz="1350" dirty="0"/>
              <a:t>18 has exactly one child, which is greater than or equal to it</a:t>
            </a:r>
          </a:p>
          <a:p>
            <a:pPr marL="257175" indent="-257175">
              <a:buAutoNum type="alphaUcPeriod"/>
            </a:pPr>
            <a:endParaRPr lang="en-US" sz="135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E123C8-D81C-4BBE-86E2-D9FC47781935}"/>
              </a:ext>
            </a:extLst>
          </p:cNvPr>
          <p:cNvSpPr/>
          <p:nvPr/>
        </p:nvSpPr>
        <p:spPr>
          <a:xfrm>
            <a:off x="4514850" y="1801577"/>
            <a:ext cx="285750" cy="29268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884B0C-D7F2-4A11-8D02-37236EDD437A}"/>
              </a:ext>
            </a:extLst>
          </p:cNvPr>
          <p:cNvSpPr/>
          <p:nvPr/>
        </p:nvSpPr>
        <p:spPr>
          <a:xfrm>
            <a:off x="480060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631CC1-4755-4A4A-9574-80F144AB780F}"/>
              </a:ext>
            </a:extLst>
          </p:cNvPr>
          <p:cNvSpPr/>
          <p:nvPr/>
        </p:nvSpPr>
        <p:spPr>
          <a:xfrm>
            <a:off x="5086350" y="180157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CD993E-5DF1-4BCA-9F35-D0DB15EC28E5}"/>
              </a:ext>
            </a:extLst>
          </p:cNvPr>
          <p:cNvSpPr/>
          <p:nvPr/>
        </p:nvSpPr>
        <p:spPr>
          <a:xfrm>
            <a:off x="53721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F71182-2B12-4783-8018-CE2E253ECD40}"/>
              </a:ext>
            </a:extLst>
          </p:cNvPr>
          <p:cNvSpPr/>
          <p:nvPr/>
        </p:nvSpPr>
        <p:spPr>
          <a:xfrm>
            <a:off x="56578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C82956-129F-4087-9F91-7FDBE2900C6E}"/>
              </a:ext>
            </a:extLst>
          </p:cNvPr>
          <p:cNvSpPr/>
          <p:nvPr/>
        </p:nvSpPr>
        <p:spPr>
          <a:xfrm>
            <a:off x="59436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3818EC-1F01-4DD8-B450-440A7B010E5C}"/>
              </a:ext>
            </a:extLst>
          </p:cNvPr>
          <p:cNvSpPr/>
          <p:nvPr/>
        </p:nvSpPr>
        <p:spPr>
          <a:xfrm>
            <a:off x="62293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589B94-E07C-4AA5-83D7-B4D9EE568C05}"/>
              </a:ext>
            </a:extLst>
          </p:cNvPr>
          <p:cNvSpPr/>
          <p:nvPr/>
        </p:nvSpPr>
        <p:spPr>
          <a:xfrm>
            <a:off x="6515100" y="180157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7521E4-D01D-4302-86B0-845CDF70EEED}"/>
              </a:ext>
            </a:extLst>
          </p:cNvPr>
          <p:cNvSpPr/>
          <p:nvPr/>
        </p:nvSpPr>
        <p:spPr>
          <a:xfrm>
            <a:off x="6800850" y="1801573"/>
            <a:ext cx="285750" cy="2926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072945-0409-4B11-9A74-EF079753019B}"/>
              </a:ext>
            </a:extLst>
          </p:cNvPr>
          <p:cNvSpPr txBox="1"/>
          <p:nvPr/>
        </p:nvSpPr>
        <p:spPr>
          <a:xfrm>
            <a:off x="4260045" y="210555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C937145-D570-4ECA-80C5-DA85B3462BDC}"/>
              </a:ext>
            </a:extLst>
          </p:cNvPr>
          <p:cNvSpPr/>
          <p:nvPr/>
        </p:nvSpPr>
        <p:spPr>
          <a:xfrm>
            <a:off x="4229100" y="1796234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725490-363B-41E8-A8B5-A337CD04689D}"/>
                  </a:ext>
                </a:extLst>
              </p14:cNvPr>
              <p14:cNvContentPartPr/>
              <p14:nvPr/>
            </p14:nvContentPartPr>
            <p14:xfrm>
              <a:off x="2852640" y="3792600"/>
              <a:ext cx="278640" cy="31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725490-363B-41E8-A8B5-A337CD0468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3280" y="3783240"/>
                <a:ext cx="297360" cy="3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25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042" y="0"/>
            <a:ext cx="5268558" cy="857250"/>
          </a:xfrm>
        </p:spPr>
        <p:txBody>
          <a:bodyPr>
            <a:normAutofit/>
          </a:bodyPr>
          <a:lstStyle/>
          <a:p>
            <a:r>
              <a:rPr lang="en-US" dirty="0" err="1"/>
              <a:t>TrickleDown</a:t>
            </a:r>
            <a:r>
              <a:rPr lang="en-US" dirty="0"/>
              <a:t> (min heap)</a:t>
            </a:r>
          </a:p>
        </p:txBody>
      </p:sp>
      <p:sp>
        <p:nvSpPr>
          <p:cNvPr id="5" name="Oval 4"/>
          <p:cNvSpPr/>
          <p:nvPr/>
        </p:nvSpPr>
        <p:spPr>
          <a:xfrm>
            <a:off x="2800350" y="1801576"/>
            <a:ext cx="342900" cy="3429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" name="Oval 5"/>
          <p:cNvSpPr/>
          <p:nvPr/>
        </p:nvSpPr>
        <p:spPr>
          <a:xfrm>
            <a:off x="2373563" y="228073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71671" y="23146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2030663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607236" y="2836929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/>
          <p:cNvSpPr/>
          <p:nvPr/>
        </p:nvSpPr>
        <p:spPr>
          <a:xfrm>
            <a:off x="3000221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3614873" y="2826271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" name="Oval 14"/>
          <p:cNvSpPr/>
          <p:nvPr/>
        </p:nvSpPr>
        <p:spPr>
          <a:xfrm>
            <a:off x="1738664" y="3356452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18" name="Straight Connector 17"/>
          <p:cNvCxnSpPr>
            <a:stCxn id="5" idx="3"/>
            <a:endCxn id="6" idx="0"/>
          </p:cNvCxnSpPr>
          <p:nvPr/>
        </p:nvCxnSpPr>
        <p:spPr>
          <a:xfrm flipH="1">
            <a:off x="2545013" y="2094261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7" idx="0"/>
          </p:cNvCxnSpPr>
          <p:nvPr/>
        </p:nvCxnSpPr>
        <p:spPr>
          <a:xfrm>
            <a:off x="3093034" y="2094260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8" idx="0"/>
          </p:cNvCxnSpPr>
          <p:nvPr/>
        </p:nvCxnSpPr>
        <p:spPr>
          <a:xfrm flipH="1">
            <a:off x="2202115" y="2573421"/>
            <a:ext cx="221666" cy="25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12" idx="0"/>
          </p:cNvCxnSpPr>
          <p:nvPr/>
        </p:nvCxnSpPr>
        <p:spPr>
          <a:xfrm>
            <a:off x="2666248" y="2573419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3" idx="0"/>
          </p:cNvCxnSpPr>
          <p:nvPr/>
        </p:nvCxnSpPr>
        <p:spPr>
          <a:xfrm flipH="1">
            <a:off x="3171673" y="2607296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14" idx="0"/>
          </p:cNvCxnSpPr>
          <p:nvPr/>
        </p:nvCxnSpPr>
        <p:spPr>
          <a:xfrm>
            <a:off x="3464355" y="2607296"/>
            <a:ext cx="321968" cy="21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5" idx="0"/>
          </p:cNvCxnSpPr>
          <p:nvPr/>
        </p:nvCxnSpPr>
        <p:spPr>
          <a:xfrm flipH="1">
            <a:off x="1910116" y="3123775"/>
            <a:ext cx="170765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45795" y="263147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6807" y="262363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8665" y="830518"/>
            <a:ext cx="55193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Here’s a rough recursive algorithm for </a:t>
            </a:r>
            <a:r>
              <a:rPr lang="en-US" sz="1350" dirty="0" err="1"/>
              <a:t>trickleDown</a:t>
            </a:r>
            <a:r>
              <a:rPr lang="en-US" sz="1350" dirty="0"/>
              <a:t>.   It’s up to you to translate this to code!  And careful, because there are subtleties not mentioned here (e.g., what if the node has only one child?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8295" y="3464671"/>
            <a:ext cx="4020139" cy="1131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u="sng" dirty="0" err="1"/>
              <a:t>trickeDown</a:t>
            </a:r>
            <a:r>
              <a:rPr lang="en-US" sz="1350" u="sng" dirty="0"/>
              <a:t>( index ) </a:t>
            </a:r>
            <a:r>
              <a:rPr lang="en-US" sz="1200" b="1" dirty="0">
                <a:solidFill>
                  <a:srgbClr val="FF0000"/>
                </a:solidFill>
              </a:rPr>
              <a:t>// You might need more arguments</a:t>
            </a:r>
            <a:endParaRPr lang="en-US" sz="1350" b="1" dirty="0">
              <a:solidFill>
                <a:srgbClr val="FF0000"/>
              </a:solidFill>
            </a:endParaRPr>
          </a:p>
          <a:p>
            <a:r>
              <a:rPr lang="en-US" sz="1350" dirty="0"/>
              <a:t>  If value at index is a leaf, return</a:t>
            </a:r>
          </a:p>
          <a:p>
            <a:r>
              <a:rPr lang="en-US" sz="1350" dirty="0"/>
              <a:t>  If value at index has no children less than it, return</a:t>
            </a:r>
          </a:p>
          <a:p>
            <a:r>
              <a:rPr lang="en-US" sz="1350" dirty="0"/>
              <a:t>  Swap value at index with its smaller child (at </a:t>
            </a:r>
            <a:r>
              <a:rPr lang="en-US" sz="1350" dirty="0" err="1"/>
              <a:t>childInd</a:t>
            </a:r>
            <a:r>
              <a:rPr lang="en-US" sz="1350" dirty="0"/>
              <a:t>)</a:t>
            </a:r>
          </a:p>
          <a:p>
            <a:r>
              <a:rPr lang="en-US" sz="1350" dirty="0"/>
              <a:t>  </a:t>
            </a:r>
            <a:r>
              <a:rPr lang="en-US" sz="1350" dirty="0" err="1"/>
              <a:t>trickleDown</a:t>
            </a:r>
            <a:r>
              <a:rPr lang="en-US" sz="1350" dirty="0"/>
              <a:t>( </a:t>
            </a:r>
            <a:r>
              <a:rPr lang="en-US" sz="1350" dirty="0" err="1"/>
              <a:t>childInd</a:t>
            </a:r>
            <a:r>
              <a:rPr lang="en-US" sz="1350" dirty="0"/>
              <a:t> 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96C10A-560A-4DB8-B310-21CC6187687C}"/>
              </a:ext>
            </a:extLst>
          </p:cNvPr>
          <p:cNvSpPr/>
          <p:nvPr/>
        </p:nvSpPr>
        <p:spPr>
          <a:xfrm>
            <a:off x="4514850" y="1801577"/>
            <a:ext cx="285750" cy="29268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D6A41C-0BC4-4493-B4B5-6D2542773D2A}"/>
              </a:ext>
            </a:extLst>
          </p:cNvPr>
          <p:cNvSpPr/>
          <p:nvPr/>
        </p:nvSpPr>
        <p:spPr>
          <a:xfrm>
            <a:off x="480060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29C36C-F5E6-4D90-8A29-8BE6EF3AECF2}"/>
              </a:ext>
            </a:extLst>
          </p:cNvPr>
          <p:cNvSpPr/>
          <p:nvPr/>
        </p:nvSpPr>
        <p:spPr>
          <a:xfrm>
            <a:off x="5086350" y="180157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DCD320-2FAE-4BF4-9A74-70BF83D35B0C}"/>
              </a:ext>
            </a:extLst>
          </p:cNvPr>
          <p:cNvSpPr/>
          <p:nvPr/>
        </p:nvSpPr>
        <p:spPr>
          <a:xfrm>
            <a:off x="53721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E6919B-B19B-4167-9F72-49BE327C4A98}"/>
              </a:ext>
            </a:extLst>
          </p:cNvPr>
          <p:cNvSpPr/>
          <p:nvPr/>
        </p:nvSpPr>
        <p:spPr>
          <a:xfrm>
            <a:off x="56578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94EA9B-BCC9-4264-A0F0-542191F94986}"/>
              </a:ext>
            </a:extLst>
          </p:cNvPr>
          <p:cNvSpPr/>
          <p:nvPr/>
        </p:nvSpPr>
        <p:spPr>
          <a:xfrm>
            <a:off x="59436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E74BB8-2332-406F-A08C-55A7510B4D60}"/>
              </a:ext>
            </a:extLst>
          </p:cNvPr>
          <p:cNvSpPr/>
          <p:nvPr/>
        </p:nvSpPr>
        <p:spPr>
          <a:xfrm>
            <a:off x="62293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7E5BF9-880F-47DA-AE8C-30D89C066788}"/>
              </a:ext>
            </a:extLst>
          </p:cNvPr>
          <p:cNvSpPr/>
          <p:nvPr/>
        </p:nvSpPr>
        <p:spPr>
          <a:xfrm>
            <a:off x="6515100" y="180157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66A0C9-A6F8-4681-9555-0FA8E9463A3A}"/>
              </a:ext>
            </a:extLst>
          </p:cNvPr>
          <p:cNvSpPr/>
          <p:nvPr/>
        </p:nvSpPr>
        <p:spPr>
          <a:xfrm>
            <a:off x="6800850" y="1801573"/>
            <a:ext cx="285750" cy="2926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66089E-06DC-489D-BF51-8F8FF25723CC}"/>
              </a:ext>
            </a:extLst>
          </p:cNvPr>
          <p:cNvSpPr txBox="1"/>
          <p:nvPr/>
        </p:nvSpPr>
        <p:spPr>
          <a:xfrm>
            <a:off x="4260045" y="210555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F2C62A-7669-4C4C-8F7C-C47700B9DDC5}"/>
              </a:ext>
            </a:extLst>
          </p:cNvPr>
          <p:cNvSpPr/>
          <p:nvPr/>
        </p:nvSpPr>
        <p:spPr>
          <a:xfrm>
            <a:off x="4229100" y="1796234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1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to a heap (offer)</a:t>
            </a:r>
          </a:p>
        </p:txBody>
      </p:sp>
      <p:sp>
        <p:nvSpPr>
          <p:cNvPr id="5" name="Oval 4"/>
          <p:cNvSpPr/>
          <p:nvPr/>
        </p:nvSpPr>
        <p:spPr>
          <a:xfrm>
            <a:off x="2800350" y="180157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373563" y="228073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71671" y="23146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2030663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607236" y="2836929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/>
          <p:cNvSpPr/>
          <p:nvPr/>
        </p:nvSpPr>
        <p:spPr>
          <a:xfrm>
            <a:off x="3000221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3614873" y="2826271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" name="Oval 14"/>
          <p:cNvSpPr/>
          <p:nvPr/>
        </p:nvSpPr>
        <p:spPr>
          <a:xfrm>
            <a:off x="1738664" y="3356452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6" name="Oval 15"/>
          <p:cNvSpPr/>
          <p:nvPr/>
        </p:nvSpPr>
        <p:spPr>
          <a:xfrm>
            <a:off x="2267398" y="3356452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8" name="Straight Connector 17"/>
          <p:cNvCxnSpPr>
            <a:stCxn id="5" idx="3"/>
            <a:endCxn id="6" idx="0"/>
          </p:cNvCxnSpPr>
          <p:nvPr/>
        </p:nvCxnSpPr>
        <p:spPr>
          <a:xfrm flipH="1">
            <a:off x="2545013" y="2094261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7" idx="0"/>
          </p:cNvCxnSpPr>
          <p:nvPr/>
        </p:nvCxnSpPr>
        <p:spPr>
          <a:xfrm>
            <a:off x="3093034" y="2094260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8" idx="0"/>
          </p:cNvCxnSpPr>
          <p:nvPr/>
        </p:nvCxnSpPr>
        <p:spPr>
          <a:xfrm flipH="1">
            <a:off x="2202115" y="2573421"/>
            <a:ext cx="221666" cy="25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12" idx="0"/>
          </p:cNvCxnSpPr>
          <p:nvPr/>
        </p:nvCxnSpPr>
        <p:spPr>
          <a:xfrm>
            <a:off x="2666248" y="2573419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3" idx="0"/>
          </p:cNvCxnSpPr>
          <p:nvPr/>
        </p:nvCxnSpPr>
        <p:spPr>
          <a:xfrm flipH="1">
            <a:off x="3171673" y="2607296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14" idx="0"/>
          </p:cNvCxnSpPr>
          <p:nvPr/>
        </p:nvCxnSpPr>
        <p:spPr>
          <a:xfrm>
            <a:off x="3464355" y="2607296"/>
            <a:ext cx="321968" cy="21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5" idx="0"/>
          </p:cNvCxnSpPr>
          <p:nvPr/>
        </p:nvCxnSpPr>
        <p:spPr>
          <a:xfrm flipH="1">
            <a:off x="1910116" y="3123775"/>
            <a:ext cx="170765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5"/>
            <a:endCxn id="16" idx="0"/>
          </p:cNvCxnSpPr>
          <p:nvPr/>
        </p:nvCxnSpPr>
        <p:spPr>
          <a:xfrm>
            <a:off x="2323348" y="3123775"/>
            <a:ext cx="115501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45795" y="263147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6807" y="262363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50511" y="3275702"/>
            <a:ext cx="39289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When you add an element to a heap, at what index do you put it initially?</a:t>
            </a:r>
          </a:p>
          <a:p>
            <a:pPr marL="257175" indent="-257175">
              <a:buAutoNum type="alphaUcPeriod"/>
            </a:pPr>
            <a:r>
              <a:rPr lang="en-US" sz="1350" dirty="0"/>
              <a:t>0</a:t>
            </a:r>
          </a:p>
          <a:p>
            <a:pPr marL="257175" indent="-257175">
              <a:buAutoNum type="alphaUcPeriod"/>
            </a:pPr>
            <a:r>
              <a:rPr lang="en-US" sz="1350" dirty="0"/>
              <a:t>size – 1</a:t>
            </a:r>
          </a:p>
          <a:p>
            <a:pPr marL="257175" indent="-257175">
              <a:buAutoNum type="alphaUcPeriod"/>
            </a:pPr>
            <a:r>
              <a:rPr lang="en-US" sz="1350" dirty="0"/>
              <a:t>size</a:t>
            </a:r>
          </a:p>
          <a:p>
            <a:pPr marL="257175" indent="-257175">
              <a:buAutoNum type="alphaUcPeriod"/>
            </a:pPr>
            <a:r>
              <a:rPr lang="en-US" sz="1350" dirty="0"/>
              <a:t>Somewhere else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7A5392-21B1-486C-AD27-602A0F204308}"/>
              </a:ext>
            </a:extLst>
          </p:cNvPr>
          <p:cNvSpPr/>
          <p:nvPr/>
        </p:nvSpPr>
        <p:spPr>
          <a:xfrm>
            <a:off x="4514850" y="1801577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C66E98-6E6F-41FA-ACB3-338CB7C1C633}"/>
              </a:ext>
            </a:extLst>
          </p:cNvPr>
          <p:cNvSpPr/>
          <p:nvPr/>
        </p:nvSpPr>
        <p:spPr>
          <a:xfrm>
            <a:off x="480060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7FDC1A-C0B2-4774-A71B-DE768C2D79B0}"/>
              </a:ext>
            </a:extLst>
          </p:cNvPr>
          <p:cNvSpPr/>
          <p:nvPr/>
        </p:nvSpPr>
        <p:spPr>
          <a:xfrm>
            <a:off x="5086350" y="180157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BC6417-B2F3-4025-AC51-4E5E64EFC2C1}"/>
              </a:ext>
            </a:extLst>
          </p:cNvPr>
          <p:cNvSpPr/>
          <p:nvPr/>
        </p:nvSpPr>
        <p:spPr>
          <a:xfrm>
            <a:off x="53721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841B65-E9DF-4DB3-AE1D-F1622BCA963B}"/>
              </a:ext>
            </a:extLst>
          </p:cNvPr>
          <p:cNvSpPr/>
          <p:nvPr/>
        </p:nvSpPr>
        <p:spPr>
          <a:xfrm>
            <a:off x="56578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63DEC4-89E4-47E8-8CF4-028DB742D138}"/>
              </a:ext>
            </a:extLst>
          </p:cNvPr>
          <p:cNvSpPr/>
          <p:nvPr/>
        </p:nvSpPr>
        <p:spPr>
          <a:xfrm>
            <a:off x="59436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B1C17E-4C2B-4668-82E7-570F1C02C256}"/>
              </a:ext>
            </a:extLst>
          </p:cNvPr>
          <p:cNvSpPr/>
          <p:nvPr/>
        </p:nvSpPr>
        <p:spPr>
          <a:xfrm>
            <a:off x="62293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B04C9D-454E-46B6-982E-C039819B2D4F}"/>
              </a:ext>
            </a:extLst>
          </p:cNvPr>
          <p:cNvSpPr/>
          <p:nvPr/>
        </p:nvSpPr>
        <p:spPr>
          <a:xfrm>
            <a:off x="6515100" y="180157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3980A9-457D-4DDA-8D99-B3F6B5257BE3}"/>
              </a:ext>
            </a:extLst>
          </p:cNvPr>
          <p:cNvSpPr/>
          <p:nvPr/>
        </p:nvSpPr>
        <p:spPr>
          <a:xfrm>
            <a:off x="680085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A9555C-BA50-48D5-BE9F-914168F539C1}"/>
              </a:ext>
            </a:extLst>
          </p:cNvPr>
          <p:cNvSpPr txBox="1"/>
          <p:nvPr/>
        </p:nvSpPr>
        <p:spPr>
          <a:xfrm>
            <a:off x="4260045" y="210555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0934D7-ACDF-40C0-93E8-1AAF8323295B}"/>
              </a:ext>
            </a:extLst>
          </p:cNvPr>
          <p:cNvSpPr/>
          <p:nvPr/>
        </p:nvSpPr>
        <p:spPr>
          <a:xfrm>
            <a:off x="4229100" y="1796234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BBB2A9-431F-4E6B-8A2F-CC2C9DAA63F9}"/>
                  </a:ext>
                </a:extLst>
              </p14:cNvPr>
              <p14:cNvContentPartPr/>
              <p14:nvPr/>
            </p14:nvContentPartPr>
            <p14:xfrm>
              <a:off x="3457440" y="1764720"/>
              <a:ext cx="5321160" cy="321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BBB2A9-431F-4E6B-8A2F-CC2C9DAA63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080" y="1755360"/>
                <a:ext cx="5339880" cy="32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781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to a heap (offer)</a:t>
            </a:r>
          </a:p>
        </p:txBody>
      </p:sp>
      <p:sp>
        <p:nvSpPr>
          <p:cNvPr id="5" name="Oval 4"/>
          <p:cNvSpPr/>
          <p:nvPr/>
        </p:nvSpPr>
        <p:spPr>
          <a:xfrm>
            <a:off x="2800350" y="180157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373563" y="228073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71671" y="23146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1710706" y="2839474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607236" y="2836929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/>
          <p:cNvSpPr/>
          <p:nvPr/>
        </p:nvSpPr>
        <p:spPr>
          <a:xfrm>
            <a:off x="3000221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3614873" y="2826271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" name="Oval 14"/>
          <p:cNvSpPr/>
          <p:nvPr/>
        </p:nvSpPr>
        <p:spPr>
          <a:xfrm>
            <a:off x="1521878" y="338053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6" name="Oval 15"/>
          <p:cNvSpPr/>
          <p:nvPr/>
        </p:nvSpPr>
        <p:spPr>
          <a:xfrm>
            <a:off x="1955433" y="338053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8" name="Straight Connector 17"/>
          <p:cNvCxnSpPr>
            <a:stCxn id="5" idx="3"/>
            <a:endCxn id="6" idx="0"/>
          </p:cNvCxnSpPr>
          <p:nvPr/>
        </p:nvCxnSpPr>
        <p:spPr>
          <a:xfrm flipH="1">
            <a:off x="2545013" y="2094261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7" idx="0"/>
          </p:cNvCxnSpPr>
          <p:nvPr/>
        </p:nvCxnSpPr>
        <p:spPr>
          <a:xfrm>
            <a:off x="3093034" y="2094260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8" idx="0"/>
          </p:cNvCxnSpPr>
          <p:nvPr/>
        </p:nvCxnSpPr>
        <p:spPr>
          <a:xfrm flipH="1">
            <a:off x="1882157" y="2573421"/>
            <a:ext cx="541624" cy="266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12" idx="0"/>
          </p:cNvCxnSpPr>
          <p:nvPr/>
        </p:nvCxnSpPr>
        <p:spPr>
          <a:xfrm>
            <a:off x="2666248" y="2573419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3" idx="0"/>
          </p:cNvCxnSpPr>
          <p:nvPr/>
        </p:nvCxnSpPr>
        <p:spPr>
          <a:xfrm flipH="1">
            <a:off x="3171673" y="2607296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14" idx="0"/>
          </p:cNvCxnSpPr>
          <p:nvPr/>
        </p:nvCxnSpPr>
        <p:spPr>
          <a:xfrm>
            <a:off x="3464355" y="2607296"/>
            <a:ext cx="321968" cy="21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5" idx="0"/>
          </p:cNvCxnSpPr>
          <p:nvPr/>
        </p:nvCxnSpPr>
        <p:spPr>
          <a:xfrm flipH="1">
            <a:off x="1693327" y="3132159"/>
            <a:ext cx="67595" cy="248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5"/>
            <a:endCxn id="16" idx="0"/>
          </p:cNvCxnSpPr>
          <p:nvPr/>
        </p:nvCxnSpPr>
        <p:spPr>
          <a:xfrm>
            <a:off x="2003389" y="3132159"/>
            <a:ext cx="123494" cy="248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45795" y="263147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6807" y="262363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Oval 33"/>
          <p:cNvSpPr/>
          <p:nvPr/>
        </p:nvSpPr>
        <p:spPr>
          <a:xfrm>
            <a:off x="2344058" y="3393122"/>
            <a:ext cx="342900" cy="3429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Connector 35"/>
          <p:cNvCxnSpPr>
            <a:stCxn id="12" idx="3"/>
            <a:endCxn id="34" idx="0"/>
          </p:cNvCxnSpPr>
          <p:nvPr/>
        </p:nvCxnSpPr>
        <p:spPr>
          <a:xfrm flipH="1">
            <a:off x="2515510" y="3129613"/>
            <a:ext cx="141944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17B3FE7-71F0-4845-8809-8DC19D9BEF43}"/>
              </a:ext>
            </a:extLst>
          </p:cNvPr>
          <p:cNvSpPr/>
          <p:nvPr/>
        </p:nvSpPr>
        <p:spPr>
          <a:xfrm>
            <a:off x="4514850" y="1801577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489DA2-196A-4F38-BADB-A3D641E6032C}"/>
              </a:ext>
            </a:extLst>
          </p:cNvPr>
          <p:cNvSpPr/>
          <p:nvPr/>
        </p:nvSpPr>
        <p:spPr>
          <a:xfrm>
            <a:off x="480060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6E53F5-247F-49AA-B67C-1328E0FFAEB5}"/>
              </a:ext>
            </a:extLst>
          </p:cNvPr>
          <p:cNvSpPr/>
          <p:nvPr/>
        </p:nvSpPr>
        <p:spPr>
          <a:xfrm>
            <a:off x="5086350" y="180157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0B2787-B868-4049-9C95-7D17B7E04694}"/>
              </a:ext>
            </a:extLst>
          </p:cNvPr>
          <p:cNvSpPr/>
          <p:nvPr/>
        </p:nvSpPr>
        <p:spPr>
          <a:xfrm>
            <a:off x="53721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71CD38-35AF-45E2-A5E0-1814E9BA57DB}"/>
              </a:ext>
            </a:extLst>
          </p:cNvPr>
          <p:cNvSpPr/>
          <p:nvPr/>
        </p:nvSpPr>
        <p:spPr>
          <a:xfrm>
            <a:off x="56578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C5A6120-2C51-460D-8B0B-ED6344D73E80}"/>
              </a:ext>
            </a:extLst>
          </p:cNvPr>
          <p:cNvSpPr/>
          <p:nvPr/>
        </p:nvSpPr>
        <p:spPr>
          <a:xfrm>
            <a:off x="59436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5607D4-80EA-4700-9AA4-C1C6E9B95236}"/>
              </a:ext>
            </a:extLst>
          </p:cNvPr>
          <p:cNvSpPr/>
          <p:nvPr/>
        </p:nvSpPr>
        <p:spPr>
          <a:xfrm>
            <a:off x="62293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1AADD9-E71E-4B7A-B6E3-93A2D89FA410}"/>
              </a:ext>
            </a:extLst>
          </p:cNvPr>
          <p:cNvSpPr/>
          <p:nvPr/>
        </p:nvSpPr>
        <p:spPr>
          <a:xfrm>
            <a:off x="6515100" y="180157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A0964C-DC8E-4111-A9F4-DF6F3372E39F}"/>
              </a:ext>
            </a:extLst>
          </p:cNvPr>
          <p:cNvSpPr/>
          <p:nvPr/>
        </p:nvSpPr>
        <p:spPr>
          <a:xfrm>
            <a:off x="680085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816F1C-55CC-4106-99EB-F28825B7FF1A}"/>
              </a:ext>
            </a:extLst>
          </p:cNvPr>
          <p:cNvSpPr txBox="1"/>
          <p:nvPr/>
        </p:nvSpPr>
        <p:spPr>
          <a:xfrm>
            <a:off x="4260045" y="210555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0       1      2      3      4      5     6      7     8       9      10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0C668A8-8D89-4B57-818F-71D91D80CD6F}"/>
              </a:ext>
            </a:extLst>
          </p:cNvPr>
          <p:cNvSpPr/>
          <p:nvPr/>
        </p:nvSpPr>
        <p:spPr>
          <a:xfrm>
            <a:off x="4229100" y="1821867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C76DD21-BA82-401A-A66F-3C4066B56274}"/>
              </a:ext>
            </a:extLst>
          </p:cNvPr>
          <p:cNvSpPr/>
          <p:nvPr/>
        </p:nvSpPr>
        <p:spPr>
          <a:xfrm>
            <a:off x="7086600" y="1801572"/>
            <a:ext cx="285750" cy="29268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84091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167" y="342740"/>
            <a:ext cx="5268558" cy="8572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BubbleUp</a:t>
            </a:r>
            <a:br>
              <a:rPr lang="en-US" dirty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00350" y="180157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373563" y="228073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71671" y="23146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1710706" y="2839474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607236" y="2836929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/>
          <p:cNvSpPr/>
          <p:nvPr/>
        </p:nvSpPr>
        <p:spPr>
          <a:xfrm>
            <a:off x="3000221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3614873" y="2826271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" name="Oval 14"/>
          <p:cNvSpPr/>
          <p:nvPr/>
        </p:nvSpPr>
        <p:spPr>
          <a:xfrm>
            <a:off x="1521878" y="338053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6" name="Oval 15"/>
          <p:cNvSpPr/>
          <p:nvPr/>
        </p:nvSpPr>
        <p:spPr>
          <a:xfrm>
            <a:off x="1955433" y="338053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8" name="Straight Connector 17"/>
          <p:cNvCxnSpPr>
            <a:stCxn id="5" idx="3"/>
            <a:endCxn id="6" idx="0"/>
          </p:cNvCxnSpPr>
          <p:nvPr/>
        </p:nvCxnSpPr>
        <p:spPr>
          <a:xfrm flipH="1">
            <a:off x="2545013" y="2094261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7" idx="0"/>
          </p:cNvCxnSpPr>
          <p:nvPr/>
        </p:nvCxnSpPr>
        <p:spPr>
          <a:xfrm>
            <a:off x="3093034" y="2094260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8" idx="0"/>
          </p:cNvCxnSpPr>
          <p:nvPr/>
        </p:nvCxnSpPr>
        <p:spPr>
          <a:xfrm flipH="1">
            <a:off x="1882157" y="2573421"/>
            <a:ext cx="541624" cy="266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12" idx="0"/>
          </p:cNvCxnSpPr>
          <p:nvPr/>
        </p:nvCxnSpPr>
        <p:spPr>
          <a:xfrm>
            <a:off x="2666248" y="2573419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3" idx="0"/>
          </p:cNvCxnSpPr>
          <p:nvPr/>
        </p:nvCxnSpPr>
        <p:spPr>
          <a:xfrm flipH="1">
            <a:off x="3171673" y="2607296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14" idx="0"/>
          </p:cNvCxnSpPr>
          <p:nvPr/>
        </p:nvCxnSpPr>
        <p:spPr>
          <a:xfrm>
            <a:off x="3464355" y="2607296"/>
            <a:ext cx="321968" cy="21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5" idx="0"/>
          </p:cNvCxnSpPr>
          <p:nvPr/>
        </p:nvCxnSpPr>
        <p:spPr>
          <a:xfrm flipH="1">
            <a:off x="1693327" y="3132159"/>
            <a:ext cx="67595" cy="248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5"/>
            <a:endCxn id="16" idx="0"/>
          </p:cNvCxnSpPr>
          <p:nvPr/>
        </p:nvCxnSpPr>
        <p:spPr>
          <a:xfrm>
            <a:off x="2003389" y="3132159"/>
            <a:ext cx="123494" cy="248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45795" y="263147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6807" y="262363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Oval 33"/>
          <p:cNvSpPr/>
          <p:nvPr/>
        </p:nvSpPr>
        <p:spPr>
          <a:xfrm>
            <a:off x="2344058" y="3393122"/>
            <a:ext cx="342900" cy="3429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Connector 35"/>
          <p:cNvCxnSpPr>
            <a:stCxn id="12" idx="3"/>
            <a:endCxn id="34" idx="0"/>
          </p:cNvCxnSpPr>
          <p:nvPr/>
        </p:nvCxnSpPr>
        <p:spPr>
          <a:xfrm flipH="1">
            <a:off x="2515510" y="3129613"/>
            <a:ext cx="141944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15736" y="775628"/>
            <a:ext cx="57637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For offer, you will need a helper method called </a:t>
            </a:r>
            <a:r>
              <a:rPr lang="en-US" sz="1350" dirty="0" err="1"/>
              <a:t>BubbleUp</a:t>
            </a:r>
            <a:r>
              <a:rPr lang="en-US" sz="1350" dirty="0"/>
              <a:t>.  we also suggest recursion, and here’s a very rough recursive algorithm, though it’s up to you to figure out the base case.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64098" y="3427447"/>
            <a:ext cx="38833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u="sng" dirty="0" err="1"/>
              <a:t>bubbleUp</a:t>
            </a:r>
            <a:r>
              <a:rPr lang="en-US" sz="1350" u="sng" dirty="0"/>
              <a:t>( index ) </a:t>
            </a:r>
            <a:r>
              <a:rPr lang="en-US" sz="1200" b="1" dirty="0">
                <a:solidFill>
                  <a:srgbClr val="FF0000"/>
                </a:solidFill>
              </a:rPr>
              <a:t>// You might need more arguments</a:t>
            </a:r>
            <a:endParaRPr lang="en-US" sz="1350" b="1" dirty="0">
              <a:solidFill>
                <a:srgbClr val="FF000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  If value at index shouldn’t move any more, return  </a:t>
            </a:r>
          </a:p>
          <a:p>
            <a:r>
              <a:rPr lang="en-US" sz="1350" dirty="0"/>
              <a:t>  Swap value at index with its parent (at </a:t>
            </a:r>
            <a:r>
              <a:rPr lang="en-US" sz="1350" dirty="0" err="1"/>
              <a:t>parentInd</a:t>
            </a:r>
            <a:r>
              <a:rPr lang="en-US" sz="1350" dirty="0"/>
              <a:t>)</a:t>
            </a:r>
          </a:p>
          <a:p>
            <a:r>
              <a:rPr lang="en-US" sz="1350" dirty="0"/>
              <a:t>  </a:t>
            </a:r>
            <a:r>
              <a:rPr lang="en-US" sz="1350" dirty="0" err="1"/>
              <a:t>bubbleUp</a:t>
            </a:r>
            <a:r>
              <a:rPr lang="en-US" sz="1350" dirty="0"/>
              <a:t>( </a:t>
            </a:r>
            <a:r>
              <a:rPr lang="en-US" sz="1350" dirty="0" err="1"/>
              <a:t>parentInd</a:t>
            </a:r>
            <a:r>
              <a:rPr lang="en-US" sz="1350" dirty="0"/>
              <a:t>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7972" y="4446166"/>
            <a:ext cx="61118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This is the base case for you to figure out.  </a:t>
            </a:r>
            <a:br>
              <a:rPr lang="en-US" sz="1350" dirty="0"/>
            </a:br>
            <a:r>
              <a:rPr lang="en-US" sz="1350" dirty="0"/>
              <a:t>HINT: There will be more than one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717650" y="3799569"/>
            <a:ext cx="1410749" cy="69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5120BE4-F6A7-43D4-9C6E-F42D1BF880CB}"/>
              </a:ext>
            </a:extLst>
          </p:cNvPr>
          <p:cNvSpPr/>
          <p:nvPr/>
        </p:nvSpPr>
        <p:spPr>
          <a:xfrm>
            <a:off x="4514850" y="1801577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9BABB-5B31-4EE5-94B1-8A4D886DE781}"/>
              </a:ext>
            </a:extLst>
          </p:cNvPr>
          <p:cNvSpPr/>
          <p:nvPr/>
        </p:nvSpPr>
        <p:spPr>
          <a:xfrm>
            <a:off x="480060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F576E-C325-4CA3-BB66-B0FD5B177743}"/>
              </a:ext>
            </a:extLst>
          </p:cNvPr>
          <p:cNvSpPr/>
          <p:nvPr/>
        </p:nvSpPr>
        <p:spPr>
          <a:xfrm>
            <a:off x="5086350" y="180157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54DFE8-D962-4058-8F1C-4D905493AFB1}"/>
              </a:ext>
            </a:extLst>
          </p:cNvPr>
          <p:cNvSpPr/>
          <p:nvPr/>
        </p:nvSpPr>
        <p:spPr>
          <a:xfrm>
            <a:off x="53721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1D2D78-8767-42B4-B898-935A05344C90}"/>
              </a:ext>
            </a:extLst>
          </p:cNvPr>
          <p:cNvSpPr/>
          <p:nvPr/>
        </p:nvSpPr>
        <p:spPr>
          <a:xfrm>
            <a:off x="56578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30CBB3-0B22-4DA6-9096-FA417D80D1B0}"/>
              </a:ext>
            </a:extLst>
          </p:cNvPr>
          <p:cNvSpPr/>
          <p:nvPr/>
        </p:nvSpPr>
        <p:spPr>
          <a:xfrm>
            <a:off x="59436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4CC5F7-DF98-4791-B847-CB7A31BDA833}"/>
              </a:ext>
            </a:extLst>
          </p:cNvPr>
          <p:cNvSpPr/>
          <p:nvPr/>
        </p:nvSpPr>
        <p:spPr>
          <a:xfrm>
            <a:off x="62293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2D5F8D-4730-4A1B-9107-C2A7F76A0594}"/>
              </a:ext>
            </a:extLst>
          </p:cNvPr>
          <p:cNvSpPr/>
          <p:nvPr/>
        </p:nvSpPr>
        <p:spPr>
          <a:xfrm>
            <a:off x="6515100" y="180157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633572-6C9C-4E0E-AC76-72425F02564E}"/>
              </a:ext>
            </a:extLst>
          </p:cNvPr>
          <p:cNvSpPr/>
          <p:nvPr/>
        </p:nvSpPr>
        <p:spPr>
          <a:xfrm>
            <a:off x="680085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7AAD5E-C20B-4CEE-B160-04C467CB1976}"/>
              </a:ext>
            </a:extLst>
          </p:cNvPr>
          <p:cNvSpPr txBox="1"/>
          <p:nvPr/>
        </p:nvSpPr>
        <p:spPr>
          <a:xfrm>
            <a:off x="4260045" y="210555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0       1      2      3      4      5     6      7     8       9      10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C6C0CD-BFD5-4EC2-ACB5-59203E6201BA}"/>
              </a:ext>
            </a:extLst>
          </p:cNvPr>
          <p:cNvSpPr/>
          <p:nvPr/>
        </p:nvSpPr>
        <p:spPr>
          <a:xfrm>
            <a:off x="4229100" y="1796234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D173F5C-97F2-4989-B5DD-49E41F1DB38C}"/>
              </a:ext>
            </a:extLst>
          </p:cNvPr>
          <p:cNvSpPr/>
          <p:nvPr/>
        </p:nvSpPr>
        <p:spPr>
          <a:xfrm>
            <a:off x="7086600" y="1801572"/>
            <a:ext cx="285750" cy="29268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D83C7D-236E-441C-8053-5BB702E75A9C}"/>
                  </a:ext>
                </a:extLst>
              </p14:cNvPr>
              <p14:cNvContentPartPr/>
              <p14:nvPr/>
            </p14:nvContentPartPr>
            <p14:xfrm>
              <a:off x="1665000" y="74880"/>
              <a:ext cx="7365960" cy="4068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D83C7D-236E-441C-8053-5BB702E75A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5640" y="65520"/>
                <a:ext cx="7384680" cy="40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70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76CA-F19D-45A0-967B-1C9AA8FF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B754-B2F5-437A-B517-DD35F1D0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 tracker</a:t>
            </a:r>
          </a:p>
          <a:p>
            <a:r>
              <a:rPr lang="en-US" dirty="0"/>
              <a:t>heap sort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3C7F9F-A2D7-4323-9008-82B45F7AF9B6}"/>
                  </a:ext>
                </a:extLst>
              </p14:cNvPr>
              <p14:cNvContentPartPr/>
              <p14:nvPr/>
            </p14:nvContentPartPr>
            <p14:xfrm>
              <a:off x="36360" y="35280"/>
              <a:ext cx="8863200" cy="448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3C7F9F-A2D7-4323-9008-82B45F7AF9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00" y="25920"/>
                <a:ext cx="8881920" cy="45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358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C26695-1560-4B9A-9E27-3435C1B41BAE}"/>
              </a:ext>
            </a:extLst>
          </p:cNvPr>
          <p:cNvSpPr txBox="1"/>
          <p:nvPr/>
        </p:nvSpPr>
        <p:spPr>
          <a:xfrm>
            <a:off x="0" y="-40623"/>
            <a:ext cx="920791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 Tracker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pq1 = new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Collections.reverseOrder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(Integer::compare));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pq2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&lt;&gt;(Integer::compare);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void add(int n)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pq2.size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== 0 &amp;&amp;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pq1.size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pq2.add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current = get();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if(n &gt;= current)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pq2.add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pq1.add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sizeDifference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pq2.size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pq1.size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sizeDifference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 1) {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pq1.add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pq2.poll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());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sizeDifference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-1) {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pq2.add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pq1.poll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());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DF8707-D32D-4DA2-8675-3B009B36D807}"/>
                  </a:ext>
                </a:extLst>
              </p14:cNvPr>
              <p14:cNvContentPartPr/>
              <p14:nvPr/>
            </p14:nvContentPartPr>
            <p14:xfrm>
              <a:off x="3270960" y="29880"/>
              <a:ext cx="5867640" cy="317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DF8707-D32D-4DA2-8675-3B009B36D8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1600" y="20520"/>
                <a:ext cx="5886360" cy="31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5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C26695-1560-4B9A-9E27-3435C1B41BAE}"/>
              </a:ext>
            </a:extLst>
          </p:cNvPr>
          <p:cNvSpPr txBox="1"/>
          <p:nvPr/>
        </p:nvSpPr>
        <p:spPr>
          <a:xfrm>
            <a:off x="0" y="-40623"/>
            <a:ext cx="90220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class Tracker {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PriorityQueue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&lt;Integer&gt; pq1 = new 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PriorityQueue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&lt;&gt;(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Collections.reverseOrder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(Integer::compare));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PriorityQueue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&lt;Integer&gt;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pq2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= new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PriorityQueue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&lt;&gt;(Integer::compare);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void add(int n) {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if(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pq2.size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() == 0 &amp;&amp;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pq1.size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() == 0) {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pq2.add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(n);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  return;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int current = get();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if(n &gt;= current) {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pq2.add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(n);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else {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pq1.add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(n);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int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sizeDifference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pq2.size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() -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pq1.size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if(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sizeDifference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&gt; 1) {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pq1.add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pq2.poll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()); }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else if(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sizeDifference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&lt; -1) {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pq2.add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pq1.poll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()); }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}</a:t>
            </a:r>
          </a:p>
          <a:p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A00C66-3837-44A3-B0A0-3B5E20D78C99}"/>
              </a:ext>
            </a:extLst>
          </p:cNvPr>
          <p:cNvSpPr txBox="1"/>
          <p:nvPr/>
        </p:nvSpPr>
        <p:spPr>
          <a:xfrm>
            <a:off x="2992120" y="1191935"/>
            <a:ext cx="57997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int get() {</a:t>
            </a:r>
          </a:p>
          <a:p>
            <a:r>
              <a:rPr lang="en-US" sz="1600" dirty="0"/>
              <a:t>    if(pq2.size() == pq1.size()) { return (pq2.peek() + pq1.peek()) / 2; }</a:t>
            </a:r>
          </a:p>
          <a:p>
            <a:r>
              <a:rPr lang="en-US" sz="1600" dirty="0"/>
              <a:t>    if(pq2.size() &gt; pq1.size()) { return pq2.peek(); }</a:t>
            </a:r>
          </a:p>
          <a:p>
            <a:r>
              <a:rPr lang="en-US" sz="1600" dirty="0"/>
              <a:t>    else { return pq1.peek(); }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public String </a:t>
            </a:r>
            <a:r>
              <a:rPr lang="en-US" sz="1600" dirty="0" err="1"/>
              <a:t>toString</a:t>
            </a:r>
            <a:r>
              <a:rPr lang="en-US" sz="1600" dirty="0"/>
              <a:t>() {</a:t>
            </a:r>
          </a:p>
          <a:p>
            <a:r>
              <a:rPr lang="en-US" sz="1600" dirty="0"/>
              <a:t>    return "" + pq1 + " " + </a:t>
            </a:r>
            <a:r>
              <a:rPr lang="en-US" sz="1600" dirty="0" err="1"/>
              <a:t>this.get</a:t>
            </a:r>
            <a:r>
              <a:rPr lang="en-US" sz="1600" dirty="0"/>
              <a:t>() + " " + pq2;</a:t>
            </a:r>
          </a:p>
          <a:p>
            <a:r>
              <a:rPr lang="en-US" sz="1600" dirty="0"/>
              <a:t>  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1404C7-0A88-49D2-82F4-1692FA15330E}"/>
                  </a:ext>
                </a:extLst>
              </p14:cNvPr>
              <p14:cNvContentPartPr/>
              <p14:nvPr/>
            </p14:nvContentPartPr>
            <p14:xfrm>
              <a:off x="4022280" y="873360"/>
              <a:ext cx="1110240" cy="316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1404C7-0A88-49D2-82F4-1692FA1533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2920" y="864000"/>
                <a:ext cx="1128960" cy="3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239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21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tomorrow @ </a:t>
            </a:r>
            <a:r>
              <a:rPr lang="en-US" dirty="0" err="1"/>
              <a:t>11:59pm</a:t>
            </a:r>
            <a:r>
              <a:rPr lang="en-US" dirty="0"/>
              <a:t> (Week 9)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MedianTracker</a:t>
            </a:r>
            <a:r>
              <a:rPr lang="en-US" dirty="0"/>
              <a:t> (draw the picture and arrays)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4736610" cy="3263504"/>
          </a:xfrm>
        </p:spPr>
        <p:txBody>
          <a:bodyPr/>
          <a:lstStyle/>
          <a:p>
            <a:r>
              <a:rPr lang="en-US" dirty="0"/>
              <a:t>Draw the picture and the arrays for the following:</a:t>
            </a:r>
          </a:p>
          <a:p>
            <a:pPr lvl="1"/>
            <a:r>
              <a:rPr lang="en-US" dirty="0"/>
              <a:t>Add the following elements to the </a:t>
            </a:r>
            <a:r>
              <a:rPr lang="en-US" dirty="0" err="1"/>
              <a:t>MedianTracker</a:t>
            </a:r>
            <a:r>
              <a:rPr lang="en-US" dirty="0"/>
              <a:t> (in this order):</a:t>
            </a:r>
          </a:p>
          <a:p>
            <a:pPr lvl="2"/>
            <a:r>
              <a:rPr lang="en-US" dirty="0"/>
              <a:t>5, 10, 15, 20, 25, 30, 35</a:t>
            </a:r>
          </a:p>
          <a:p>
            <a:pPr lvl="1"/>
            <a:r>
              <a:rPr lang="en-US" dirty="0"/>
              <a:t>What is the result of the call to get() after adding all the elements?</a:t>
            </a:r>
          </a:p>
          <a:p>
            <a:pPr marL="342904" lvl="1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1441B7-9B80-4B39-93F0-9524A31CF9C1}"/>
                  </a:ext>
                </a:extLst>
              </p14:cNvPr>
              <p14:cNvContentPartPr/>
              <p14:nvPr/>
            </p14:nvContentPartPr>
            <p14:xfrm>
              <a:off x="1491480" y="2608200"/>
              <a:ext cx="2065680" cy="3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1441B7-9B80-4B39-93F0-9524A31CF9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2120" y="2598840"/>
                <a:ext cx="2084400" cy="3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21?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operations</a:t>
            </a:r>
          </a:p>
          <a:p>
            <a:r>
              <a:rPr lang="en-US" dirty="0"/>
              <a:t>Heap applications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Heap insert and delete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AC4A4E-3052-4514-B484-DA13C102DEBB}"/>
                  </a:ext>
                </a:extLst>
              </p14:cNvPr>
              <p14:cNvContentPartPr/>
              <p14:nvPr/>
            </p14:nvContentPartPr>
            <p14:xfrm>
              <a:off x="964800" y="112320"/>
              <a:ext cx="8049240" cy="4364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AC4A4E-3052-4514-B484-DA13C102DE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440" y="102960"/>
                <a:ext cx="8067960" cy="43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634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from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 remove an element from an array-backed heap as we have discussed them, at what index is the element to remove (the one you will return) located?  Assume the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stores the number of elements currently in the heap,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the length of the array storing the heap.</a:t>
            </a:r>
          </a:p>
          <a:p>
            <a:pPr marL="617220" lvl="1" indent="-342900">
              <a:buAutoNum type="alphaUcPeriod"/>
            </a:pPr>
            <a:r>
              <a:rPr lang="en-US" dirty="0"/>
              <a:t>0</a:t>
            </a:r>
          </a:p>
          <a:p>
            <a:pPr marL="617220" lvl="1" indent="-342900">
              <a:buAutoNum type="alphaUcPeriod"/>
            </a:pPr>
            <a:r>
              <a:rPr lang="en-US" dirty="0"/>
              <a:t>1</a:t>
            </a:r>
          </a:p>
          <a:p>
            <a:pPr marL="617220" lvl="1" indent="-342900">
              <a:buAutoNum type="alphaUcPeriod"/>
            </a:pPr>
            <a:r>
              <a:rPr lang="en-US" dirty="0"/>
              <a:t>size – 1</a:t>
            </a:r>
          </a:p>
          <a:p>
            <a:pPr marL="617220" lvl="1" indent="-342900">
              <a:buAutoNum type="alphaUcPeriod"/>
            </a:pPr>
            <a:r>
              <a:rPr lang="en-US" dirty="0" err="1"/>
              <a:t>arr.length</a:t>
            </a:r>
            <a:r>
              <a:rPr lang="en-US" dirty="0"/>
              <a:t> – 1</a:t>
            </a:r>
          </a:p>
          <a:p>
            <a:pPr marL="617220" lvl="1" indent="-342900">
              <a:buAutoNum type="alphaUcPeriod"/>
            </a:pPr>
            <a:r>
              <a:rPr lang="en-US" dirty="0"/>
              <a:t>You can’t tell with the information given </a:t>
            </a:r>
          </a:p>
          <a:p>
            <a:pPr marL="617220" lvl="1" indent="-342900">
              <a:buAutoNum type="alphaUcPeriod"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852433-1602-4C07-92E8-A00138954788}"/>
                  </a:ext>
                </a:extLst>
              </p14:cNvPr>
              <p14:cNvContentPartPr/>
              <p14:nvPr/>
            </p14:nvContentPartPr>
            <p14:xfrm>
              <a:off x="587520" y="3121200"/>
              <a:ext cx="1125360" cy="3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852433-1602-4C07-92E8-A001389547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160" y="3111840"/>
                <a:ext cx="1144080" cy="3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01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from a heap (poll)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38666" y="1801576"/>
            <a:ext cx="2219108" cy="1897776"/>
            <a:chOff x="794219" y="2402101"/>
            <a:chExt cx="2958811" cy="2530368"/>
          </a:xfrm>
        </p:grpSpPr>
        <p:sp>
          <p:nvSpPr>
            <p:cNvPr id="5" name="Oval 4"/>
            <p:cNvSpPr/>
            <p:nvPr/>
          </p:nvSpPr>
          <p:spPr>
            <a:xfrm>
              <a:off x="2209800" y="240210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640751" y="304098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704895" y="308615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183551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952315" y="3782572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476295" y="377478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295830" y="376836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794219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499197" y="447526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18" name="Straight Connector 17"/>
            <p:cNvCxnSpPr>
              <a:stCxn id="5" idx="3"/>
              <a:endCxn id="6" idx="0"/>
            </p:cNvCxnSpPr>
            <p:nvPr/>
          </p:nvCxnSpPr>
          <p:spPr>
            <a:xfrm flipH="1">
              <a:off x="1869351" y="2792346"/>
              <a:ext cx="407404" cy="248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5"/>
              <a:endCxn id="7" idx="0"/>
            </p:cNvCxnSpPr>
            <p:nvPr/>
          </p:nvCxnSpPr>
          <p:spPr>
            <a:xfrm>
              <a:off x="2600045" y="2792346"/>
              <a:ext cx="333450" cy="293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" idx="3"/>
              <a:endCxn id="8" idx="0"/>
            </p:cNvCxnSpPr>
            <p:nvPr/>
          </p:nvCxnSpPr>
          <p:spPr>
            <a:xfrm flipH="1">
              <a:off x="1412151" y="3431226"/>
              <a:ext cx="295555" cy="343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" idx="5"/>
              <a:endCxn id="12" idx="0"/>
            </p:cNvCxnSpPr>
            <p:nvPr/>
          </p:nvCxnSpPr>
          <p:spPr>
            <a:xfrm>
              <a:off x="2030996" y="3431226"/>
              <a:ext cx="149919" cy="3513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3"/>
              <a:endCxn id="13" idx="0"/>
            </p:cNvCxnSpPr>
            <p:nvPr/>
          </p:nvCxnSpPr>
          <p:spPr>
            <a:xfrm flipH="1">
              <a:off x="2704895" y="3476395"/>
              <a:ext cx="66955" cy="298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5"/>
              <a:endCxn id="14" idx="0"/>
            </p:cNvCxnSpPr>
            <p:nvPr/>
          </p:nvCxnSpPr>
          <p:spPr>
            <a:xfrm>
              <a:off x="3095140" y="3476395"/>
              <a:ext cx="429290" cy="2919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8" idx="3"/>
              <a:endCxn id="15" idx="0"/>
            </p:cNvCxnSpPr>
            <p:nvPr/>
          </p:nvCxnSpPr>
          <p:spPr>
            <a:xfrm flipH="1">
              <a:off x="1022819" y="4165032"/>
              <a:ext cx="227687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5"/>
              <a:endCxn id="16" idx="0"/>
            </p:cNvCxnSpPr>
            <p:nvPr/>
          </p:nvCxnSpPr>
          <p:spPr>
            <a:xfrm>
              <a:off x="1573796" y="4165032"/>
              <a:ext cx="154001" cy="3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4545795" y="263147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6807" y="262363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0F18A8-731B-4EAA-9364-FB9797DF208B}"/>
              </a:ext>
            </a:extLst>
          </p:cNvPr>
          <p:cNvSpPr/>
          <p:nvPr/>
        </p:nvSpPr>
        <p:spPr>
          <a:xfrm>
            <a:off x="4514850" y="1801577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ADFCDF-8F1D-4CBB-82B8-65B178E9A831}"/>
              </a:ext>
            </a:extLst>
          </p:cNvPr>
          <p:cNvSpPr/>
          <p:nvPr/>
        </p:nvSpPr>
        <p:spPr>
          <a:xfrm>
            <a:off x="480060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4CBB05-DBB4-488E-BF97-D329BE0C8FFF}"/>
              </a:ext>
            </a:extLst>
          </p:cNvPr>
          <p:cNvSpPr/>
          <p:nvPr/>
        </p:nvSpPr>
        <p:spPr>
          <a:xfrm>
            <a:off x="5086350" y="180157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5DF6C3-9307-43F3-8310-DCC340E7715F}"/>
              </a:ext>
            </a:extLst>
          </p:cNvPr>
          <p:cNvSpPr/>
          <p:nvPr/>
        </p:nvSpPr>
        <p:spPr>
          <a:xfrm>
            <a:off x="53721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591A39-0B89-4BF2-9DC4-2FBD24C1AC0B}"/>
              </a:ext>
            </a:extLst>
          </p:cNvPr>
          <p:cNvSpPr/>
          <p:nvPr/>
        </p:nvSpPr>
        <p:spPr>
          <a:xfrm>
            <a:off x="56578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94E847-0246-4B16-9DCD-BBAE0F93655A}"/>
              </a:ext>
            </a:extLst>
          </p:cNvPr>
          <p:cNvSpPr/>
          <p:nvPr/>
        </p:nvSpPr>
        <p:spPr>
          <a:xfrm>
            <a:off x="59436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EA5DC4-0BB2-4507-8546-A8508B10DE3D}"/>
              </a:ext>
            </a:extLst>
          </p:cNvPr>
          <p:cNvSpPr/>
          <p:nvPr/>
        </p:nvSpPr>
        <p:spPr>
          <a:xfrm>
            <a:off x="62293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EA72A7-DF9B-47C2-903B-2B328ED27AD4}"/>
              </a:ext>
            </a:extLst>
          </p:cNvPr>
          <p:cNvSpPr/>
          <p:nvPr/>
        </p:nvSpPr>
        <p:spPr>
          <a:xfrm>
            <a:off x="6515100" y="180157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0E4D6E-C4F6-4F07-805D-CDE45619B2AE}"/>
              </a:ext>
            </a:extLst>
          </p:cNvPr>
          <p:cNvSpPr/>
          <p:nvPr/>
        </p:nvSpPr>
        <p:spPr>
          <a:xfrm>
            <a:off x="680085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631DBF-72D4-40DF-8940-6BAEB7149741}"/>
              </a:ext>
            </a:extLst>
          </p:cNvPr>
          <p:cNvSpPr txBox="1"/>
          <p:nvPr/>
        </p:nvSpPr>
        <p:spPr>
          <a:xfrm>
            <a:off x="4260045" y="210555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E1420E-4E4E-45D3-8C85-9824DA1748DD}"/>
              </a:ext>
            </a:extLst>
          </p:cNvPr>
          <p:cNvSpPr/>
          <p:nvPr/>
        </p:nvSpPr>
        <p:spPr>
          <a:xfrm>
            <a:off x="4229100" y="1796234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5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from a heap</a:t>
            </a:r>
          </a:p>
        </p:txBody>
      </p:sp>
      <p:sp>
        <p:nvSpPr>
          <p:cNvPr id="5" name="Oval 4"/>
          <p:cNvSpPr/>
          <p:nvPr/>
        </p:nvSpPr>
        <p:spPr>
          <a:xfrm>
            <a:off x="2800350" y="1801576"/>
            <a:ext cx="342900" cy="3429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373563" y="228073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71671" y="23146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2030663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607236" y="2836929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/>
          <p:cNvSpPr/>
          <p:nvPr/>
        </p:nvSpPr>
        <p:spPr>
          <a:xfrm>
            <a:off x="3000221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3614873" y="2826271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" name="Oval 14"/>
          <p:cNvSpPr/>
          <p:nvPr/>
        </p:nvSpPr>
        <p:spPr>
          <a:xfrm>
            <a:off x="1738664" y="3356452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6" name="Oval 15"/>
          <p:cNvSpPr/>
          <p:nvPr/>
        </p:nvSpPr>
        <p:spPr>
          <a:xfrm>
            <a:off x="2267398" y="3356452"/>
            <a:ext cx="342900" cy="3429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8" name="Straight Connector 17"/>
          <p:cNvCxnSpPr>
            <a:stCxn id="5" idx="3"/>
            <a:endCxn id="6" idx="0"/>
          </p:cNvCxnSpPr>
          <p:nvPr/>
        </p:nvCxnSpPr>
        <p:spPr>
          <a:xfrm flipH="1">
            <a:off x="2545013" y="2094261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7" idx="0"/>
          </p:cNvCxnSpPr>
          <p:nvPr/>
        </p:nvCxnSpPr>
        <p:spPr>
          <a:xfrm>
            <a:off x="3093034" y="2094260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8" idx="0"/>
          </p:cNvCxnSpPr>
          <p:nvPr/>
        </p:nvCxnSpPr>
        <p:spPr>
          <a:xfrm flipH="1">
            <a:off x="2202115" y="2573421"/>
            <a:ext cx="221666" cy="25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12" idx="0"/>
          </p:cNvCxnSpPr>
          <p:nvPr/>
        </p:nvCxnSpPr>
        <p:spPr>
          <a:xfrm>
            <a:off x="2666248" y="2573419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3" idx="0"/>
          </p:cNvCxnSpPr>
          <p:nvPr/>
        </p:nvCxnSpPr>
        <p:spPr>
          <a:xfrm flipH="1">
            <a:off x="3171673" y="2607296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14" idx="0"/>
          </p:cNvCxnSpPr>
          <p:nvPr/>
        </p:nvCxnSpPr>
        <p:spPr>
          <a:xfrm>
            <a:off x="3464355" y="2607296"/>
            <a:ext cx="321968" cy="21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5" idx="0"/>
          </p:cNvCxnSpPr>
          <p:nvPr/>
        </p:nvCxnSpPr>
        <p:spPr>
          <a:xfrm flipH="1">
            <a:off x="1910116" y="3123775"/>
            <a:ext cx="170765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5"/>
            <a:endCxn id="16" idx="0"/>
          </p:cNvCxnSpPr>
          <p:nvPr/>
        </p:nvCxnSpPr>
        <p:spPr>
          <a:xfrm>
            <a:off x="2323348" y="3123775"/>
            <a:ext cx="115501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45795" y="263147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6807" y="262363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47740" y="3376893"/>
            <a:ext cx="29979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theHeap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theHeap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[size];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2391" y="3700091"/>
            <a:ext cx="1891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NOTE: The assignment uses </a:t>
            </a:r>
            <a:r>
              <a:rPr lang="en-US" sz="1050" b="1" dirty="0" err="1">
                <a:solidFill>
                  <a:srgbClr val="FF0000"/>
                </a:solidFill>
              </a:rPr>
              <a:t>ArrayLists</a:t>
            </a:r>
            <a:r>
              <a:rPr lang="en-US" sz="1050" b="1" dirty="0">
                <a:solidFill>
                  <a:srgbClr val="FF0000"/>
                </a:solidFill>
              </a:rPr>
              <a:t> not arrays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78269B-DFDF-4CD8-9A68-9DC50FF04381}"/>
              </a:ext>
            </a:extLst>
          </p:cNvPr>
          <p:cNvSpPr/>
          <p:nvPr/>
        </p:nvSpPr>
        <p:spPr>
          <a:xfrm>
            <a:off x="4514850" y="1801577"/>
            <a:ext cx="285750" cy="29268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EB7BF2-FBEF-474A-BB2F-9EF2DE550D60}"/>
              </a:ext>
            </a:extLst>
          </p:cNvPr>
          <p:cNvSpPr/>
          <p:nvPr/>
        </p:nvSpPr>
        <p:spPr>
          <a:xfrm>
            <a:off x="480060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0679D6-9EF5-4094-9C27-493FA688DED0}"/>
              </a:ext>
            </a:extLst>
          </p:cNvPr>
          <p:cNvSpPr/>
          <p:nvPr/>
        </p:nvSpPr>
        <p:spPr>
          <a:xfrm>
            <a:off x="5086350" y="180157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0C7104-3599-4B63-89B8-378CECF64F5A}"/>
              </a:ext>
            </a:extLst>
          </p:cNvPr>
          <p:cNvSpPr/>
          <p:nvPr/>
        </p:nvSpPr>
        <p:spPr>
          <a:xfrm>
            <a:off x="53721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B2D4541-34CA-489C-A8AB-17BA1AA54CE2}"/>
              </a:ext>
            </a:extLst>
          </p:cNvPr>
          <p:cNvSpPr/>
          <p:nvPr/>
        </p:nvSpPr>
        <p:spPr>
          <a:xfrm>
            <a:off x="56578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6F7D6C6-01A3-4189-BDA8-58B5CBC6F332}"/>
              </a:ext>
            </a:extLst>
          </p:cNvPr>
          <p:cNvSpPr/>
          <p:nvPr/>
        </p:nvSpPr>
        <p:spPr>
          <a:xfrm>
            <a:off x="59436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AD85AC-8267-4C54-B9C3-2E1EFD030EB9}"/>
              </a:ext>
            </a:extLst>
          </p:cNvPr>
          <p:cNvSpPr/>
          <p:nvPr/>
        </p:nvSpPr>
        <p:spPr>
          <a:xfrm>
            <a:off x="62293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AD9C5C7-94E6-4407-82BD-8BD21F5980D5}"/>
              </a:ext>
            </a:extLst>
          </p:cNvPr>
          <p:cNvSpPr/>
          <p:nvPr/>
        </p:nvSpPr>
        <p:spPr>
          <a:xfrm>
            <a:off x="6515100" y="180157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6DA150-AE87-4E7B-B702-615E31857C04}"/>
              </a:ext>
            </a:extLst>
          </p:cNvPr>
          <p:cNvSpPr/>
          <p:nvPr/>
        </p:nvSpPr>
        <p:spPr>
          <a:xfrm>
            <a:off x="6800850" y="1801573"/>
            <a:ext cx="285750" cy="29268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134E28-DC66-4A83-A0FA-38782B12577C}"/>
              </a:ext>
            </a:extLst>
          </p:cNvPr>
          <p:cNvSpPr txBox="1"/>
          <p:nvPr/>
        </p:nvSpPr>
        <p:spPr>
          <a:xfrm>
            <a:off x="4260045" y="210555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99B640-F641-4B37-BC1B-951E915367DA}"/>
              </a:ext>
            </a:extLst>
          </p:cNvPr>
          <p:cNvSpPr/>
          <p:nvPr/>
        </p:nvSpPr>
        <p:spPr>
          <a:xfrm>
            <a:off x="4229100" y="1796234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5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from a heap</a:t>
            </a:r>
          </a:p>
        </p:txBody>
      </p:sp>
      <p:sp>
        <p:nvSpPr>
          <p:cNvPr id="5" name="Oval 4"/>
          <p:cNvSpPr/>
          <p:nvPr/>
        </p:nvSpPr>
        <p:spPr>
          <a:xfrm>
            <a:off x="2800350" y="1801576"/>
            <a:ext cx="342900" cy="3429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" name="Oval 5"/>
          <p:cNvSpPr/>
          <p:nvPr/>
        </p:nvSpPr>
        <p:spPr>
          <a:xfrm>
            <a:off x="2373563" y="228073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71671" y="23146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2030663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607236" y="2836929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/>
          <p:cNvSpPr/>
          <p:nvPr/>
        </p:nvSpPr>
        <p:spPr>
          <a:xfrm>
            <a:off x="3000221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3614873" y="2826271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" name="Oval 14"/>
          <p:cNvSpPr/>
          <p:nvPr/>
        </p:nvSpPr>
        <p:spPr>
          <a:xfrm>
            <a:off x="1738664" y="3356452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18" name="Straight Connector 17"/>
          <p:cNvCxnSpPr>
            <a:stCxn id="5" idx="3"/>
            <a:endCxn id="6" idx="0"/>
          </p:cNvCxnSpPr>
          <p:nvPr/>
        </p:nvCxnSpPr>
        <p:spPr>
          <a:xfrm flipH="1">
            <a:off x="2545013" y="2094261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7" idx="0"/>
          </p:cNvCxnSpPr>
          <p:nvPr/>
        </p:nvCxnSpPr>
        <p:spPr>
          <a:xfrm>
            <a:off x="3093034" y="2094260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8" idx="0"/>
          </p:cNvCxnSpPr>
          <p:nvPr/>
        </p:nvCxnSpPr>
        <p:spPr>
          <a:xfrm flipH="1">
            <a:off x="2202115" y="2573421"/>
            <a:ext cx="221666" cy="25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12" idx="0"/>
          </p:cNvCxnSpPr>
          <p:nvPr/>
        </p:nvCxnSpPr>
        <p:spPr>
          <a:xfrm>
            <a:off x="2666248" y="2573419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3" idx="0"/>
          </p:cNvCxnSpPr>
          <p:nvPr/>
        </p:nvCxnSpPr>
        <p:spPr>
          <a:xfrm flipH="1">
            <a:off x="3171673" y="2607296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14" idx="0"/>
          </p:cNvCxnSpPr>
          <p:nvPr/>
        </p:nvCxnSpPr>
        <p:spPr>
          <a:xfrm>
            <a:off x="3464355" y="2607296"/>
            <a:ext cx="321968" cy="21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5" idx="0"/>
          </p:cNvCxnSpPr>
          <p:nvPr/>
        </p:nvCxnSpPr>
        <p:spPr>
          <a:xfrm flipH="1">
            <a:off x="1910116" y="3123775"/>
            <a:ext cx="170765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514850" y="1801577"/>
            <a:ext cx="285750" cy="29268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80060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086350" y="180157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721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6578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436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2293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515100" y="180157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800850" y="1801573"/>
            <a:ext cx="285750" cy="2926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60045" y="210555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45795" y="263147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6807" y="262363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47740" y="3190812"/>
            <a:ext cx="299793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theHeap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theHeap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[size];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size--;</a:t>
            </a:r>
          </a:p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trickleDown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____?____ 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779" y="4120483"/>
            <a:ext cx="53486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Now 18 needs to trickle down… this should be a separate method.  Can be iterative or recursive, but recursive is easier, really!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C09CC5-281E-462A-8DA2-42BD432048DD}"/>
              </a:ext>
            </a:extLst>
          </p:cNvPr>
          <p:cNvSpPr/>
          <p:nvPr/>
        </p:nvSpPr>
        <p:spPr>
          <a:xfrm>
            <a:off x="4229100" y="1796234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1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042" y="0"/>
            <a:ext cx="5268558" cy="857250"/>
          </a:xfrm>
        </p:spPr>
        <p:txBody>
          <a:bodyPr>
            <a:normAutofit/>
          </a:bodyPr>
          <a:lstStyle/>
          <a:p>
            <a:r>
              <a:rPr lang="en-US" dirty="0" err="1"/>
              <a:t>TrickleDown</a:t>
            </a:r>
            <a:r>
              <a:rPr lang="en-US" dirty="0"/>
              <a:t> (min heap)</a:t>
            </a:r>
          </a:p>
        </p:txBody>
      </p:sp>
      <p:sp>
        <p:nvSpPr>
          <p:cNvPr id="5" name="Oval 4"/>
          <p:cNvSpPr/>
          <p:nvPr/>
        </p:nvSpPr>
        <p:spPr>
          <a:xfrm>
            <a:off x="2800350" y="1801576"/>
            <a:ext cx="342900" cy="3429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" name="Oval 5"/>
          <p:cNvSpPr/>
          <p:nvPr/>
        </p:nvSpPr>
        <p:spPr>
          <a:xfrm>
            <a:off x="2373563" y="2280736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71671" y="2314613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2030663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607236" y="2836929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/>
          <p:cNvSpPr/>
          <p:nvPr/>
        </p:nvSpPr>
        <p:spPr>
          <a:xfrm>
            <a:off x="3000221" y="2831090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3614873" y="2826271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" name="Oval 14"/>
          <p:cNvSpPr/>
          <p:nvPr/>
        </p:nvSpPr>
        <p:spPr>
          <a:xfrm>
            <a:off x="1738664" y="3356452"/>
            <a:ext cx="342900" cy="342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18" name="Straight Connector 17"/>
          <p:cNvCxnSpPr>
            <a:stCxn id="5" idx="3"/>
            <a:endCxn id="6" idx="0"/>
          </p:cNvCxnSpPr>
          <p:nvPr/>
        </p:nvCxnSpPr>
        <p:spPr>
          <a:xfrm flipH="1">
            <a:off x="2545013" y="2094261"/>
            <a:ext cx="305553" cy="186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7" idx="0"/>
          </p:cNvCxnSpPr>
          <p:nvPr/>
        </p:nvCxnSpPr>
        <p:spPr>
          <a:xfrm>
            <a:off x="3093034" y="2094260"/>
            <a:ext cx="250088" cy="2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8" idx="0"/>
          </p:cNvCxnSpPr>
          <p:nvPr/>
        </p:nvCxnSpPr>
        <p:spPr>
          <a:xfrm flipH="1">
            <a:off x="2202115" y="2573421"/>
            <a:ext cx="221666" cy="25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12" idx="0"/>
          </p:cNvCxnSpPr>
          <p:nvPr/>
        </p:nvCxnSpPr>
        <p:spPr>
          <a:xfrm>
            <a:off x="2666248" y="2573419"/>
            <a:ext cx="112439" cy="263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3" idx="0"/>
          </p:cNvCxnSpPr>
          <p:nvPr/>
        </p:nvCxnSpPr>
        <p:spPr>
          <a:xfrm flipH="1">
            <a:off x="3171673" y="2607296"/>
            <a:ext cx="50216" cy="223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14" idx="0"/>
          </p:cNvCxnSpPr>
          <p:nvPr/>
        </p:nvCxnSpPr>
        <p:spPr>
          <a:xfrm>
            <a:off x="3464355" y="2607296"/>
            <a:ext cx="321968" cy="218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5" idx="0"/>
          </p:cNvCxnSpPr>
          <p:nvPr/>
        </p:nvCxnSpPr>
        <p:spPr>
          <a:xfrm flipH="1">
            <a:off x="1910116" y="3123775"/>
            <a:ext cx="170765" cy="232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45795" y="2631478"/>
            <a:ext cx="4821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96807" y="2623637"/>
            <a:ext cx="432444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8665" y="947262"/>
            <a:ext cx="55193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This is the main challenge of writing the heap, so I am not going to write it for you.  But I will give you some hints and the general idea behind a recursive approach.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18077" y="3265743"/>
            <a:ext cx="420761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When we trickle 18 down, which value should become the root?</a:t>
            </a:r>
          </a:p>
          <a:p>
            <a:pPr marL="257175" indent="-257175">
              <a:buAutoNum type="alphaUcPeriod"/>
            </a:pPr>
            <a:r>
              <a:rPr lang="en-US" sz="1350" dirty="0"/>
              <a:t>6</a:t>
            </a:r>
          </a:p>
          <a:p>
            <a:pPr marL="257175" indent="-257175">
              <a:buAutoNum type="alphaUcPeriod"/>
            </a:pPr>
            <a:r>
              <a:rPr lang="en-US" sz="1350" dirty="0"/>
              <a:t>10</a:t>
            </a:r>
          </a:p>
          <a:p>
            <a:pPr marL="257175" indent="-257175">
              <a:buAutoNum type="alphaUcPeriod"/>
            </a:pPr>
            <a:r>
              <a:rPr lang="en-US" sz="1350" dirty="0"/>
              <a:t>27</a:t>
            </a:r>
          </a:p>
          <a:p>
            <a:pPr marL="257175" indent="-257175">
              <a:buAutoNum type="alphaUcPeriod"/>
            </a:pPr>
            <a:r>
              <a:rPr lang="en-US" sz="1350" dirty="0"/>
              <a:t>18 should stay there</a:t>
            </a:r>
          </a:p>
          <a:p>
            <a:pPr marL="257175" indent="-257175">
              <a:buAutoNum type="alphaUcPeriod"/>
            </a:pPr>
            <a:r>
              <a:rPr lang="en-US" sz="1350" dirty="0"/>
              <a:t>Other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DF3E47-5CFE-4894-8348-3AB1C7F4890C}"/>
              </a:ext>
            </a:extLst>
          </p:cNvPr>
          <p:cNvSpPr/>
          <p:nvPr/>
        </p:nvSpPr>
        <p:spPr>
          <a:xfrm>
            <a:off x="4514850" y="1801577"/>
            <a:ext cx="285750" cy="29268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104101-74DB-4B87-A8A3-D70252583E30}"/>
              </a:ext>
            </a:extLst>
          </p:cNvPr>
          <p:cNvSpPr/>
          <p:nvPr/>
        </p:nvSpPr>
        <p:spPr>
          <a:xfrm>
            <a:off x="4800600" y="1801573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F30650-87CF-46BF-A405-09E3A7FE3E26}"/>
              </a:ext>
            </a:extLst>
          </p:cNvPr>
          <p:cNvSpPr/>
          <p:nvPr/>
        </p:nvSpPr>
        <p:spPr>
          <a:xfrm>
            <a:off x="5086350" y="1801576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67AE80-AD81-4062-A655-E1658FD81F23}"/>
              </a:ext>
            </a:extLst>
          </p:cNvPr>
          <p:cNvSpPr/>
          <p:nvPr/>
        </p:nvSpPr>
        <p:spPr>
          <a:xfrm>
            <a:off x="53721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6F49B8-ECBB-48AB-8AC5-FB3A78115F3A}"/>
              </a:ext>
            </a:extLst>
          </p:cNvPr>
          <p:cNvSpPr/>
          <p:nvPr/>
        </p:nvSpPr>
        <p:spPr>
          <a:xfrm>
            <a:off x="56578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E8CDC4-688B-4A84-97FE-D29B432D435B}"/>
              </a:ext>
            </a:extLst>
          </p:cNvPr>
          <p:cNvSpPr/>
          <p:nvPr/>
        </p:nvSpPr>
        <p:spPr>
          <a:xfrm>
            <a:off x="594360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6DA4F7-9D61-4708-971E-35D9726C9948}"/>
              </a:ext>
            </a:extLst>
          </p:cNvPr>
          <p:cNvSpPr/>
          <p:nvPr/>
        </p:nvSpPr>
        <p:spPr>
          <a:xfrm>
            <a:off x="6229350" y="1801575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94D99-5C6A-4ED9-9149-D0C7CC0CC2D9}"/>
              </a:ext>
            </a:extLst>
          </p:cNvPr>
          <p:cNvSpPr/>
          <p:nvPr/>
        </p:nvSpPr>
        <p:spPr>
          <a:xfrm>
            <a:off x="6515100" y="1801574"/>
            <a:ext cx="285750" cy="292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6531F1-0F87-4C8E-8DAD-2A95A523AA2F}"/>
              </a:ext>
            </a:extLst>
          </p:cNvPr>
          <p:cNvSpPr/>
          <p:nvPr/>
        </p:nvSpPr>
        <p:spPr>
          <a:xfrm>
            <a:off x="6800850" y="1801573"/>
            <a:ext cx="285750" cy="2926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5556FB-0323-4A55-B3AD-142105BADA0A}"/>
              </a:ext>
            </a:extLst>
          </p:cNvPr>
          <p:cNvSpPr txBox="1"/>
          <p:nvPr/>
        </p:nvSpPr>
        <p:spPr>
          <a:xfrm>
            <a:off x="4260045" y="2105557"/>
            <a:ext cx="322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0       1      2      3      4      5     6      7     8       9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E32194-2241-43DE-AED6-B32F66C08ACA}"/>
              </a:ext>
            </a:extLst>
          </p:cNvPr>
          <p:cNvSpPr/>
          <p:nvPr/>
        </p:nvSpPr>
        <p:spPr>
          <a:xfrm>
            <a:off x="4229100" y="1796234"/>
            <a:ext cx="285750" cy="29268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921CA0-5B58-496B-9E49-EACA593AF22A}"/>
                  </a:ext>
                </a:extLst>
              </p14:cNvPr>
              <p14:cNvContentPartPr/>
              <p14:nvPr/>
            </p14:nvContentPartPr>
            <p14:xfrm>
              <a:off x="1588680" y="1762200"/>
              <a:ext cx="1915920" cy="218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921CA0-5B58-496B-9E49-EACA593AF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9320" y="1752840"/>
                <a:ext cx="1934640" cy="22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2326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3413</TotalTime>
  <Words>1649</Words>
  <Application>Microsoft Office PowerPoint</Application>
  <PresentationFormat>On-screen Show (16:9)</PresentationFormat>
  <Paragraphs>387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Calibri</vt:lpstr>
      <vt:lpstr>Calibri Light</vt:lpstr>
      <vt:lpstr>Office Theme</vt:lpstr>
      <vt:lpstr>CSE 12 – Basic Data Structures and Object-Oriented Design Lecture 21</vt:lpstr>
      <vt:lpstr>Announcements</vt:lpstr>
      <vt:lpstr>Topics</vt:lpstr>
      <vt:lpstr>Heap insert and delete</vt:lpstr>
      <vt:lpstr>Removing from a heap</vt:lpstr>
      <vt:lpstr>Removing from a heap (poll)</vt:lpstr>
      <vt:lpstr>Removing from a heap</vt:lpstr>
      <vt:lpstr>Removing from a heap</vt:lpstr>
      <vt:lpstr>TrickleDown (min heap)</vt:lpstr>
      <vt:lpstr>TrickleDown (min heap)</vt:lpstr>
      <vt:lpstr>TrickleDown (min heap)</vt:lpstr>
      <vt:lpstr>TrickleDown (min heap)</vt:lpstr>
      <vt:lpstr>TrickleDown (min heap)</vt:lpstr>
      <vt:lpstr>Adding to a heap (offer)</vt:lpstr>
      <vt:lpstr>Adding to a heap (offer)</vt:lpstr>
      <vt:lpstr>BubbleUp </vt:lpstr>
      <vt:lpstr>Application of heap</vt:lpstr>
      <vt:lpstr>PowerPoint Presentation</vt:lpstr>
      <vt:lpstr>PowerPoint Presentation</vt:lpstr>
      <vt:lpstr>MedianTracker (draw the picture and arrays)</vt:lpstr>
      <vt:lpstr>Questions on Lecture 21?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219</cp:revision>
  <dcterms:modified xsi:type="dcterms:W3CDTF">2021-03-01T16:52:14Z</dcterms:modified>
</cp:coreProperties>
</file>