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72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33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 3680 0 0,'0'0'477'0'0,"-2"1"31"0"0,-1 0 128 0 0,-1-1 0 0 0,0 0 0 0 0,1 1-1 0 0,-1-1 1 0 0,1-1 0 0 0,-1 1 0 0 0,-6-1 0 0 0,-12-2 3413 0 0,22 10-2458 0 0,0-6-1501 0 0,0 1 1 0 0,0-1 0 0 0,0 0-1 0 0,0 1 1 0 0,0-1 0 0 0,0 1 0 0 0,0-1-1 0 0,1 0 1 0 0,-1 1 0 0 0,1-1 0 0 0,-1 0-1 0 0,1 1 1 0 0,-1-1 0 0 0,1 0 0 0 0,0 0-1 0 0,1 2 1 0 0,0-1 171 0 0,0-1 1 0 0,0 1-1 0 0,1-1 0 0 0,-1 1 1 0 0,1-1-1 0 0,-1 0 0 0 0,4 1 1 0 0,-2 0-82 0 0,8 2-130 0 0,0-1 1 0 0,0 0-1 0 0,0-1 0 0 0,0-1 1 0 0,1 0-1 0 0,12 0 0 0 0,19 2 687 0 0,183 40 439 0 0,-164-29-1186 0 0,-47-11 2 0 0,28 0-1 0 0,-30-2 126 0 0,0 0 0 0 0,0 1 1 0 0,16 4-1 0 0,-9-2 96 0 0,1 0 0 0 0,42 2 0 0 0,77-3 670 0 0,-132-3-872 0 0,-1-1 0 0 0,14-3-1 0 0,-13 2-12 0 0,-1 1 0 0 0,15-1 0 0 0,-3 1 17 0 0,37-6 0 0 0,-50 5 6 0 0,5 1-12 0 0,0 0 1 0 0,0 1-1 0 0,0 1 1 0 0,17 1-1 0 0,18 2 23 0 0,60 4 8 0 0,-93-8-63 0 0,1 1 0 0 0,17-3 1 0 0,-20 1 22 0 0,0 0 0 0 0,1 1 1 0 0,19 2-1 0 0,-21-1-1 0 0,0 0 0 0 0,0-2 0 0 0,0 1 0 0 0,13-3 0 0 0,0 0 0 0 0,8 0 474 0 0,49-10 0 0 0,-61 9-32 0 0,35-2 0 0 0,2 0-766 0 0,41-7 760 0 0,-73 11-436 0 0,41-3 0 0 0,-52 3 0 0 0,15-3 0 0 0,21-5 214 0 0,-32 6-196 0 0,-14 4-24 0 0,-1 0 0 0 0,1-1 1 0 0,0 0-1 0 0,-1 1 0 0 0,1-1 1 0 0,0-1-1 0 0,-1 1 0 0 0,0-1 1 0 0,4-1-1 0 0,-2 1 13 0 0,-1 0 0 0 0,1 0 1 0 0,0 1-1 0 0,-1 0 0 0 0,1 0 0 0 0,8-1 1 0 0,-12 2 185 0 0,19-2 364 0 0,-16 2-493 0 0,-4-1-197 0 0,0 1-1 0 0,0-1 1 0 0,0 0-1 0 0,0 0 1 0 0,0 1-1 0 0,-1-1 1 0 0,1 0-1 0 0,0 1 1 0 0,0-1-1 0 0,0 0 1 0 0,-1 1-1 0 0,1-1 1 0 0,0 0-1 0 0,-1 1 1 0 0,1-1-1 0 0,-1 0 1 0 0,1 1-1 0 0,0-1 1 0 0,-1 1-1 0 0,1-1 1 0 0,-1 1-1 0 0,0-1 1 0 0,0 0-1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33 4144 0 0,'0'0'319'0'0,"1"-8"342"0"0,-2-7 4820 0 0,1 15-5285 0 0,0 0 0 0 0,0-1 1 0 0,-1 1-1 0 0,1 0 0 0 0,0-1 0 0 0,0 1 1 0 0,0 0-1 0 0,0-1 0 0 0,0 1 0 0 0,0-1 0 0 0,0 1 1 0 0,-1 0-1 0 0,1-1 0 0 0,0 1 0 0 0,0 0 1 0 0,1-1-1 0 0,-1 1 0 0 0,0 0 0 0 0,0-1 0 0 0,0 1 1 0 0,0-1-1 0 0,0 1 0 0 0,0 0 0 0 0,1-1 0 0 0,5 6 2144 0 0,8 18-1793 0 0,-7-4-493 0 0,-1 0 0 0 0,-1 1 0 0 0,4 34 0 0 0,17 115 43 0 0,12 105 600 0 0,-25-15 921 0 0,-13-258-1244 0 0,-7-49-229 0 0,2 21 538 0 0,-1-31 1 0 0,-3-172-529 0 0,7 193-225 0 0,1-1 0 0 0,9-72-1 0 0,-2 63 66 0 0,-3 26 39 0 0,0 1 1 0 0,7-25 0 0 0,-8 38 7 0 0,1 0 0 0 0,0 0 0 0 0,0 1-1 0 0,0-1 1 0 0,1 1 0 0 0,0 0 0 0 0,0 0 0 0 0,1 0 0 0 0,-1 0 0 0 0,7-5 0 0 0,-9 10-37 0 0,0-1 0 0 0,0 1 0 0 0,0 0 0 0 0,0 0 0 0 0,1 0 0 0 0,-1 0 0 0 0,0 0 0 0 0,0 1 0 0 0,1-1 0 0 0,-1 1 0 0 0,0 0 0 0 0,1-1 0 0 0,-1 1 0 0 0,0 0-1 0 0,1 0 1 0 0,-1 0 0 0 0,1 1 0 0 0,-1-1 0 0 0,0 1 0 0 0,0-1 0 0 0,1 1 0 0 0,-1 0 0 0 0,0 0 0 0 0,0 0 0 0 0,3 1 0 0 0,2 2 13 0 0,0-1 1 0 0,-1 1 0 0 0,1 0-1 0 0,-1 1 1 0 0,0 0-1 0 0,9 9 1 0 0,-8-7-23 0 0,-1 1 0 0 0,-1 0 0 0 0,1 1 0 0 0,-1-1 0 0 0,-1 1 0 0 0,0 0 0 0 0,0 0 0 0 0,-1 0 1 0 0,4 15-1 0 0,-3-7-8 0 0,-1 1 0 0 0,-1-1 0 0 0,-1 1 0 0 0,0 24 0 0 0,-2-32 12 0 0,-1 0 0 0 0,-2 14 0 0 0,-3 9 0 0 0,5-17 0 0 0,-2 0 0 0 0,0-1 0 0 0,-1 0 0 0 0,-11 26 0 0 0,14-38 31 0 0,1 0 0 0 0,-1 0 0 0 0,0 0 0 0 0,0-1 0 0 0,0 1 0 0 0,-1-1 0 0 0,1 1 0 0 0,0-1 0 0 0,-1 0 0 0 0,0 1 0 0 0,1-2 0 0 0,-1 1 0 0 0,0 0 0 0 0,0 0 0 0 0,0-1 0 0 0,0 0-1 0 0,-1 1 1 0 0,1-1 0 0 0,0 0 0 0 0,0-1 0 0 0,-1 1 0 0 0,1-1 0 0 0,0 1 0 0 0,-1-1 0 0 0,1 0 0 0 0,-1 0 0 0 0,-3-1 0 0 0,3 0-30 0 0,-1 0 0 0 0,1 0 0 0 0,0 0 0 0 0,0 0 0 0 0,0-1 0 0 0,0 0 0 0 0,0 0 1 0 0,1 0-1 0 0,-1 0 0 0 0,0 0 0 0 0,1-1 0 0 0,0 0 0 0 0,0 1 0 0 0,-1-1 0 0 0,2-1 0 0 0,-1 1 0 0 0,0 0 0 0 0,1-1 0 0 0,-1 1 1 0 0,-2-7-1 0 0,4 9-17 0 0,1 0 1 0 0,-1 1 0 0 0,1-1 0 0 0,-1 0 0 0 0,1 0 0 0 0,0 0 0 0 0,-1 0-1 0 0,1 0 1 0 0,0 1 0 0 0,0-1 0 0 0,0 0 0 0 0,-1 0 0 0 0,1 0-1 0 0,0 0 1 0 0,0 0 0 0 0,0 0 0 0 0,1 0 0 0 0,-1 0 0 0 0,0 0 0 0 0,0 1-1 0 0,0-1 1 0 0,1 0 0 0 0,-1 0 0 0 0,0 0 0 0 0,1 0 0 0 0,-1 0-1 0 0,1 1 1 0 0,-1-1 0 0 0,1 0 0 0 0,-1 0 0 0 0,1 1 0 0 0,0-1 0 0 0,-1 0-1 0 0,2 0 1 0 0,0 0 64 0 0,-1 0-1 0 0,1 0 0 0 0,0 1 1 0 0,0-1-1 0 0,-1 0 0 0 0,1 1 0 0 0,0-1 1 0 0,0 1-1 0 0,0 0 0 0 0,0 0 1 0 0,0 0-1 0 0,-1-1 0 0 0,1 2 1 0 0,0-1-1 0 0,4 1 0 0 0,-3 0-13 0 0,1 0 1 0 0,-1 0-1 0 0,1 0 0 0 0,-1 1 0 0 0,0-1 0 0 0,1 1 1 0 0,-1 0-1 0 0,0 0 0 0 0,0 0 0 0 0,4 5 0 0 0,1 1 4 0 0,0 1-1 0 0,6 10 0 0 0,2 1 67 0 0,-8-9-33 0 0,0 1 1 0 0,11 22-1 0 0,7 11-60 0 0,-21-37-37 0 0,0 1 0 0 0,-1-1 0 0 0,3 10 0 0 0,-3-8 126 0 0,0-1 0 0 0,0 1 0 0 0,10 14 0 0 0,-13-23-254 0 0,1 1-1 0 0,-1 0 0 0 0,1 0 1 0 0,-1 0-1 0 0,1-1 1 0 0,0 1-1 0 0,0-1 1 0 0,-1 1-1 0 0,1-1 0 0 0,0 0 1 0 0,0 0-1 0 0,1 0 1 0 0,-1 0-1 0 0,0 0 0 0 0,0 0 1 0 0,0 0-1 0 0,1-1 1 0 0,-1 1-1 0 0,0-1 1 0 0,5 0-1 0 0,4 0-5494 0 0,0-5-1670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0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0 246 13824 0 0,'0'0'1564'0'0,"15"-6"483"0"0,8-15-1017 0 0,-17 16-790 0 0,1-1-1 0 0,10-12 0 0 0,-4 2 231 0 0,-1-1 0 0 0,19-34 0 0 0,-24 34-51 0 0,8-33 0 0 0,-14 49-421 0 0,-1 0-1 0 0,0 0 1 0 0,1-1-1 0 0,-1 1 1 0 0,0 0-1 0 0,0 0 1 0 0,0 0-1 0 0,0-1 1 0 0,0 1-1 0 0,0 0 1 0 0,0 0-1 0 0,0-1 1 0 0,-1 1-1 0 0,1 0 1 0 0,0 0-1 0 0,-1 0 1 0 0,1 0-1 0 0,-1 0 1 0 0,1-1 0 0 0,-1 1-1 0 0,1 0 1 0 0,-1 0-1 0 0,0 0 1 0 0,0 0-1 0 0,1 1 1 0 0,-1-1-1 0 0,0 0 1 0 0,0 0-1 0 0,0 0 1 0 0,0 1-1 0 0,0-1 1 0 0,0 0-1 0 0,0 1 1 0 0,0-1-1 0 0,0 1 1 0 0,-1-1-1 0 0,1 1 1 0 0,0 0-1 0 0,0-1 1 0 0,0 1-1 0 0,-1 0 1 0 0,1 0-1 0 0,0 0 1 0 0,0 0-1 0 0,0 0 1 0 0,-1 0-1 0 0,1 0 1 0 0,0 0-1 0 0,0 1 1 0 0,0-1-1 0 0,-1 0 1 0 0,1 1-1 0 0,0-1 1 0 0,0 1-1 0 0,0-1 1 0 0,0 1-1 0 0,0 0 1 0 0,0-1-1 0 0,0 1 1 0 0,-1 1-1 0 0,-3 3 22 0 0,0 0 0 0 0,0 0-1 0 0,0 1 1 0 0,1-1 0 0 0,0 1-1 0 0,0 0 1 0 0,0 1 0 0 0,1-1-1 0 0,0 1 1 0 0,-4 11 0 0 0,-1 9 223 0 0,-7 38-1 0 0,14-60-202 0 0,0-1 12 0 0,-4 22 232 0 0,1 0 1 0 0,1 0-1 0 0,0 32 1 0 0,4-49-241 0 0,-1-1 0 0 0,2 0 1 0 0,-1 0-1 0 0,1 0 0 0 0,0 0 0 0 0,4 10 1 0 0,-4-14-47 0 0,0 1-1 0 0,0-1 1 0 0,1 0 0 0 0,0 0 0 0 0,-1 0 0 0 0,1-1 0 0 0,0 1 0 0 0,1-1-1 0 0,-1 1 1 0 0,1-1 0 0 0,-1 0 0 0 0,5 2 0 0 0,-6-4-2 0 0,1 0 1 0 0,-1 0-1 0 0,0 0 0 0 0,1 0 1 0 0,-1-1-1 0 0,1 1 0 0 0,-1-1 1 0 0,1 1-1 0 0,-1-1 0 0 0,0 0 1 0 0,1 0-1 0 0,-1 0 0 0 0,1-1 1 0 0,-1 1-1 0 0,1 0 0 0 0,-1-1 1 0 0,1 0-1 0 0,-1 1 0 0 0,0-1 1 0 0,1 0-1 0 0,-1 0 1 0 0,0-1-1 0 0,0 1 0 0 0,4-3 1 0 0,5-4-556 0 0,0-1 0 0 0,-1 1 1 0 0,12-15-1 0 0,-18 19 187 0 0,16-16-650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1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13824 0 0,'0'0'314'0'0,"-18"8"4631"0"0,15-4-4825 0 0,1 1-1 0 0,0-1 0 0 0,0 0 0 0 0,0 0 0 0 0,0 1 0 0 0,1-1 0 0 0,-1 1 0 0 0,1-1 0 0 0,0 1 0 0 0,0 8 0 0 0,0 6 51 0 0,3 27 0 0 0,-1-9-96 0 0,1-5-4 0 0,1 0-1 0 0,10 47 0 0 0,-10-69 48 0 0,0 1 0 0 0,9 18-1 0 0,-7-18-82 0 0,-5-10-35 0 0,1 0-1 0 0,0 1 0 0 0,0-1 0 0 0,0 0 1 0 0,0 1-1 0 0,0-1 0 0 0,0 0 1 0 0,0 0-1 0 0,3 2 0 0 0,-4-3 30 0 0,0 0 0 0 0,1 1 0 0 0,-1-1 0 0 0,1 0 0 0 0,-1 1-1 0 0,1-1 1 0 0,0 0 0 0 0,-1 0 0 0 0,1 1 0 0 0,-1-1 0 0 0,1 0 0 0 0,-1 0-1 0 0,1 0 1 0 0,0 0 0 0 0,-1 0 0 0 0,1 0 0 0 0,-1 0 0 0 0,1 0 0 0 0,-1 0 0 0 0,1 0-1 0 0,0 0 1 0 0,-1 0 0 0 0,1-1 0 0 0,-1 1 0 0 0,1 0 0 0 0,-1 0 0 0 0,1-1 0 0 0,-1 1-1 0 0,1 0 1 0 0,-1 0 0 0 0,2-1 0 0 0,8-10 284 0 0,-1 0 0 0 0,0-1 0 0 0,-1 0 0 0 0,12-21 0 0 0,4-5-196 0 0,-5 7-273 0 0,25-33-1114 0 0,-28 44 94 0 0,0 0-57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1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29 373 15664 0 0,'-9'16'696'0'0,"9"-7"135"0"0,0 2-663 0 0,0 3-168 0 0,-3 4 0 0 0,0 2 0 0 0,3 3 856 0 0,0 4 136 0 0,-2-2 24 0 0,2 3 8 0 0,-3-1-864 0 0,3-2-160 0 0,-6 0 0 0 0,6-2-80 0 0,-2-3 8 0 0,2-5 0 0 0,0 0 0 0 0,2-5-8383 0 0</inkml:trace>
  <inkml:trace contextRef="#ctx0" brushRef="#br0" timeOffset="1">90 8 18111 0 0,'-5'-7'1768'0'0,"-3"7"-1576"0"0,5 5-736 0 0,-1 2-160 0 0,8 11-24 0 0,-4-3-8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2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17247 0 0,'0'0'396'0'0,"0"0"-312"0"0,0 1-1 0 0,0 0 0 0 0,0-1 1 0 0,-1 1-1 0 0,1-1 0 0 0,0 1 1 0 0,0 0-1 0 0,0 0 0 0 0,0-1 1 0 0,0 1-1 0 0,0 0 0 0 0,1-1 1 0 0,-1 1-1 0 0,0-1 0 0 0,0 1 1 0 0,0 0-1 0 0,1 0 0 0 0,5 5-3 0 0,-5-5 6 0 0,0-1 0 0 0,0 0 0 0 0,0 1 0 0 0,0-1-1 0 0,1 0 1 0 0,-1 0 0 0 0,0 1 0 0 0,0-1 0 0 0,0 0 0 0 0,0 0-1 0 0,0 0 1 0 0,0-1 0 0 0,0 1 0 0 0,2 0 0 0 0,1-1 172 0 0,1 1-169 0 0,1 0 0 0 0,0-1 0 0 0,-1 0 1 0 0,1 0-1 0 0,-1 0 0 0 0,1-1 0 0 0,-1 0 1 0 0,0 0-1 0 0,0 0 0 0 0,0-1 0 0 0,8-4 1 0 0,-3 0-63 0 0,-1-1 0 0 0,0 1 1 0 0,-1-2-1 0 0,12-13 1 0 0,-17 19-19 0 0,0-1 0 0 0,0 0-1 0 0,-1 0 1 0 0,0 0 0 0 0,1 0 0 0 0,-2 0 0 0 0,1 0 0 0 0,0 0 0 0 0,-1-1 0 0 0,0 1 0 0 0,0 0 0 0 0,0-1 0 0 0,0 1-1 0 0,-1-1 1 0 0,0-8 0 0 0,-1 9 84 0 0,-3-11 128 0 0,-1 13-183 0 0,-5 9-27 0 0,1 3 33 0 0,1 0 1 0 0,0 0-1 0 0,1 1 1 0 0,0-1-1 0 0,1 2 0 0 0,-7 15 1 0 0,-24 76 521 0 0,34-92-499 0 0,0 0 0 0 0,0 0 0 0 0,1 1 0 0 0,1-1-1 0 0,0 1 1 0 0,0-1 0 0 0,1 1 0 0 0,2 13 0 0 0,-2-23-74 0 0,1-1 1 0 0,-1 1-1 0 0,0 0 1 0 0,1 0-1 0 0,-1-1 1 0 0,1 1-1 0 0,-1-1 0 0 0,1 1 1 0 0,0-1-1 0 0,0 1 1 0 0,-1-1-1 0 0,1 1 1 0 0,0-1-1 0 0,1 1 1 0 0,-1-1-1 0 0,0 0 1 0 0,0 0-1 0 0,0 0 1 0 0,1 1-1 0 0,-1-1 1 0 0,1-1-1 0 0,-1 1 1 0 0,1 0-1 0 0,-1 0 1 0 0,1 0-1 0 0,-1-1 1 0 0,1 1-1 0 0,0-1 1 0 0,-1 1-1 0 0,1-1 1 0 0,0 0-1 0 0,-1 0 1 0 0,1 1-1 0 0,0-1 1 0 0,-1 0-1 0 0,1-1 1 0 0,0 1-1 0 0,0 0 1 0 0,-1 0-1 0 0,1-1 1 0 0,0 1-1 0 0,-1-1 1 0 0,3 0-1 0 0,3-2-859 0 0,1-1-1 0 0,0 1 1 0 0,-1-1-1 0 0,0 0 1 0 0,0-1-1 0 0,12-10 1 0 0,7-10-5791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2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16471 0 0,'-4'2'491'0'0,"-6"1"5362"0"0,13 12-5161 0 0,-2-13-618 0 0,5 18 10 0 0,-4-14-57 0 0,0 1 1 0 0,0 0 0 0 0,1 10-1 0 0,-1 9 5 0 0,2-1 0 0 0,1 1 0 0 0,16 47 0 0 0,-19-69-32 0 0,-1 0 0 0 0,1 0 0 0 0,0-1 0 0 0,5 7 0 0 0,-3-7 15 0 0,-3-3-10 0 0,-1 1 1 0 0,1-1-1 0 0,-1 0 0 0 0,1 0 1 0 0,-1 0-1 0 0,1 0 0 0 0,-1 0 1 0 0,1 0-1 0 0,0 0 0 0 0,-1 0 1 0 0,1 0-1 0 0,-1 0 0 0 0,1 0 1 0 0,-1 0-1 0 0,1 0 0 0 0,-1 0 0 0 0,1-1 1 0 0,-1 1-1 0 0,1 0 0 0 0,-1 0 1 0 0,1-1-1 0 0,-1 1 0 0 0,0 0 1 0 0,1 0-1 0 0,-1-1 0 0 0,1 1 1 0 0,-1-1-1 0 0,0 1 0 0 0,1 0 1 0 0,-1-1-1 0 0,1 0 0 0 0,9-17 158 0 0,-6 11-103 0 0,4-9 136 0 0,0-1 0 0 0,-1 1 0 0 0,9-33 0 0 0,-16 48-191 0 0,0 0 0 0 0,0 1 0 0 0,1-1 0 0 0,-1 0 0 0 0,0 1-1 0 0,0-1 1 0 0,1 0 0 0 0,-1 1 0 0 0,1-1 0 0 0,-1 0 0 0 0,0 1 0 0 0,1-1-1 0 0,-1 1 1 0 0,1-1 0 0 0,0 0 0 0 0,-1 1 0 0 0,2-1 0 0 0,-2 1-1 0 0,0 0 1 0 0,1 0-1 0 0,-1 0 1 0 0,0 0 0 0 0,1 0-1 0 0,-1-1 1 0 0,1 1-1 0 0,-1 1 1 0 0,0-1 0 0 0,1 0-1 0 0,-1 0 1 0 0,0 0-1 0 0,1 0 1 0 0,-1 0-1 0 0,1 0 1 0 0,-1 0 0 0 0,0 0-1 0 0,1 1 1 0 0,-1-1-1 0 0,0 0 1 0 0,1 0-1 0 0,-1 0 1 0 0,0 1 0 0 0,1-1-1 0 0,0 1 6 0 0,0 1 1 0 0,0-1-1 0 0,0 0 0 0 0,0 1 0 0 0,0-1 0 0 0,0 1 0 0 0,0-1 0 0 0,-1 1 1 0 0,1-1-1 0 0,0 1 0 0 0,-1 0 0 0 0,1-1 0 0 0,-1 4 0 0 0,9 40-10 0 0,-4-25 0 0 0,-2-10 45 0 0,0 0-1 0 0,1 0 1 0 0,0-1-1 0 0,1 1 1 0 0,0-1-1 0 0,0 0 1 0 0,11 13-1 0 0,-15-21-4 0 0,-1 0-1 0 0,1 1 0 0 0,0-1 1 0 0,0 0-1 0 0,1 0 0 0 0,-1 0 1 0 0,0 0-1 0 0,0-1 1 0 0,0 1-1 0 0,1 0 0 0 0,-1 0 1 0 0,0-1-1 0 0,1 1 0 0 0,-1-1 1 0 0,0 1-1 0 0,1-1 0 0 0,-1 1 1 0 0,1-1-1 0 0,-1 0 1 0 0,1 0-1 0 0,-1 0 0 0 0,1 0 1 0 0,-1 0-1 0 0,1 0 0 0 0,-1 0 1 0 0,0 0-1 0 0,1-1 1 0 0,-1 1-1 0 0,1-1 0 0 0,-1 1 1 0 0,1-1-1 0 0,-1 1 0 0 0,0-1 1 0 0,2-1-1 0 0,1-1 59 0 0,0 0 0 0 0,0 0 0 0 0,0 0 0 0 0,0-1 0 0 0,-1 0 0 0 0,1 0 0 0 0,-1 0 0 0 0,4-7 0 0 0,65-127 226 0 0,-62 117-668 0 0,12-22-2788 0 0,-13 20-5915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3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83 7368 0 0,'1'0'44'0'0,"0"0"0"0"0,0-1 0 0 0,0 1 0 0 0,0-1 0 0 0,0 0 1 0 0,0 1-1 0 0,0-1 0 0 0,0 0 0 0 0,0 1 0 0 0,0-1 0 0 0,0 0 0 0 0,-1 0 1 0 0,1 0-1 0 0,0 0 0 0 0,0 0 0 0 0,-1 0 0 0 0,1 0 0 0 0,-1 0 0 0 0,1 0 1 0 0,-1 0-1 0 0,1-2 0 0 0,0 0 334 0 0,1-1 1 0 0,-1 1-1 0 0,0-1 0 0 0,0 1 1 0 0,0-8-1 0 0,5-13 1861 0 0,-6 23-1775 0 0,0 0-238 0 0,-1 0 0 0 0,1 1 1 0 0,-1-1-1 0 0,1 0 0 0 0,-1 1 1 0 0,1-1-1 0 0,-1 1 0 0 0,0-1 1 0 0,1 1-1 0 0,-1 0 0 0 0,0-1 1 0 0,-1 0-1 0 0,0 1-99 0 0,1-1-1 0 0,-1 1 1 0 0,0-1-1 0 0,0 1 1 0 0,1 0 0 0 0,-1 0-1 0 0,0-1 1 0 0,0 1-1 0 0,0 1 1 0 0,1-1-1 0 0,-1 0 1 0 0,0 0 0 0 0,0 1-1 0 0,1-1 1 0 0,-1 1-1 0 0,0-1 1 0 0,1 1-1 0 0,-1 0 1 0 0,0-1 0 0 0,1 1-1 0 0,-1 0 1 0 0,1 0-1 0 0,-1 0 1 0 0,1 1-1 0 0,0-1 1 0 0,-1 0 0 0 0,0 2-1 0 0,-14 10 494 0 0,10-8-451 0 0,1-1 0 0 0,0 1 0 0 0,0-1 0 0 0,0 1 1 0 0,-4 7-1 0 0,-10 15 204 0 0,6-10 51 0 0,-11 21 1 0 0,22-34-375 0 0,0-1 0 0 0,1 1 0 0 0,-1-1 0 0 0,1 1 0 0 0,0 0 0 0 0,0 0 0 0 0,0 0 0 0 0,1 0 0 0 0,-1 5 0 0 0,1-6-29 0 0,0-1 0 0 0,0 1-1 0 0,1-1 1 0 0,-1 0 0 0 0,1 1-1 0 0,-1-1 1 0 0,1 0 0 0 0,0 0-1 0 0,0 1 1 0 0,0-1 0 0 0,0 0-1 0 0,0 0 1 0 0,0 0 0 0 0,1 0-1 0 0,-1 0 1 0 0,1 0 0 0 0,2 2-1 0 0,4 1 14 0 0,-1 0-1 0 0,1-1 0 0 0,0 0 1 0 0,0-1-1 0 0,1 1 0 0 0,-1-2 1 0 0,1 1-1 0 0,9 1 0 0 0,-3 0 37 0 0,24 5 219 0 0,31 9 318 0 0,-63-15-540 0 0,0-1 1 0 0,0 1 0 0 0,-1 1-1 0 0,1-1 1 0 0,0 1 0 0 0,-1 0-1 0 0,6 5 1 0 0,-10-6-48 0 0,0-1-1 0 0,0 0 1 0 0,0 1 0 0 0,-1-1 0 0 0,1 1 0 0 0,-1-1-1 0 0,1 1 1 0 0,-1 0 0 0 0,0-1 0 0 0,0 1-1 0 0,0 0 1 0 0,-1 0 0 0 0,1 0 0 0 0,-1 0-1 0 0,1 0 1 0 0,-1 0 0 0 0,0 0 0 0 0,0 0 0 0 0,0 0-1 0 0,-1 0 1 0 0,1 0 0 0 0,-2 4 0 0 0,0 1 18 0 0,0 0 0 0 0,-1-1 1 0 0,0 1-1 0 0,0-1 0 0 0,0 0 1 0 0,-1 0-1 0 0,-7 9 0 0 0,2-4-62 0 0,-1 0 0 0 0,0-1-1 0 0,-1 0 1 0 0,0 0 0 0 0,-1-1-1 0 0,0-1 1 0 0,-25 15 0 0 0,31-20-291 0 0,-1 0-565 0 0,-1 1 0 0 0,1-2 1 0 0,-1 1-1 0 0,-12 3 0 0 0,3-2-6939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3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17303 0 0,'0'0'396'0'0,"15"-3"944"0"0,-5 0-1333 0 0,-3 1 200 0 0,0 0 1 0 0,0-1 0 0 0,-1 0 0 0 0,1 0-1 0 0,-1 0 1 0 0,0-1 0 0 0,0 0 0 0 0,0 0 0 0 0,8-8-1 0 0,27-34 1265 0 0,-39 43-1409 0 0,0 1 0 0 0,-1-1 0 0 0,1 1-1 0 0,-1-1 1 0 0,0 1 0 0 0,2-7 0 0 0,-3 9-56 0 0,1-1 1 0 0,-1 0 0 0 0,0 0-1 0 0,0 0 1 0 0,0 0 0 0 0,0 1-1 0 0,0-1 1 0 0,0 0 0 0 0,0 0-1 0 0,0 0 1 0 0,0 0-1 0 0,0 0 1 0 0,0 1 0 0 0,-1-1-1 0 0,1 0 1 0 0,0 0 0 0 0,0 0-1 0 0,-1 1 1 0 0,1-1 0 0 0,-1 0-1 0 0,1 0 1 0 0,-1 1 0 0 0,1-1-1 0 0,-2-1 1 0 0,1 2 14 0 0,1 0-1 0 0,-1-1 1 0 0,0 1 0 0 0,1 0-1 0 0,-1 0 1 0 0,0 0 0 0 0,1 0-1 0 0,-1 0 1 0 0,0 0 0 0 0,1 0 0 0 0,-1 0-1 0 0,0 0 1 0 0,1 0 0 0 0,-1 0-1 0 0,0 0 1 0 0,1 0 0 0 0,-1 0-1 0 0,0 1 1 0 0,1-1 0 0 0,-1 0-1 0 0,0 1 1 0 0,1-1 0 0 0,-1 0-1 0 0,1 1 1 0 0,-2 0 0 0 0,-15 13 280 0 0,15-12-185 0 0,-8 7 76 0 0,0 0 0 0 0,1 1 0 0 0,1 0 1 0 0,-1 0-1 0 0,-7 14 0 0 0,14-20-183 0 0,-1 0 0 0 0,1 0 0 0 0,0 0-1 0 0,0 0 1 0 0,1 1 0 0 0,-1-1-1 0 0,1 1 1 0 0,0-1 0 0 0,0 1 0 0 0,0 0-1 0 0,1-1 1 0 0,0 1 0 0 0,0 0-1 0 0,0 0 1 0 0,0-1 0 0 0,1 1 0 0 0,1 7-1 0 0,9 12-22 0 0,-10-23-16 0 0,0 0 0 0 0,0 1 1 0 0,0-1-1 0 0,1 0 0 0 0,-1 0 1 0 0,0 0-1 0 0,1 0 0 0 0,-1 0 0 0 0,1-1 1 0 0,-1 1-1 0 0,1 0 0 0 0,2 0 1 0 0,2 1-224 0 0,1-1 0 0 0,-1-1 0 0 0,0 1 0 0 0,0-1 0 0 0,1 0 0 0 0,-1 0 0 0 0,0-1 0 0 0,1 1 0 0 0,-1-1 0 0 0,0-1 0 0 0,9-2 0 0 0,-6 1-134 0 0,16-4-634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3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0 9672 0 0,'0'0'748'0'0,"-9"1"-464"0"0,7-1-244 0 0,-3 1 1267 0 0,0 0-1 0 0,-1 0 1 0 0,1 1 0 0 0,0-1 0 0 0,0 1 0 0 0,0 0-1 0 0,-7 4 1 0 0,4-2 353 0 0,7-4-1624 0 0,1 1 0 0 0,-1-1 0 0 0,0 1-1 0 0,0-1 1 0 0,0 1 0 0 0,0-1 0 0 0,0 1 0 0 0,1-1 0 0 0,-1 1 0 0 0,0 0-1 0 0,0-1 1 0 0,1 1 0 0 0,-1 0 0 0 0,1 0 0 0 0,-1-1 0 0 0,1 1 0 0 0,-1 0 0 0 0,1 0-1 0 0,-1 1 1 0 0,1-2-8 0 0,0 1 0 0 0,0-1 0 0 0,0 1 0 0 0,0-1 0 0 0,0 1-1 0 0,0-1 1 0 0,0 0 0 0 0,0 1 0 0 0,1-1 0 0 0,-1 1 0 0 0,0-1-1 0 0,0 0 1 0 0,0 1 0 0 0,1-1 0 0 0,-1 1 0 0 0,0-1 0 0 0,0 0 0 0 0,1 0-1 0 0,-1 1 1 0 0,0-1 0 0 0,1 0 0 0 0,-1 1 0 0 0,0-1 0 0 0,1 0 0 0 0,-1 0-1 0 0,1 0 1 0 0,-1 1 0 0 0,0-1 0 0 0,1 0 0 0 0,-1 0 0 0 0,1 0-1 0 0,-1 0 1 0 0,1 0 0 0 0,-1 0 0 0 0,0 0 0 0 0,2 0 0 0 0,0 1 125 0 0,68 29 673 0 0,-63-26-746 0 0,1 0 1 0 0,-1 0 0 0 0,-1 0 0 0 0,1 1-1 0 0,-1 0 1 0 0,1 0 0 0 0,-1 1-1 0 0,10 11 1 0 0,-15-14-49 0 0,0 0-1 0 0,0-1 1 0 0,0 1 0 0 0,0 0-1 0 0,0 0 1 0 0,0 0-1 0 0,-1 0 1 0 0,1 0-1 0 0,-1 0 1 0 0,0 0 0 0 0,0 0-1 0 0,0 0 1 0 0,0 0-1 0 0,0 0 1 0 0,-1 0-1 0 0,1 0 1 0 0,-1-1 0 0 0,-1 5-1 0 0,-2 1 4 0 0,0 1 0 0 0,0-1 0 0 0,-1 0-1 0 0,0 0 1 0 0,0 0 0 0 0,-1 0 0 0 0,0-1 0 0 0,0 0-1 0 0,-1 0 1 0 0,0-1 0 0 0,0 0 0 0 0,0 0 0 0 0,-1-1-1 0 0,0 0 1 0 0,0 0 0 0 0,0 0 0 0 0,-1-1 0 0 0,-9 2-1 0 0,5-1-130 0 0,11-4-62 0 0,0 0 0 0 0,-1 0 0 0 0,1 0 0 0 0,-1 0 0 0 0,1 0 1 0 0,-1-1-1 0 0,1 1 0 0 0,-1-1 0 0 0,1 0 0 0 0,-1 0 0 0 0,1 0 1 0 0,-1 0-1 0 0,-3 0 0 0 0,7-2-300 0 0,0 1 1 0 0,0-1-1 0 0,0 1 1 0 0,0-1 0 0 0,0 1-1 0 0,0 0 1 0 0,1 0-1 0 0,0-2 1 0 0,9-7-1381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4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7 15664 0 0,'4'-2'-313'0'0,"4"-3"4192"0"0,-11 7-2884 0 0,-4 5 1215 0 0,6-6-2076 0 0,1-1 0 0 0,0 1 1 0 0,0 0-1 0 0,-1 0 0 0 0,1-1 0 0 0,0 1 0 0 0,0 0 0 0 0,0 0 0 0 0,0-1 1 0 0,0 1-1 0 0,0 0 0 0 0,0 0 0 0 0,0-1 0 0 0,0 3 0 0 0,1-2-42 0 0,-1 1 0 0 0,1-1 0 0 0,0 1 0 0 0,-1-1 0 0 0,1 1 0 0 0,0-1-1 0 0,0 1 1 0 0,0-1 0 0 0,0 0 0 0 0,0 0 0 0 0,1 2 0 0 0,17 22-75 0 0,-5-9 3 0 0,-11-12 133 0 0,0-1 1 0 0,0 1-1 0 0,0-1 1 0 0,5 4-1 0 0,-4-4-6 0 0,0 1 1 0 0,-1-1-1 0 0,1 1 1 0 0,-1-1-1 0 0,1 1 0 0 0,-1 0 1 0 0,5 9-1 0 0,-7-10-111 0 0,0-1-1 0 0,0 1 1 0 0,0-1 0 0 0,0 1-1 0 0,0-1 1 0 0,0 1 0 0 0,-1 0-1 0 0,1-1 1 0 0,-1 1-1 0 0,0 0 1 0 0,1 0 0 0 0,-1-1-1 0 0,-1 1 1 0 0,1 0 0 0 0,-1 5-1 0 0,-8 16 112 0 0,-1 0 0 0 0,-15 26 0 0 0,23-46-140 0 0,-1 1-53 0 0,0 1 0 0 0,-1-1-1 0 0,0 0 1 0 0,0-1 0 0 0,0 1 0 0 0,0-1-1 0 0,-1 0 1 0 0,0 0 0 0 0,0 0 0 0 0,0 0-1 0 0,-6 2 1 0 0,3-1-853 0 0,-1-1 0 0 0,0 0 0 0 0,-13 4 1 0 0,17-7-142 0 0,6-19-10369 0 0</inkml:trace>
  <inkml:trace contextRef="#ctx0" brushRef="#br0" timeOffset="1">360 65 11976 0 0,'0'7'1244'0'0,"-7"43"2778"0"0,6-41-3160 0 0,-1 0 0 0 0,0 0 0 0 0,0-1 0 0 0,-1 1-1 0 0,-5 10 1 0 0,-7 23-142 0 0,-3 15-474 0 0,11-40-197 0 0,1 0 1 0 0,-5 26-1 0 0,11-35-1576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3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102 107 10368 0 0,'-13'0'792'0'0,"3"-2"-414"0"0,1 0 0 0 0,0-1 0 0 0,0 0 0 0 0,0 0 0 0 0,1-1 0 0 0,-15-8 0 0 0,22 11-643 0 0,-9-7 2924 0 0,9 5-438 0 0,8 2-1531 0 0,5 2-312 0 0,0 0 0 0 0,-1 1 1 0 0,1 1-1 0 0,0 0 0 0 0,-1 0 0 0 0,12 6 0 0 0,-6-3-167 0 0,-1 0 0 0 0,19 3 0 0 0,-26-8-197 0 0,117 17 140 0 0,124-8-90 0 0,-122-11 24 0 0,236 4 604 0 0,-206-6-255 0 0,-42-1-190 0 0,197-14 635 0 0,-229 11-344 0 0,-21-1-501 0 0,-42 4-7 0 0,1 2 0 0 0,36-1 0 0 0,56 3 30 0 0,-53 0 391 0 0,-39-1-88 0 0,-1-2 1 0 0,1 0 0 0 0,30-8-1 0 0,-51 11-362 0 0,1 0 0 0 0,0-1 1 0 0,-1 1-1 0 0,1 0 0 0 0,-1-1 0 0 0,1 0 0 0 0,0 1 0 0 0,-1-1 0 0 0,1 0 1 0 0,-1 1-1 0 0,1-1 0 0 0,-1 0 0 0 0,0 0 0 0 0,1 0 0 0 0,-1-1 0 0 0,0 1 1 0 0,0 0-1 0 0,0 0 0 0 0,0-1 0 0 0,2-2 0 0 0,-3 3-1 0 0,0-1 0 0 0,0 0 0 0 0,0 0 0 0 0,0 1 0 0 0,0-1 0 0 0,0 0 0 0 0,-1 0 0 0 0,1 1 0 0 0,-1-1 0 0 0,1 0 0 0 0,-1 1 0 0 0,1-1 0 0 0,-1 0 0 0 0,0 1 0 0 0,0-1 0 0 0,-1-1 0 0 0,-9-13-3572 0 0,6 10-438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4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6 13824 0 0,'-5'0'304'0'0,"-1"-2"64"0"0,-2-1 16 0 0,2 6 72 0 0,3 4-456 0 0,-14 3 0 0 0,9 3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4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 5984 0 0,'0'0'464'0'0,"-4"15"1525"0"0,-3-1 6573 0 0,-10 2-6196 0 0,-3 6-1874 0 0,11-14 476 0 0,0 1 0 0 0,-14 15 0 0 0,2 0 176 0 0,8-10-608 0 0,1 1 1 0 0,-12 18-1 0 0,14-19-652 0 0,8-11 120 0 0,0 0-1 0 0,1 0 1 0 0,0 1 0 0 0,-1-1-1 0 0,1 0 1 0 0,0 0-1 0 0,1 1 1 0 0,-2 6 0 0 0,2-9 0 0 0,0 0 1 0 0,0 0 0 0 0,-1 0-1 0 0,1 1 1 0 0,0-1 0 0 0,0 0-1 0 0,1 0 1 0 0,-1 0 0 0 0,0 0-1 0 0,0 1 1 0 0,0-1 0 0 0,1 0-1 0 0,-1 0 1 0 0,1 0 0 0 0,-1 0-1 0 0,1 0 1 0 0,-1 0 0 0 0,1 0-1 0 0,0 0 1 0 0,-1 0 0 0 0,1 0-1 0 0,0 0 1 0 0,0-1 0 0 0,0 1-1 0 0,-1 0 1 0 0,1 0 0 0 0,0-1-1 0 0,0 1 1 0 0,0 0 0 0 0,1 0-1 0 0,3 0 7 0 0,0-1-1 0 0,0 1 1 0 0,0 0-1 0 0,0-1 1 0 0,1 0 0 0 0,-1-1-1 0 0,0 1 1 0 0,0-1-1 0 0,0 0 1 0 0,0 0-1 0 0,-1 0 1 0 0,1-1 0 0 0,0 1-1 0 0,8-5 1 0 0,5-3 538 0 0,-1-1 0 0 0,22-18 1 0 0,-24 17-1056 0 0,-1 0 1 0 0,0-1-1 0 0,12-15 1 0 0,-2-4-7392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5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1 294 9672 0 0,'0'0'748'0'0,"13"-13"5969"0"0,1-8-4362 0 0,-1 1 1 0 0,15-35 0 0 0,2-2-1025 0 0,-12 23-1350 0 0,-9 17 664 0 0,0 0-1 0 0,20-25 1 0 0,-29 42-641 0 0,1-1 1 0 0,-1 0-1 0 0,1 1 0 0 0,-1-1 1 0 0,1 1-1 0 0,-1-1 0 0 0,1 1 1 0 0,-1-1-1 0 0,1 1 0 0 0,-1-1 1 0 0,1 1-1 0 0,0 0 0 0 0,-1-1 1 0 0,1 1-1 0 0,0 0 0 0 0,-1 0 1 0 0,1-1-1 0 0,0 1 1 0 0,0 0-1 0 0,-1 0 0 0 0,1 0 1 0 0,0 0-1 0 0,0 0 0 0 0,-1 0 1 0 0,1 0-1 0 0,0 0 0 0 0,-1 0 1 0 0,1 0-1 0 0,0 0 0 0 0,0 1 1 0 0,-1-1-1 0 0,1 0 0 0 0,0 0 1 0 0,-1 1-1 0 0,1-1 0 0 0,0 1 1 0 0,0 0-1 0 0,2 3-4 0 0,-1 0 0 0 0,0 0 0 0 0,0 0 0 0 0,0 1 0 0 0,2 8 0 0 0,3 5 0 0 0,8 27 0 0 0,-11-31 0 0 0,0-1 0 0 0,1 0 0 0 0,10 19 0 0 0,-14-31 0 0 0,0 0 0 0 0,-1 1 0 0 0,1-1 0 0 0,0 0 0 0 0,0 0 0 0 0,-1 0 0 0 0,1 0 0 0 0,0 0 0 0 0,0 0 0 0 0,1 0 0 0 0,-1 0 0 0 0,0 0 0 0 0,0 0 0 0 0,0-1 0 0 0,0 1 0 0 0,1 0 0 0 0,-1-1 0 0 0,0 1 0 0 0,1-1 0 0 0,-1 1 0 0 0,0-1 0 0 0,1 0 0 0 0,-1 0 0 0 0,1 1 0 0 0,-1-1 0 0 0,0 0 0 0 0,1 0 0 0 0,-1 0 0 0 0,1-1 0 0 0,-1 1 0 0 0,0 0 0 0 0,2-1 0 0 0,0 0 0 0 0,-1 0 0 0 0,0 0 0 0 0,0-1 0 0 0,0 1 0 0 0,0-1 0 0 0,0 1 0 0 0,0-1 0 0 0,0 0 0 0 0,0 1 0 0 0,-1-1 0 0 0,1 0 0 0 0,-1 0 0 0 0,1 0 0 0 0,-1-1 0 0 0,0 1 0 0 0,0 0 0 0 0,2-5 0 0 0,9-31-414 0 0,13-66-1 0 0,-20 81-532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7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32 188 5064 0 0,'-16'2'273'0'0,"1"-1"10699"0"0,16-2-10844 0 0,1 1 1 0 0,-1-1-1 0 0,1 1 0 0 0,0-1 1 0 0,-1 1-1 0 0,1 0 0 0 0,-1 0 1 0 0,1 0-1 0 0,2 0 0 0 0,-3 0 14 0 0,44-5 1210 0 0,40-3-269 0 0,120 23-12 0 0,-130-7-920 0 0,64 0 297 0 0,-133-8-392 0 0,-1-1-1 0 0,1 1 0 0 0,-1-1 0 0 0,1 0 1 0 0,-1 0-1 0 0,1 0 0 0 0,-1-1 1 0 0,0 0-1 0 0,0 0 0 0 0,9-5 0 0 0,-13 6-33 0 0,-1 0 0 0 0,1 0 0 0 0,0 0 0 0 0,0-1 0 0 0,-1 1 0 0 0,1 0 0 0 0,-1 0 0 0 0,1-1 0 0 0,-1 1 0 0 0,1 0 0 0 0,-1-1 0 0 0,0 1 0 0 0,0 0 0 0 0,0-1 0 0 0,0 1 0 0 0,0-1 0 0 0,0 1 0 0 0,0 0 0 0 0,0-1 0 0 0,0 1-1 0 0,0 0 1 0 0,-1-1 0 0 0,1 1 0 0 0,-1 0 0 0 0,0-2 0 0 0,0-1 11 0 0,-1 1-1 0 0,0 0 1 0 0,1-1 0 0 0,-1 1-1 0 0,0 0 1 0 0,0 0-1 0 0,-1 0 1 0 0,-3-4-1 0 0,-37-27 108 0 0,-62-38 0 0 0,88 64-140 0 0,17 8-1 0 0,0 0 0 0 0,0 0 0 0 0,0-1 0 0 0,0 1 0 0 0,1 0 0 0 0,-1 0 0 0 0,0 0 0 0 0,0 0-1 0 0,0 0 1 0 0,0 0 0 0 0,0 0 0 0 0,0 0 0 0 0,0 0 0 0 0,0 0 0 0 0,0 0 0 0 0,0-1 0 0 0,0 1 0 0 0,1 0-1 0 0,-1 0 1 0 0,0 0 0 0 0,0 0 0 0 0,0 0 0 0 0,0 0 0 0 0,0 0 0 0 0,0-1 0 0 0,0 1 0 0 0,0 0 0 0 0,0 0-1 0 0,0 0 1 0 0,0 0 0 0 0,0 0 0 0 0,0 0 0 0 0,0 0 0 0 0,0-1 0 0 0,0 1 0 0 0,0 0 0 0 0,0 0 0 0 0,0 0-1 0 0,-1 0 1 0 0,1 0 0 0 0,0 0 0 0 0,0 0 0 0 0,0-1 0 0 0,0 1 0 0 0,0 0 0 0 0,0 0 0 0 0,0 0 0 0 0,0 0 0 0 0,22-1-15 0 0,0 2 0 0 0,-1 0 0 0 0,1 1 0 0 0,33 8 0 0 0,-7-1 28 0 0,-39-8 18 0 0,48 10 178 0 0,-50-9-143 0 0,-1-1-1 0 0,0 1 0 0 0,0 1 1 0 0,0-1-1 0 0,-1 1 1 0 0,10 7-1 0 0,-13-9-32 0 0,-1 0 0 0 0,0 1 0 0 0,1-1-1 0 0,-1 0 1 0 0,0 1 0 0 0,0 0 0 0 0,0-1-1 0 0,-1 1 1 0 0,1-1 0 0 0,0 1 0 0 0,-1 0-1 0 0,1 0 1 0 0,-1-1 0 0 0,1 1 0 0 0,-1 0-1 0 0,0 0 1 0 0,0 0 0 0 0,1 0 0 0 0,-2 0 0 0 0,1-1-1 0 0,0 1 1 0 0,0 0 0 0 0,0 0 0 0 0,-1 0-1 0 0,1-1 1 0 0,-1 1 0 0 0,0 0 0 0 0,0 2-1 0 0,-4 6 81 0 0,0 1 0 0 0,0 0 0 0 0,-9 11-1 0 0,9-12-39 0 0,-6 4-63 0 0,1 0 0 0 0,-1-1 0 0 0,-1 0 0 0 0,-1-1 1 0 0,-15 13-1 0 0,8-8 84 0 0,-77 64-2153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21191 0 0,'0'0'480'0'0,"6"5"646"0"0,-3-1-1035 0 0,1-1 0 0 0,0 0 0 0 0,0-1 0 0 0,0 1 0 0 0,0 0 0 0 0,0-1 0 0 0,0 0 0 0 0,0 0 0 0 0,1 0 0 0 0,-1-1 0 0 0,1 0 0 0 0,-1 0 0 0 0,7 1 0 0 0,7 0 346 0 0,1 0 1 0 0,19-2-1 0 0,-23 0-269 0 0,-13 0-164 0 0,31 0 133 0 0,39-5 0 0 0,-19 1 230 0 0,-40 4-265 0 0,1-1-1 0 0,0 0 0 0 0,-1-1 1 0 0,16-5-1 0 0,31-8-3555 0 0,-47 12-2369 0 0,-4 1-1699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 17503 0 0,'-1'1'110'0'0,"0"0"-1"0"0,0 0 1 0 0,0 0-1 0 0,-1 0 0 0 0,1 0 1 0 0,1 1-1 0 0,-1-1 1 0 0,0 0-1 0 0,0 0 0 0 0,0 1 1 0 0,1-1-1 0 0,-1 1 1 0 0,1-1-1 0 0,-1 0 0 0 0,0 3 1 0 0,-3 27 49 0 0,2-11-22 0 0,-4 32 2143 0 0,4-31-1464 0 0,-4 22 0 0 0,-2 3-780 0 0,4-23-37 0 0,-6 22-1 0 0,7-34 2 0 0,-25 100 0 0 0,25-98 11 0 0,-1 0-1 0 0,-7 19 1 0 0,-5 15-852 0 0,13-35 188 0 0,-1 0-1 0 0,-8 19 1 0 0,0-10-370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8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6912 0 0,'0'0'12303'0'0,"1"1"-11699"0"0,2 1-508 0 0,0 0-1 0 0,0 1 0 0 0,-1-1 0 0 0,1 1 0 0 0,-1-1 1 0 0,0 1-1 0 0,1 0 0 0 0,-1 0 0 0 0,0 0 0 0 0,-1 0 1 0 0,1 1-1 0 0,0-1 0 0 0,-1 0 0 0 0,0 1 0 0 0,0-1 1 0 0,1 5-1 0 0,2 9-98 0 0,-2 1 0 0 0,2 17 0 0 0,-3-26 67 0 0,0 152 82 0 0,-2-138-159 0 0,-4 58-57 0 0,0 16 73 0 0,3-50 106 0 0,0-33 149 0 0,1-1 0 0 0,1 0 0 0 0,0 0 0 0 0,1 0-1 0 0,5 23 1 0 0,-5-36-278 0 0,1-1 1 0 0,0 0-1 0 0,0 1 0 0 0,-1-1 0 0 0,1 0 0 0 0,0 0 0 0 0,-1 0 0 0 0,1 0 0 0 0,1-2 1 0 0,3-4 89 0 0,1 0 0 0 0,-1 0 1 0 0,0-1-1 0 0,-1 0 0 0 0,0 0 0 0 0,5-10 1 0 0,6-10-69 0 0,8-12 101 0 0,-12 20 543 0 0,1-1 0 0 0,26-30-1 0 0,-35 48-593 0 0,-1 0 0 0 0,0 0 0 0 0,1 0-1 0 0,-1 0 1 0 0,1 1 0 0 0,0-1 0 0 0,0 1 0 0 0,0 0 0 0 0,0 1-1 0 0,0-1 1 0 0,0 0 0 0 0,9-1 0 0 0,-11 3-35 0 0,0 0 1 0 0,0 0-1 0 0,0-1 0 0 0,0 2 1 0 0,1-1-1 0 0,-1 0 1 0 0,0 0-1 0 0,0 1 1 0 0,0-1-1 0 0,0 1 0 0 0,0-1 1 0 0,0 1-1 0 0,0 0 1 0 0,0 0-1 0 0,0 0 0 0 0,0 0 1 0 0,0 0-1 0 0,-1 0 1 0 0,1 1-1 0 0,0-1 1 0 0,-1 1-1 0 0,1-1 0 0 0,-1 1 1 0 0,1-1-1 0 0,-1 1 1 0 0,0 0-1 0 0,0 0 0 0 0,2 3 1 0 0,-1 0-80 0 0,1 1 1 0 0,-1 0-1 0 0,0 0 0 0 0,-1 1 1 0 0,1-1-1 0 0,-1 0 0 0 0,0 12 1 0 0,-3 46 1432 0 0,1-51-1380 0 0,-13 75 25 0 0,10-57-588 0 0,0 13-876 0 0,16-52-3758 0 0,-2 1-2367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9672 0 0,'0'0'7066'0'0,"-11"2"-3243"0"0,8 0-3690 0 0,1 0 0 0 0,0 0 0 0 0,0 0 0 0 0,0 0 0 0 0,0 0 0 0 0,1 0 0 0 0,-1 1 0 0 0,0-1 0 0 0,1 0-1 0 0,0 1 1 0 0,-1 0 0 0 0,1-1 0 0 0,0 1 0 0 0,-1 4 0 0 0,0 5-51 0 0,-1-1-1 0 0,0 15 1 0 0,3-21 13 0 0,-1 10-76 0 0,1 0 0 0 0,1 0-1 0 0,0 1 1 0 0,1-1 0 0 0,1-1-1 0 0,0 1 1 0 0,1 0 0 0 0,0-1-1 0 0,10 21 1 0 0,-13-32-12 0 0,1 0 0 0 0,-1-1 0 0 0,1 1 0 0 0,0 0 0 0 0,0-1 0 0 0,-1 0 0 0 0,2 1 0 0 0,-1-1 0 0 0,0 0 0 0 0,0 0 0 0 0,1 0 0 0 0,4 3 0 0 0,-5-5 2 0 0,-1 1 1 0 0,1 0-1 0 0,-1-1 1 0 0,1 1-1 0 0,-1-1 1 0 0,1 1 0 0 0,0-1-1 0 0,-1 0 1 0 0,1 0-1 0 0,0 0 1 0 0,-1 0-1 0 0,1 0 1 0 0,0 0-1 0 0,-1 0 1 0 0,1 0-1 0 0,0 0 1 0 0,-1-1 0 0 0,1 1-1 0 0,-1-1 1 0 0,1 0-1 0 0,0 1 1 0 0,-1-1-1 0 0,3-1 1 0 0,5-5 109 0 0,0 0 0 0 0,0 0 0 0 0,-1-1 0 0 0,0 0 0 0 0,8-11 1 0 0,29-47 801 0 0,-13 17-416 0 0,-23 32-518 0 0,-8 16 91 0 0,0-1-1 0 0,-1 1 1 0 0,1-1 0 0 0,0 1 0 0 0,-1 0-1 0 0,1-1 1 0 0,0 1 0 0 0,0 0 0 0 0,0 0-1 0 0,0 0 1 0 0,0 0 0 0 0,1 0 0 0 0,-1 0-1 0 0,0 0 1 0 0,0 0 0 0 0,1 0 0 0 0,-1 0-1 0 0,3-1 1 0 0,-3 2-60 0 0,-1 0 0 0 0,1 0-1 0 0,-1 0 1 0 0,0 0 0 0 0,1 0 0 0 0,-1 0-1 0 0,1 0 1 0 0,-1 1 0 0 0,1-1-1 0 0,-1 0 1 0 0,0 0 0 0 0,1 0 0 0 0,-1 0-1 0 0,1 1 1 0 0,-1-1 0 0 0,0 0-1 0 0,1 0 1 0 0,-1 0 0 0 0,1 1 0 0 0,-1-1-1 0 0,0 0 1 0 0,0 1 0 0 0,1-1 0 0 0,-1 0-1 0 0,0 1 1 0 0,1-1 0 0 0,-1 0-1 0 0,0 1 1 0 0,0 0 0 0 0,7 12-204 0 0,-7-12 191 0 0,4 10-7 0 0,0 1 0 0 0,-1 0 0 0 0,-1 1 0 0 0,0-1 0 0 0,0 13 0 0 0,-1-12-11 0 0,0-1-1 0 0,1 1 0 0 0,0 0 1 0 0,1-1-1 0 0,5 14 1 0 0,-7-25-38 0 0,-1-1 1 0 0,0 1-1 0 0,0 0 1 0 0,0-1 0 0 0,1 1-1 0 0,-1 0 1 0 0,0-1 0 0 0,1 1-1 0 0,-1 0 1 0 0,1-1 0 0 0,-1 1-1 0 0,0-1 1 0 0,1 1 0 0 0,0-1-1 0 0,-1 1 1 0 0,1-1 0 0 0,-1 1-1 0 0,1-1 1 0 0,-1 0 0 0 0,1 1-1 0 0,0-1 1 0 0,-1 0 0 0 0,1 1-1 0 0,0-1 1 0 0,-1 0 0 0 0,1 0-1 0 0,0 0 1 0 0,0 0 0 0 0,-1 1-1 0 0,1-1 1 0 0,0 0 0 0 0,-1 0-1 0 0,1 0 1 0 0,0-1 0 0 0,0 1-1 0 0,-1 0 1 0 0,1 0 0 0 0,0 0-1 0 0,-1 0 1 0 0,2-1 0 0 0,2-1-433 0 0,-1 0 0 0 0,1-1 0 0 0,-1 1 0 0 0,0-1 0 0 0,0 0 1 0 0,3-3-1 0 0,9-10-1395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1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6912 0 0,'1'0'9324'0'0,"6"2"-7699"0"0,-5-1-1415 0 0,0 0 0 0 0,-1 0 0 0 0,1 0 0 0 0,-1 0 0 0 0,1 1-1 0 0,-1-1 1 0 0,0 0 0 0 0,1 1 0 0 0,-1-1 0 0 0,0 1 0 0 0,0-1 0 0 0,0 1 0 0 0,0 0 0 0 0,0-1 0 0 0,-1 1 0 0 0,1 0 0 0 0,0 2 0 0 0,10 35 1179 0 0,-9-33-1071 0 0,2 17-144 0 0,2 46 0 0 0,-2-20 226 0 0,-3-7-306 0 0,0 8-485 0 0,3-28 261 0 0,-2-1 731 0 0,9 30 0 0 0,-11-50-312 0 0,1-5-180 0 0,-1 0-1 0 0,1 0 1 0 0,0 0-1 0 0,0 0 0 0 0,0 1 1 0 0,1-1-1 0 0,3-6 1 0 0,3-9 231 0 0,2-5-99 0 0,1 0-1 0 0,1 1 1 0 0,1 0-1 0 0,21-27 1 0 0,-27 40 87 0 0,1 0 0 0 0,1 1 1 0 0,17-17-1 0 0,-20 22-248 0 0,-1-1-1 0 0,1 1 1 0 0,0 0-1 0 0,0 1 1 0 0,0-1-1 0 0,1 1 1 0 0,-1 0 0 0 0,11-2-1 0 0,-16 4-177 0 0,1 1 0 0 0,0-1 1 0 0,0 1-1 0 0,0 0 0 0 0,0 0 0 0 0,0 0 0 0 0,0 0 0 0 0,0 0 0 0 0,0 0 0 0 0,0 0 1 0 0,0 1-1 0 0,0-1 0 0 0,0 1 0 0 0,3 1 0 0 0,-2-1-436 0 0,-1 1-1 0 0,1 0 1 0 0,-1 0 0 0 0,1 1-1 0 0,-1-1 1 0 0,1 0 0 0 0,-1 1-1 0 0,2 3 1 0 0,4 4-7996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1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 17503 0 0,'0'0'1338'0'0,"-1"0"-917"0"0,0-1-341 0 0,0 1 0 0 0,-1 0 0 0 0,1 1 0 0 0,0-1-1 0 0,-1 0 1 0 0,1 0 0 0 0,0 1 0 0 0,0-1 0 0 0,-1 0 0 0 0,1 1 0 0 0,0-1 0 0 0,0 1 0 0 0,0 0-1 0 0,-1-1 1 0 0,1 1 0 0 0,0 0 0 0 0,0 0 0 0 0,0 0 0 0 0,0-1 0 0 0,-1 3 0 0 0,0 0 2 0 0,1 0 0 0 0,-1 0 0 0 0,1 0 0 0 0,0 0 0 0 0,0 0 0 0 0,-1 5 0 0 0,-4 10 806 0 0,2-9-597 0 0,1 0 0 0 0,-4 14 0 0 0,-3 9-744 0 0,2-7 347 0 0,2 0 1 0 0,-7 51-1 0 0,7-37 96 0 0,1-13 169 0 0,1-1-1 0 0,2 1 0 0 0,0 0 0 0 0,2 0 0 0 0,4 37 1 0 0,-3-53-140 0 0,0-4-53 0 0,0 0 1 0 0,0 0-1 0 0,1 0 1 0 0,2 7-1 0 0,-2-10 48 0 0,-1 0 0 0 0,1 0-1 0 0,0 0 1 0 0,0-1-1 0 0,0 1 1 0 0,1-1 0 0 0,-1 1-1 0 0,0-1 1 0 0,1 0-1 0 0,3 3 1 0 0,0-2 3 0 0,-1 1 0 0 0,1-1 1 0 0,0 0-1 0 0,1-1 0 0 0,-1 1 0 0 0,0-1 0 0 0,1 0 1 0 0,11 1-1 0 0,59 3 413 0 0,-55-5-246 0 0,7-2 91 0 0,1-1 0 0 0,56-11 0 0 0,-12 2-58 0 0,-63 10-188 0 0,0 0 6 0 0,0-1 0 0 0,0 0 0 0 0,14-4 0 0 0,-24 5 34 0 0,-1 0-15 0 0,-4-4-7 0 0,0 0 1 0 0,0 0 0 0 0,-1 0 0 0 0,1 1 0 0 0,-1-1 0 0 0,0 1 0 0 0,-1 0 0 0 0,1 1-1 0 0,-1-1 1 0 0,1 1 0 0 0,-9-4 0 0 0,-20-13-324 0 0,21 12 140 0 0,7 5 114 0 0,1-1 0 0 0,-1 1 0 0 0,-7-8 0 0 0,16 10 24 0 0,7 1-9 0 0,8 2-41 0 0,17 6-94 0 0,-21-4 162 0 0,1-1 0 0 0,-1 0 0 0 0,23 0 1 0 0,-35-3-15 0 0,0 0 0 0 0,0 1 0 0 0,0-1 0 0 0,-1 0 1 0 0,1 1-1 0 0,0 0 0 0 0,0-1 0 0 0,2 2 1 0 0,-3-1-4 0 0,-1-1 0 0 0,0 0 0 0 0,0 0 0 0 0,1 0 0 0 0,-1 0 0 0 0,0 0 0 0 0,0 0 0 0 0,0 0 1 0 0,1 1-1 0 0,-1-1 0 0 0,0 0 0 0 0,0 0 0 0 0,0 0 0 0 0,0 1 0 0 0,1-1 0 0 0,-1 0 0 0 0,0 0 0 0 0,0 0 1 0 0,0 1-1 0 0,0-1 0 0 0,0 0 0 0 0,0 0 0 0 0,0 1 0 0 0,1-1 0 0 0,-1 0 0 0 0,0 0 0 0 0,0 1 0 0 0,0-1 1 0 0,0 0-1 0 0,0 0 0 0 0,0 1 0 0 0,0-1 0 0 0,0 0 0 0 0,0 0 0 0 0,0 1 0 0 0,-1-1 0 0 0,1 0 1 0 0,0 0-1 0 0,0 1 0 0 0,0-1 0 0 0,0 0 0 0 0,0 0 0 0 0,0 0 0 0 0,0 1 0 0 0,-1-1 0 0 0,1 0 0 0 0,0 0 1 0 0,0 0-1 0 0,0 1 0 0 0,-1-1 0 0 0,1 0 0 0 0,0 0 0 0 0,0 0 0 0 0,0 0 0 0 0,-1 0 0 0 0,1 0 0 0 0,0 1 1 0 0,0-1-1 0 0,-1 0 0 0 0,1 0 0 0 0,0 0 0 0 0,0 0 0 0 0,-1 0 0 0 0,-30 25 471 0 0,-14 8-1064 0 0,34-27 231 0 0,0-1 0 0 0,1 1 0 0 0,0 1 0 0 0,1 0-1 0 0,-1 0 1 0 0,1 1 0 0 0,-13 14 0 0 0,13-8-664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41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48 143 1840 0 0,'-4'-13'663'0'0,"0"12"-128"0"0,0 0 447 0 0,3 0-700 0 0,-1-1 1 0 0,1 1 0 0 0,-1 0-1 0 0,0 0 1 0 0,1 1-1 0 0,-1-1 1 0 0,0 0-1 0 0,0 1 1 0 0,0-1-1 0 0,1 1 1 0 0,-1-1 0 0 0,-3 1-1 0 0,4-1-156 0 0,1 1 1 0 0,-1 0-1 0 0,0-1 1 0 0,1 1-1 0 0,-1 0 0 0 0,1-1 1 0 0,-1 1-1 0 0,1-1 0 0 0,-1 1 1 0 0,1-1-1 0 0,-1 1 0 0 0,1-1 1 0 0,-1 1-1 0 0,1-1 0 0 0,-1 0 1 0 0,1 1-1 0 0,0-1 0 0 0,-1 0 1 0 0,1 1-1 0 0,0-1 1 0 0,0 0-1 0 0,0 1 0 0 0,-1-1 1 0 0,1 0-1 0 0,0 0 0 0 0,0 1 1 0 0,0-1-1 0 0,0 0 0 0 0,0 1 1 0 0,0-1-1 0 0,0 0 0 0 0,0 0 1 0 0,1 1-1 0 0,-1-2 1 0 0,0 0 161 0 0,1 0 1 0 0,-1 0 0 0 0,1 0 0 0 0,-1 0 0 0 0,1 0 0 0 0,0 0-1 0 0,0 0 1 0 0,0 0 0 0 0,0 0 0 0 0,2-3 0 0 0,-2 5-107 0 0,-1-1 0 0 0,1 1 1 0 0,-1-1-1 0 0,1 1 0 0 0,0 0 0 0 0,-1 0 1 0 0,1-1-1 0 0,0 1 0 0 0,-1 0 0 0 0,1 0 1 0 0,0 0-1 0 0,-1 0 0 0 0,1 0 0 0 0,0 0 1 0 0,-1 0-1 0 0,1 0 0 0 0,0 0 0 0 0,-1 0 1 0 0,1 0-1 0 0,0 0 0 0 0,-1 0 0 0 0,1 1 1 0 0,0-1-1 0 0,20 10-272 0 0,-7-3 884 0 0,5-3-549 0 0,-1 0 1 0 0,1 0-1 0 0,0-2 0 0 0,36 0 0 0 0,78-11 442 0 0,-106 7-470 0 0,30-2 59 0 0,1 2 1 0 0,102 10-1 0 0,-9 7-15 0 0,2 5-55 0 0,-122-16 175 0 0,6 3-70 0 0,0-3 1 0 0,0-1-1 0 0,69-3 0 0 0,12-5-135 0 0,-6 2 456 0 0,39-6 574 0 0,41-4-1068 0 0,-52 2 504 0 0,-58 7-311 0 0,62-9 224 0 0,-76 6 20 0 0,-9 2-291 0 0,-37 3-135 0 0,32 3-1 0 0,-20-1-64 0 0,-2-4 63 0 0,-18-7-31 0 0,-12 9-107 0 0,0-1-150 0 0,-1 0 0 0 0,1 0 0 0 0,-1 0-1 0 0,0-1 1 0 0,1 1 0 0 0,-2 0 0 0 0,2-5 0 0 0,0-20-7800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2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93 5984 0 0,'-2'1'100'0'0,"0"0"0"0"0,0 0 0 0 0,0 0 0 0 0,0 0 0 0 0,0 1 0 0 0,0-1 0 0 0,-2 3 0 0 0,3-3 413 0 0,-1 1 0 0 0,1-1 0 0 0,-1 0 0 0 0,1 0 0 0 0,-1 0 0 0 0,0 0 0 0 0,0 0 0 0 0,-7 7 6734 0 0,9 1-5726 0 0,3 9-1111 0 0,4 5-293 0 0,-1 1 1 0 0,-1-1-1 0 0,-1 1 0 0 0,-1 0 1 0 0,-1 1-1 0 0,-1 26 0 0 0,-3 2 388 0 0,-15 96 0 0 0,7-116 227 0 0,10-33-726 0 0,0 0 1 0 0,0 0 0 0 0,0 1 0 0 0,0-1 0 0 0,0 0-1 0 0,0 0 1 0 0,0 0 0 0 0,0 0 0 0 0,0 0-1 0 0,0 0 1 0 0,0 1 0 0 0,0-1 0 0 0,0 0 0 0 0,0 0-1 0 0,0 0 1 0 0,0 0 0 0 0,0 0 0 0 0,0 1-1 0 0,0-1 1 0 0,0 0 0 0 0,0 0 0 0 0,0 0 0 0 0,0 0-1 0 0,-1 0 1 0 0,1 0 0 0 0,0 0 0 0 0,0 0-1 0 0,0 1 1 0 0,0-1 0 0 0,0 0 0 0 0,0 0 0 0 0,0 0-1 0 0,-1 0 1 0 0,1 0 0 0 0,0 0 0 0 0,0 0-1 0 0,0 0 1 0 0,0 0 0 0 0,0 0 0 0 0,0 0 0 0 0,-1 0-1 0 0,1 0 1 0 0,0 0 0 0 0,0 0 0 0 0,0 0-1 0 0,0 0 1 0 0,0 0 0 0 0,0 0 0 0 0,-1 0 0 0 0,1 0-1 0 0,0 0 1 0 0,0 0 0 0 0,0 0 0 0 0,0 0-1 0 0,0 0 1 0 0,-1 0 0 0 0,1 0 0 0 0,0 0 0 0 0,0 0-1 0 0,0-1 1 0 0,0 1 0 0 0,-5-8 359 0 0,1-12-162 0 0,1 1 0 0 0,0-1-1 0 0,2-25 1 0 0,1 31-161 0 0,3-96 118 0 0,-1 93-143 0 0,0 0 1 0 0,2 0 0 0 0,0 0 0 0 0,9-24-1 0 0,-11 37-21 0 0,8-23 238 0 0,1 1 0 0 0,1 1 0 0 0,30-48 0 0 0,-37 66-224 0 0,0 1 1 0 0,0 0 0 0 0,0 0-1 0 0,1 1 1 0 0,0-1-1 0 0,0 1 1 0 0,0 0-1 0 0,1 1 1 0 0,0 0 0 0 0,-1 0-1 0 0,2 0 1 0 0,-1 1-1 0 0,0 0 1 0 0,1 0-1 0 0,-1 1 1 0 0,1 0 0 0 0,-1 0-1 0 0,1 1 1 0 0,11-1-1 0 0,-11 2 135 0 0,0 0 0 0 0,0 0 0 0 0,-1 1 0 0 0,1 0 0 0 0,0 1-1 0 0,0-1 1 0 0,0 1 0 0 0,8 4 0 0 0,-12-4-119 0 0,0 0 0 0 0,0 0 0 0 0,-1 0 0 0 0,1 0 0 0 0,-1 1 0 0 0,1-1 0 0 0,-1 1 1 0 0,0 0-1 0 0,0 0 0 0 0,0 0 0 0 0,-1 0 0 0 0,1 1 0 0 0,-1-1 0 0 0,1 1 0 0 0,-1-1 0 0 0,0 1 0 0 0,1 4 0 0 0,-2-4-16 0 0,1 0 0 0 0,-1 0 0 0 0,0 0 1 0 0,0 0-1 0 0,-1 0 0 0 0,1 0 0 0 0,-1 0 0 0 0,0 0 0 0 0,0 0 0 0 0,0 0 0 0 0,-1 0 0 0 0,0 0 0 0 0,1 0 0 0 0,-1 0 0 0 0,-1 0 1 0 0,1-1-1 0 0,0 1 0 0 0,-1 0 0 0 0,0 0 0 0 0,0-1 0 0 0,0 1 0 0 0,0-1 0 0 0,-1 0 0 0 0,1 0 0 0 0,-1 0 0 0 0,0 0 1 0 0,0 0-1 0 0,0 0 0 0 0,0-1 0 0 0,0 1 0 0 0,0-1 0 0 0,-1 0 0 0 0,1 0 0 0 0,-1 0 0 0 0,0-1 0 0 0,0 1 0 0 0,-5 1 0 0 0,-14 3 15 0 0,3 0-164 0 0,0-1 1 0 0,-1-1-1 0 0,-25 3 0 0 0,23-6-497 0 0,-22 1-1597 0 0,15-8-5221 0 0,19 1 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2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63 301 21191 0 0,'0'1'55'0'0,"1"-1"-1"0"0,0 0 1 0 0,-1 1-1 0 0,1-1 0 0 0,0 1 1 0 0,-1-1-1 0 0,1 1 1 0 0,-1-1-1 0 0,1 1 1 0 0,-1-1-1 0 0,1 1 0 0 0,-1-1 1 0 0,1 1-1 0 0,-1 0 1 0 0,1-1-1 0 0,-1 1 1 0 0,0 0-1 0 0,0-1 0 0 0,1 1 1 0 0,-1 0-1 0 0,0-1 1 0 0,0 1-1 0 0,0 0 1 0 0,1 0-1 0 0,-1-1 0 0 0,0 1 1 0 0,0 0-1 0 0,0 0 1 0 0,0 0-1 0 0,-1 1 1 0 0,-4 28 658 0 0,3-21-786 0 0,-7 27-167 0 0,-17 48-1 0 0,18-63 210 0 0,-14 48-2206 0 0,21-64 1018 0 0</inkml:trace>
  <inkml:trace contextRef="#ctx0" brushRef="#br0" timeOffset="1">150 4 13824 0 0,'0'0'1224'0'0,"-3"-3"-976"0"0,-3 3-248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2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9 17503 0 0,'-3'2'-182'0'0,"2"-2"257"0"0,1 1 0 0 0,-1-1 0 0 0,0 1 0 0 0,1-1 0 0 0,-1 0 0 0 0,0 1 0 0 0,1-1 1 0 0,-1 0-1 0 0,0 1 0 0 0,0-1 0 0 0,1 0 0 0 0,-1 0 0 0 0,0 0 0 0 0,0 0 0 0 0,0 1 0 0 0,1-1 0 0 0,-1 0 0 0 0,0-1 1 0 0,0 1-1 0 0,0 0 0 0 0,1 0 0 0 0,-1 0 0 0 0,0 0 0 0 0,0 0 0 0 0,1-1 0 0 0,-1 1 0 0 0,-1-1 0 0 0,-8-4-129 0 0,9 4 109 0 0,-1 0 0 0 0,0 0-1 0 0,1 0 1 0 0,-1 1 0 0 0,0-1 0 0 0,0 0-1 0 0,1 1 1 0 0,-1-1 0 0 0,0 1-1 0 0,0 0 1 0 0,0-1 0 0 0,0 1-1 0 0,1 0 1 0 0,-1 0 0 0 0,0 0 0 0 0,0 1-1 0 0,0-1 1 0 0,0 0 0 0 0,-2 2-1 0 0,-3 0-2 0 0,0 1 0 0 0,0 0-1 0 0,0 1 1 0 0,1-1 0 0 0,-1 1-1 0 0,1 1 1 0 0,0-1-1 0 0,0 1 1 0 0,1 0 0 0 0,-1 1-1 0 0,1-1 1 0 0,0 1 0 0 0,1 0-1 0 0,0 0 1 0 0,-1 1 0 0 0,2-1-1 0 0,-1 1 1 0 0,1 0-1 0 0,0 0 1 0 0,1 0 0 0 0,-3 10-1 0 0,-6 5 104 0 0,10-19-132 0 0,-1 0 0 0 0,1-1 0 0 0,-1 1 0 0 0,1 0 0 0 0,0 0 0 0 0,0 0 0 0 0,0 0 1 0 0,0 0-1 0 0,0 4 0 0 0,2 8 0 0 0,-1-12-24 0 0,0 1 1 0 0,0-1 0 0 0,0 1 0 0 0,0-1 0 0 0,0 1 0 0 0,-2 6 0 0 0,1-9 4 0 0,1 1-1 0 0,0-1 1 0 0,0 1-1 0 0,-1 0 1 0 0,1-1-1 0 0,0 1 1 0 0,0 0-1 0 0,1-1 1 0 0,-1 1-1 0 0,0-1 1 0 0,0 1-1 0 0,1 0 1 0 0,0 2-1 0 0,0-4 5 0 0,-1 1 0 0 0,0 0 0 0 0,1 0-1 0 0,-1-1 1 0 0,1 1 0 0 0,-1 0-1 0 0,1 0 1 0 0,-1-1 0 0 0,1 1-1 0 0,0 0 1 0 0,-1-1 0 0 0,1 1 0 0 0,0-1-1 0 0,0 1 1 0 0,-1-1 0 0 0,1 1-1 0 0,0-1 1 0 0,0 0 0 0 0,0 1-1 0 0,-1-1 1 0 0,1 0 0 0 0,0 0 0 0 0,0 0-1 0 0,0 1 1 0 0,1-1 0 0 0,2-1 41 0 0,0 0 0 0 0,-1 0 0 0 0,1 0 0 0 0,0-1 0 0 0,-1 0 0 0 0,0 1 0 0 0,1-1 1 0 0,-1 0-1 0 0,0 0 0 0 0,0-1 0 0 0,0 1 0 0 0,0-1 0 0 0,3-3 0 0 0,-1 2 22 0 0,0-1-6 0 0,-1 0-1 0 0,1 0 1 0 0,-1 0-1 0 0,4-7 0 0 0,-5 7-13 0 0,1-1 0 0 0,0 1 0 0 0,0 1 1 0 0,6-7-1 0 0,-4 6 44 0 0,0 0 1 0 0,-1 0 0 0 0,0-1 0 0 0,7-10-1 0 0,-10 13 3 0 0,1 0 1 0 0,-1 0-1 0 0,0 1 0 0 0,1-1 0 0 0,0 1 0 0 0,0-1 0 0 0,5-3 1 0 0,-6 5 227 0 0,-4 2 29 0 0,-1 0-319 0 0,6 3-35 0 0,0-2 4 0 0,0 1-1 0 0,0 0 1 0 0,-1 0-1 0 0,1 0 1 0 0,-1 1-1 0 0,0-1 1 0 0,0 1-1 0 0,0-1 1 0 0,0 1-1 0 0,1 4 1 0 0,0 2 26 0 0,1-1 1 0 0,-2 1 0 0 0,2 11-1 0 0,-3-12-35 0 0,0 1-1 0 0,-2 17 0 0 0,0-19-11 0 0,1 0-1 0 0,0 0 1 0 0,2 14-1 0 0,0-10 17 0 0,0 1 0 0 0,0 22 0 0 0,-2-32-16 0 0,0 0-1 0 0,0-1 1 0 0,1 1-1 0 0,0 0 1 0 0,-1-1 0 0 0,1 1-1 0 0,0-1 1 0 0,0 1-1 0 0,0-1 1 0 0,1 1-1 0 0,-1-1 1 0 0,0 0-1 0 0,4 4 1 0 0,-4-5-59 0 0,-1 0 0 0 0,1-1 0 0 0,0 1 0 0 0,-1-1 0 0 0,1 1 0 0 0,0-1 0 0 0,-1 1 0 0 0,1-1 0 0 0,0 1 0 0 0,0-1 1 0 0,0 1-1 0 0,-1-1 0 0 0,1 0 0 0 0,0 0 0 0 0,0 1 0 0 0,0-1 0 0 0,0 0 0 0 0,0 0 0 0 0,0 0 0 0 0,0 0 0 0 0,0 0 0 0 0,-1 0 0 0 0,1 0 0 0 0,0 0 0 0 0,0 0 0 0 0,0-1 0 0 0,0 1 0 0 0,0 0 1 0 0,0 0-1 0 0,-1-1 0 0 0,1 1 0 0 0,0-1 0 0 0,0 1 0 0 0,0-1 0 0 0,-1 1 0 0 0,1-1 0 0 0,0 1 0 0 0,-1-1 0 0 0,1 0 0 0 0,-1 1 0 0 0,1-1 0 0 0,0 0 0 0 0,0 0 0 0 0,10-15-1621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3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18543 0 0,'-2'2'190'0'0,"2"-1"-123"0"0,0-1 0 0 0,-1 0 1 0 0,1 0-1 0 0,0 1 0 0 0,0-1 0 0 0,0 0 0 0 0,-1 1 1 0 0,1-1-1 0 0,0 1 0 0 0,0-1 0 0 0,0 0 0 0 0,0 1 1 0 0,0-1-1 0 0,0 0 0 0 0,0 1 0 0 0,0-1 1 0 0,0 1-1 0 0,0-1 0 0 0,0 0 0 0 0,0 1 0 0 0,0 0 1 0 0,1-1-43 0 0,-1 1 0 0 0,1-1 0 0 0,0 1 0 0 0,0 0 0 0 0,0-1 0 0 0,0 0 1 0 0,0 1-1 0 0,0-1 0 0 0,0 0 0 0 0,0 1 0 0 0,0-1 0 0 0,0 0 0 0 0,0 0 1 0 0,1 0-1 0 0,6 1 277 0 0,-1-1 0 0 0,0 0 0 0 0,0-1 0 0 0,0 0 1 0 0,1 0-1 0 0,9-3 0 0 0,-7 1-98 0 0,0 1 0 0 0,0 1-1 0 0,12-1 1 0 0,-11 2-204 0 0,-1 1 0 0 0,1-1 0 0 0,0 2 0 0 0,17 4 0 0 0,-26-5 0 0 0,1-1 0 0 0,-1 1 0 0 0,1 1 0 0 0,-1-1 0 0 0,1 0 0 0 0,-1 0 0 0 0,0 1 0 0 0,0 0 0 0 0,0-1 0 0 0,4 5 0 0 0,-5-5 0 0 0,0 0 0 0 0,0 0 0 0 0,-1 1 0 0 0,1-1 0 0 0,0 1 0 0 0,-1-1 0 0 0,1 0 0 0 0,-1 1 0 0 0,1-1 0 0 0,-1 1 0 0 0,0-1 0 0 0,0 1 0 0 0,0 0 0 0 0,1-1 0 0 0,-1 1 0 0 0,-1-1 0 0 0,1 1 0 0 0,0-1 0 0 0,0 1 0 0 0,-1 2 0 0 0,-13 31 0 0 0,9-25 0 0 0,0-1 0 0 0,-1 1 0 0 0,0-1 0 0 0,0 0 0 0 0,-1-1 0 0 0,-12 13 0 0 0,-3 1 46 0 0,-20 24-119 0 0,37-40 210 0 0,1 0 0 0 0,-1 0-1 0 0,2 1 1 0 0,-1-1 0 0 0,1 1 0 0 0,-3 7 0 0 0,5-14-112 0 0,1 1 0 0 0,0-1 0 0 0,0 1 0 0 0,0-1 0 0 0,0 1 1 0 0,0-1-1 0 0,-1 1 0 0 0,1-1 0 0 0,0 1 0 0 0,0-1 0 0 0,0 1 0 0 0,0-1 0 0 0,0 1 0 0 0,0-1 0 0 0,1 1 1 0 0,-1-1-1 0 0,0 1 0 0 0,0-1 0 0 0,0 1 0 0 0,0-1 0 0 0,1 0 0 0 0,-1 1 0 0 0,0-1 0 0 0,0 1 1 0 0,1-1-1 0 0,-1 0 0 0 0,0 1 0 0 0,0-1 0 0 0,1 1 0 0 0,-1-1 0 0 0,1 0 0 0 0,-1 1 0 0 0,0-1 0 0 0,1 0 1 0 0,-1 0-1 0 0,1 1 0 0 0,-1-1 0 0 0,1 0 0 0 0,0 0 0 0 0,1 1-9 0 0,-1-1 0 0 0,1 0 0 0 0,0 1 0 0 0,0-1 0 0 0,0 0 0 0 0,0 0 0 0 0,0 0 0 0 0,0 0 0 0 0,2-1 0 0 0,14-3 260 0 0,0 0 0 0 0,0-2 1 0 0,0 0-1 0 0,-1-1 0 0 0,28-15 0 0 0,-38 18-211 0 0,1 1 0 0 0,0 0-1 0 0,0 0 1 0 0,16-3 0 0 0,18-6-997 0 0,-14-4-1913 0 0,-9 5-3111 0 0,-19 10 5653 0 0,17-8-7280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21103 0 0,'0'0'1604'0'0,"14"-5"-888"0"0,-10 3-659 0 0,-1 0 0 0 0,0 0-1 0 0,0 0 1 0 0,0 0 0 0 0,4-4 0 0 0,-4 3 175 0 0,0 0 1 0 0,1 0 0 0 0,-1 1 0 0 0,6-4-1 0 0,3 1-93 0 0,0 0 0 0 0,0 0 1 0 0,1 1-1 0 0,15-2 0 0 0,-21 4-146 0 0,1 1 1 0 0,-1 1-1 0 0,1-1 0 0 0,-1 2 1 0 0,0-1-1 0 0,1 1 0 0 0,-1 0 1 0 0,0 0-1 0 0,8 3 1 0 0,-13-3-7 0 0,0-1 1 0 0,0 2 0 0 0,-1-1-1 0 0,1 0 1 0 0,0 0-1 0 0,-1 1 1 0 0,1-1 0 0 0,-1 1-1 0 0,1-1 1 0 0,-1 1 0 0 0,0-1-1 0 0,0 1 1 0 0,0 0 0 0 0,0 0-1 0 0,0 0 1 0 0,0 0 0 0 0,0-1-1 0 0,0 1 1 0 0,-1 0 0 0 0,1 0-1 0 0,-1 0 1 0 0,0 1 0 0 0,1-1-1 0 0,-1 0 1 0 0,0 3 0 0 0,0 4-55 0 0,0-1 1 0 0,-1 0 0 0 0,1 0-1 0 0,-2 0 1 0 0,-2 11 0 0 0,1-8-1 0 0,-1 0 1 0 0,0-1-1 0 0,0 1 1 0 0,-1-1-1 0 0,-1-1 1 0 0,0 1-1 0 0,0-1 1 0 0,-11 13-1 0 0,-22 23 51 0 0,38-44 23 0 0,0 0-1 0 0,0 0 0 0 0,0 1 0 0 0,0-1 1 0 0,0 0-1 0 0,1 1 0 0 0,-1-1 1 0 0,0 0-1 0 0,1 1 0 0 0,-1 2 0 0 0,-1-1 1 0 0,2-2 527 0 0,5-1-461 0 0,0 0 0 0 0,0 0 0 0 0,0-1 0 0 0,0 0 0 0 0,-1 0 0 0 0,1 0 0 0 0,0 0 0 0 0,0-1 0 0 0,4-2 0 0 0,7-2 99 0 0,1 0 0 0 0,20-3 0 0 0,-22 6-673 0 0,1-2 1 0 0,-1 1-1 0 0,21-11 1 0 0,33-27-4109 0 0,-41 24 3242 0 0,10-4-830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24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 9672 0 0,'-10'-4'9872'0'0,"8"4"-9255"0"0,-14 3 2323 0 0,-13 10-2102 0 0,14-2-690 0 0,0 0 0 0 0,1 1 0 0 0,0 0 0 0 0,1 1 0 0 0,1 1 0 0 0,0 0 0 0 0,1 0 0 0 0,0 1 0 0 0,1 1 0 0 0,-12 24 0 0 0,22-39-151 0 0,-1 0 0 0 0,1-1 0 0 0,0 1 0 0 0,-1 0 0 0 0,1-1 0 0 0,0 1 0 0 0,0 0 0 0 0,-1-1 0 0 0,1 1 0 0 0,0 0 0 0 0,0-1 0 0 0,0 1 0 0 0,0 0 0 0 0,0 0 0 0 0,0-1 0 0 0,0 1 0 0 0,0 0 0 0 0,0 0 0 0 0,0-1 0 0 0,0 1 0 0 0,1 0 0 0 0,-1-1 0 0 0,0 1 0 0 0,0 0-1 0 0,1 0 1 0 0,0 0 31 0 0,0-1-1 0 0,-1 1 0 0 0,1-1 1 0 0,0 1-1 0 0,0-1 0 0 0,0 0 1 0 0,0 1-1 0 0,-1-1 0 0 0,1 0 0 0 0,0 0 1 0 0,0 1-1 0 0,0-1 0 0 0,0 0 1 0 0,0 0-1 0 0,0 0 0 0 0,0 0 1 0 0,1-1-1 0 0,4 1 267 0 0,0-1 0 0 0,0-1 0 0 0,0 1 0 0 0,10-5 0 0 0,-2-2-270 0 0,-1 0 0 0 0,0 0 0 0 0,-1-1 0 0 0,0-1 0 0 0,0 0 0 0 0,14-17 0 0 0,13-10-27 0 0,-38 36 40 0 0,1-1-1 0 0,-1 1 1 0 0,1-1-1 0 0,0 1 1 0 0,-1 0 0 0 0,1 0-1 0 0,0 0 1 0 0,0 0-1 0 0,0 0 1 0 0,0 1-1 0 0,0-1 1 0 0,0 0 0 0 0,0 1-1 0 0,0-1 1 0 0,0 1-1 0 0,0 0 1 0 0,0 0-1 0 0,0 0 1 0 0,0 0 0 0 0,0 0-1 0 0,1 0 1 0 0,-1 1-1 0 0,0-1 1 0 0,0 0-1 0 0,0 1 1 0 0,0 0 0 0 0,3 1-1 0 0,-1 1 67 0 0,1 0-1 0 0,-1 0 0 0 0,0 1 1 0 0,1-1-1 0 0,-2 1 1 0 0,1 0-1 0 0,0 0 0 0 0,-1 1 1 0 0,5 6-1 0 0,7 14-102 0 0,-2 0 0 0 0,13 30 0 0 0,-26-53-2 0 0,1 0-1 0 0,0 0 1 0 0,0-1 0 0 0,0 1-1 0 0,0 0 1 0 0,0-1 0 0 0,1 1-1 0 0,-1-1 1 0 0,0 0 0 0 0,1 1-1 0 0,-1-1 1 0 0,0 0 0 0 0,1 0-1 0 0,0 0 1 0 0,-1 0 0 0 0,1 0-1 0 0,2 1 1 0 0,13 3-2749 0 0,-11-2 1728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44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40 194 5584 0 0,'-2'1'12724'0'0,"11"2"-12061"0"0,-1-1 0 0 0,0 1-1 0 0,8 5 1 0 0,-10-6-474 0 0,0 1 0 0 0,0-1 0 0 0,1 0-1 0 0,10 2 1 0 0,-2 0-9 0 0,10 1 236 0 0,0-1 0 0 0,45 1-1 0 0,-19-2-50 0 0,164 0 996 0 0,-111-5-898 0 0,57-6 104 0 0,-94 3 74 0 0,112 5-1 0 0,-141 6-374 0 0,73 18 0 0 0,-75-11 71 0 0,-35-13-251 0 0,5-1 130 0 0,-6-1-226 0 0,-1 0 1 0 0,1 0-1 0 0,-1 0 1 0 0,0 0-1 0 0,1 0 1 0 0,-1 1-1 0 0,0-1 1 0 0,0 0-1 0 0,0 1 1 0 0,-1-1-1 0 0,1 0 0 0 0,0 1 1 0 0,-1 0-1 0 0,1-1 1 0 0,-1 1-1 0 0,1 0 1 0 0,-1-1-1 0 0,1 1 1 0 0,-1 0-1 0 0,0 0 1 0 0,0 0-1 0 0,-1 0 1 0 0,-9-4 255 0 0,1 0-1 0 0,-15-4 1 0 0,25 9-288 0 0,-231-54-23 0 0,171 42-74 0 0,-22-3-142 0 0,-2 3 0 0 0,1 4 1 0 0,-134 3-1 0 0,162 9 281 0 0,-38 0 0 0 0,121 1 0 0 0,92 5 576 0 0,1 0 27 0 0,59 0-393 0 0,-40-1-42 0 0,6 0 131 0 0,-82 0 33 0 0,-73-10-248 0 0,-161-27-179 0 0,-44-13-241 0 0,103 22-41 0 0,40 6-8 0 0,-90-5 0 0 0,137 17 301 0 0,0 1 1 0 0,0 1-1 0 0,1 1 0 0 0,-1 1 0 0 0,1 1 1 0 0,0 1-1 0 0,-39 14 0 0 0,37-6 84 0 0,24-12 0 0 0,0 1 0 0 0,0-1 0 0 0,0 0 0 0 0,1 1 0 0 0,-1-1 0 0 0,0 1 0 0 0,1-1 0 0 0,-1 1 0 0 0,1 0 0 0 0,-3 3 0 0 0,4 2 0 0 0,1-6 0 0 0,-1 0 0 0 0,1 0 0 0 0,0 0 0 0 0,0 0 0 0 0,0 0-1 0 0,0 0 1 0 0,0 0 0 0 0,0 0 0 0 0,0-1 0 0 0,0 1 0 0 0,0 0 0 0 0,0-1 0 0 0,0 1 0 0 0,0-1-1 0 0,0 1 1 0 0,1-1 0 0 0,-1 0 0 0 0,0 1 0 0 0,0-1 0 0 0,0 0 0 0 0,1 0 0 0 0,0 0-1 0 0,31 1 15 0 0,266-31 767 0 0,-210 18-653 0 0,190-20 189 0 0,-206 28-197 0 0,132 7 0 0 0,-157-1-59 0 0,-33-2-7 0 0,0 1 0 0 0,0 0 0 0 0,-1 1 0 0 0,16 4 0 0 0,-26-5-40 0 0,12 1 75 0 0,-14-2-4 0 0,0-3 72 0 0,-2 3-152 0 0,0 0 0 0 0,1 0 0 0 0,-1-1 0 0 0,0 1 0 0 0,1 0 0 0 0,-1-1 0 0 0,0 1 0 0 0,0 0 0 0 0,1-1 0 0 0,-1 1 0 0 0,0 0 0 0 0,0-1 0 0 0,0 1 0 0 0,0-1 0 0 0,1 1 0 0 0,-1 0 0 0 0,0-1 0 0 0,0 0 0 0 0,0-4-63 0 0,-1-1 1 0 0,0 1-1 0 0,0 0 0 0 0,0 0 1 0 0,-1 0-1 0 0,-2-6 0 0 0,-3-12-1890 0 0,6 11-356 0 0,1 6 536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49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7368 0 0,'0'0'2934'0'0,"13"-7"1378"0"0,-9 6-3536 0 0,1 1-1 0 0,-1-1 0 0 0,1 0 1 0 0,8-3-1 0 0,-10 3-735 0 0,1-1 0 0 0,0 1 0 0 0,0 1 0 0 0,0-1-1 0 0,1 0 1 0 0,-1 1 0 0 0,5 0 0 0 0,74 15 1343 0 0,-30-4-647 0 0,93 6 1334 0 0,272-19 234 0 0,-225-8-1571 0 0,81-5 774 0 0,-108 7-1171 0 0,-84 10 109 0 0,-24 1-153 0 0,-31-3-96 0 0,4 0 146 0 0,52-5-1 0 0,-69 3-284 0 0,-1 2-1 0 0,1 0 1 0 0,-1 0-1 0 0,14 3 1 0 0,-12-1 32 0 0,-1-1 0 0 0,29-1-1 0 0,-40 0-64 0 0,1-1 0 0 0,-1 0-1 0 0,0 0 1 0 0,1-1-1 0 0,-1 1 1 0 0,4-3 0 0 0,-5 3-12 0 0,1 0 0 0 0,-1-1 0 0 0,1 1 0 0 0,0 0 0 0 0,0 0 1 0 0,-1 1-1 0 0,1-1 0 0 0,5 0 0 0 0,-7-1-66 0 0,-1 0 0 0 0,1 1-1 0 0,-1-1 1 0 0,1 0 0 0 0,-1 0-1 0 0,0 1 1 0 0,0-1 0 0 0,0-4 0 0 0,0 1-34 0 0,6-20-2586 0 0,-4 20 1116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52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35 108 5064 0 0,'-6'3'528'0'0,"0"-3"1782"0"0,6 0-2175 0 0,-1 1-1 0 0,0-1 0 0 0,1 0 0 0 0,-1-1 0 0 0,1 1 0 0 0,-1 0 0 0 0,0 0 0 0 0,1 0 0 0 0,-1 0 0 0 0,1 0 1 0 0,-1-1-1 0 0,0 1 0 0 0,1 0 0 0 0,-1 0 0 0 0,1-1 0 0 0,-1 1 0 0 0,1 0 0 0 0,-1-1 0 0 0,1 1 0 0 0,-1-1 0 0 0,1 1 1 0 0,0 0-1 0 0,-1-1 0 0 0,1 1 0 0 0,0-1 0 0 0,-1 1 0 0 0,1-1 0 0 0,0 0 0 0 0,-1 1 0 0 0,1-1 0 0 0,0 1 1 0 0,0-1-1 0 0,0 1 0 0 0,-1-2 0 0 0,-6-8 2332 0 0,7-4 241 0 0,0 8 1294 0 0,1 5-3972 0 0,-1 1 1 0 0,0 0-1 0 0,0 0 1 0 0,1 0-1 0 0,-1-1 1 0 0,0 1-1 0 0,1 0 0 0 0,-1 0 1 0 0,0 0-1 0 0,1 0 1 0 0,-1 0-1 0 0,0-1 1 0 0,1 1-1 0 0,-1 0 0 0 0,0 0 1 0 0,1 0-1 0 0,-1 0 1 0 0,0 0-1 0 0,1 0 1 0 0,-1 0-1 0 0,0 0 0 0 0,1 0 1 0 0,-1 0-1 0 0,1 1 1 0 0,-1-1-1 0 0,11 2 224 0 0,-10-2-234 0 0,10 1 294 0 0,-1 0-1 0 0,19-1 0 0 0,13 2 553 0 0,12 3-406 0 0,77-4 1 0 0,-68-2-413 0 0,3-1 301 0 0,17-1 736 0 0,-22 6-870 0 0,151 0 180 0 0,-164-4 511 0 0,48 5 0 0 0,-57-1-667 0 0,-22-3-238 0 0,0-1 0 0 0,28-5 0 0 0,-25 4 0 0 0,19-8 1883 0 0,-25 2-1718 0 0,-13 8-208 0 0,-1 0-1 0 0,1 0 1 0 0,0 0 0 0 0,0-1-1 0 0,0 1 1 0 0,-1 0 0 0 0,1-1-1 0 0,0 1 1 0 0,-1-1-1 0 0,1 1 1 0 0,0-1 0 0 0,-1 1-1 0 0,1-1 1 0 0,0 1 0 0 0,-1-1-1 0 0,1 1 1 0 0,-1-1 0 0 0,1 0-1 0 0,-1 0 1 0 0,1 1-1 0 0,-1-1 1 0 0,0 0 0 0 0,1 1-1 0 0,-1-2 1 0 0,1-1-300 0 0,-1 1 1 0 0,0 0-1 0 0,0 0 0 0 0,0-1 0 0 0,-1 1 1 0 0,1 0-1 0 0,-1-3 0 0 0,0 2-189 0 0,1 0-1 0 0,-1 0 1 0 0,1 1-1 0 0,0-1 1 0 0,0 0-1 0 0,0-3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53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69 7600 0 0,'-17'0'824'0'0,"12"-1"-508"0"0,-1 0 0 0 0,1 0 0 0 0,0 0 0 0 0,-6-2 0 0 0,8 1 55 0 0,0 1-1 0 0,-1 0 1 0 0,1 0-1 0 0,0 0 1 0 0,-1 1-1 0 0,1-1 1 0 0,-1 1-1 0 0,1 0 1 0 0,0 0-1 0 0,-1 0 1 0 0,-5 1-1 0 0,8-1 77 0 0,-9-5 5536 0 0,10 5-5925 0 0,10-2 2755 0 0,-1 2-3726 0 0,38 5 1872 0 0,201 15 853 0 0,-106-12-1184 0 0,33-1-354 0 0,-68-6-26 0 0,313-9 567 0 0,-190-1-410 0 0,-80 5 8 0 0,-71 3 251 0 0,125 13-1 0 0,-115-6-311 0 0,-14-1-192 0 0,-57-11 123 0 0,-17 5-253 0 0,0-2-340 0 0,-1-1 0 0 0,0 1-1 0 0,0-1 1 0 0,0 1 0 0 0,0-1-1 0 0,0 1 1 0 0,-2-6 0 0 0,2 2-1208 0 0,1 6 1273 0 0,-1 1 0 0 0,0-1 0 0 0,0 0 0 0 0,0 0 0 0 0,0 1 0 0 0,0-1 0 0 0,0 0 0 0 0,0 0 0 0 0,0 0 0 0 0,0 1 0 0 0,0-1 0 0 0,-1 0 0 0 0,1-1 0 0 0,-6-13-1672 0 0,2-1-17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0:56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 6160 0 0,'-5'-7'15985'0'0,"22"14"-15073"0"0,0-6-674 0 0,-2-1-76 0 0,158 29 920 0 0,-123-24-486 0 0,10 1-166 0 0,99 11-416 0 0,-108-13 53 0 0,-6-2 344 0 0,-1-2 1 0 0,0-2-1 0 0,1-1 1 0 0,43-11-1 0 0,-61 12-411 0 0,-23 2 3 0 0,1 0 1 0 0,0-1-1 0 0,-1 1 0 0 0,1-1 0 0 0,-1 0 1 0 0,1 0-1 0 0,-1 0 0 0 0,8-4 0 0 0,-11 5 680 0 0,-1-1-450 0 0,2 0-214 0 0,-1 1-174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4T19:01:05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1840 0 0,'-17'5'5168'0'0,"8"0"-4312"0"0,9-4-766 0 0,-1-1 0 0 0,1 1 0 0 0,-1-1 1 0 0,1 1-1 0 0,-1-1 0 0 0,1 0 0 0 0,-1 1 0 0 0,0-1 0 0 0,1 0 1 0 0,-1 0-1 0 0,0 1 0 0 0,1-1 0 0 0,-1 0 0 0 0,1 0 0 0 0,-1 0 1 0 0,0 0-1 0 0,0 1 0 0 0,1-1 0 0 0,-1 0 0 0 0,0-1 1 0 0,0 1-1 0 0,-2 0 162 0 0,0-1 0 0 0,0 1 0 0 0,0 0 0 0 0,0 0 0 0 0,0 0 0 0 0,0 0 0 0 0,-4 1 0 0 0,-9 1 76 0 0,0-3 858 0 0,14 0-920 0 0,0 1 0 0 0,-1 0 1 0 0,1 0-1 0 0,-1 0 0 0 0,1 0 0 0 0,-1 0 0 0 0,1 0 0 0 0,0 1 0 0 0,-4 0 983 0 0,6 0-1032 0 0,1 0 0 0 0,-1 0-1 0 0,1 1 1 0 0,-1-1 0 0 0,1 0 0 0 0,-1 0 0 0 0,1 0-1 0 0,0 0 1 0 0,0 0 0 0 0,0 0 0 0 0,-1-1-1 0 0,1 1 1 0 0,0 0 0 0 0,0 0 0 0 0,0-1-1 0 0,0 1 1 0 0,0 0 0 0 0,0-1 0 0 0,1 1-1 0 0,-1-1 1 0 0,0 1 0 0 0,2 0 0 0 0,36 10-352 0 0,-31-9 401 0 0,0 0-215 0 0,0-1 0 0 0,1 0 0 0 0,8 0 0 0 0,16 2-51 0 0,-22-1 5 0 0,13 2 23 0 0,49 2-1 0 0,-48-4 11 0 0,-18-1-12 0 0,1-1 0 0 0,-1 0 1 0 0,14-1-1 0 0,-3 0 43 0 0,35 0 0 0 0,-4 1-23 0 0,-5 0 93 0 0,46 6-1 0 0,19 1 52 0 0,-65-6-133 0 0,-19 0 80 0 0,29-3 1 0 0,79-1 434 0 0,28-5-804 0 0,63-4 517 0 0,-151 10-112 0 0,110 2 99 0 0,113-13 380 0 0,-221 7-341 0 0,-42 3-31 0 0,42 0 0 0 0,-6 5-171 0 0,0 4 1 0 0,86 18-1 0 0,-67-9 232 0 0,-27-10 96 0 0,-18-3-62 0 0,-27-1-213 0 0,0-1 1 0 0,1-1-1 0 0,-1-1 0 0 0,31-6 0 0 0,-26 4-129 0 0,-14 3-15 0 0,0 0-1 0 0,0 0 1 0 0,13 1-1 0 0,-17 0-12 0 0,-1-1 8 0 0,0 0 3 0 0,13 3 8 0 0,-11 0-13 0 0,-4-2 42 0 0,1 0-51 0 0,-1 0 0 0 0,0 0 1 0 0,0-1-1 0 0,0 1 0 0 0,1 0 0 0 0,-1 0 0 0 0,0 0 0 0 0,0-1 0 0 0,0 1 0 0 0,1 0 1 0 0,-1 0-1 0 0,0-1 0 0 0,0 1 0 0 0,0 0 0 0 0,0-1 0 0 0,0 1 0 0 0,0 0 0 0 0,1 0 1 0 0,-1-1-1 0 0,0 1 0 0 0,0 0 0 0 0,0-1 0 0 0,0 1 0 0 0,0 0 0 0 0,0-1 0 0 0,0 1 1 0 0,0 0-1 0 0,-1 0 0 0 0,1-1 0 0 0,0 1 0 0 0,0 0 0 0 0,0-1 0 0 0,-3-10-112 0 0,-8-11-2680 0 0,8 14 1492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No class on Friday, only the exam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next Tuesday (3/2)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Released Friday @ </a:t>
            </a:r>
            <a:r>
              <a:rPr lang="en-US" dirty="0" err="1"/>
              <a:t>8am</a:t>
            </a:r>
            <a:r>
              <a:rPr lang="en-US" dirty="0"/>
              <a:t>, due Saturday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90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7878A-DB40-4219-9818-0BF006466506}"/>
                  </a:ext>
                </a:extLst>
              </p14:cNvPr>
              <p14:cNvContentPartPr/>
              <p14:nvPr/>
            </p14:nvContentPartPr>
            <p14:xfrm>
              <a:off x="892009" y="1763899"/>
              <a:ext cx="760320" cy="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7878A-DB40-4219-9818-0BF006466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369" y="1754899"/>
                <a:ext cx="7779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3ABD15-6931-4467-A6B7-5617F5D5322B}"/>
                  </a:ext>
                </a:extLst>
              </p14:cNvPr>
              <p14:cNvContentPartPr/>
              <p14:nvPr/>
            </p14:nvContentPartPr>
            <p14:xfrm>
              <a:off x="1226449" y="2047219"/>
              <a:ext cx="793440" cy="5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3ABD15-6931-4467-A6B7-5617F5D53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449" y="2038219"/>
                <a:ext cx="8110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6EE950-762F-46A7-B79C-58658487C649}"/>
                  </a:ext>
                </a:extLst>
              </p14:cNvPr>
              <p14:cNvContentPartPr/>
              <p14:nvPr/>
            </p14:nvContentPartPr>
            <p14:xfrm>
              <a:off x="917569" y="2489299"/>
              <a:ext cx="870120" cy="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6EE950-762F-46A7-B79C-58658487C6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569" y="2480299"/>
                <a:ext cx="8877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7E5645-DB69-4649-AB2E-D57DAFBFE137}"/>
                  </a:ext>
                </a:extLst>
              </p14:cNvPr>
              <p14:cNvContentPartPr/>
              <p14:nvPr/>
            </p14:nvContentPartPr>
            <p14:xfrm>
              <a:off x="858889" y="2883139"/>
              <a:ext cx="441000" cy="9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7E5645-DB69-4649-AB2E-D57DAFBFE1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249" y="2874139"/>
                <a:ext cx="458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AB080E-7A87-4962-93AB-5535AE1FC2DF}"/>
                  </a:ext>
                </a:extLst>
              </p14:cNvPr>
              <p14:cNvContentPartPr/>
              <p14:nvPr/>
            </p14:nvContentPartPr>
            <p14:xfrm>
              <a:off x="928369" y="3347179"/>
              <a:ext cx="689760" cy="3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AB080E-7A87-4962-93AB-5535AE1FC2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729" y="3338539"/>
                <a:ext cx="7074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4E7B31-D211-4F9E-9C4C-902A9D9BB92C}"/>
                  </a:ext>
                </a:extLst>
              </p14:cNvPr>
              <p14:cNvContentPartPr/>
              <p14:nvPr/>
            </p14:nvContentPartPr>
            <p14:xfrm>
              <a:off x="4002769" y="3341779"/>
              <a:ext cx="408240" cy="4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4E7B31-D211-4F9E-9C4C-902A9D9BB9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93769" y="3333139"/>
                <a:ext cx="425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7888FE-ED27-441F-BFEA-A86AAF56EE60}"/>
                  </a:ext>
                </a:extLst>
              </p14:cNvPr>
              <p14:cNvContentPartPr/>
              <p14:nvPr/>
            </p14:nvContentPartPr>
            <p14:xfrm>
              <a:off x="6373729" y="3349699"/>
              <a:ext cx="722520" cy="3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7888FE-ED27-441F-BFEA-A86AAF56EE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5089" y="3341059"/>
                <a:ext cx="7401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A9970C-62A8-40D1-80EE-58B56E3DA3F9}"/>
                  </a:ext>
                </a:extLst>
              </p14:cNvPr>
              <p14:cNvContentPartPr/>
              <p14:nvPr/>
            </p14:nvContentPartPr>
            <p14:xfrm>
              <a:off x="1235089" y="3673699"/>
              <a:ext cx="319680" cy="2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A9970C-62A8-40D1-80EE-58B56E3DA3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6089" y="3664699"/>
                <a:ext cx="337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5A58D9-4F9B-4648-9A03-9D2C2E7D120F}"/>
                  </a:ext>
                </a:extLst>
              </p14:cNvPr>
              <p14:cNvContentPartPr/>
              <p14:nvPr/>
            </p14:nvContentPartPr>
            <p14:xfrm>
              <a:off x="4199329" y="3675499"/>
              <a:ext cx="989280" cy="31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5A58D9-4F9B-4648-9A03-9D2C2E7D12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0689" y="3666499"/>
                <a:ext cx="10069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F06A345-9913-4307-A406-891FB32A8908}"/>
              </a:ext>
            </a:extLst>
          </p:cNvPr>
          <p:cNvGrpSpPr/>
          <p:nvPr/>
        </p:nvGrpSpPr>
        <p:grpSpPr>
          <a:xfrm>
            <a:off x="1100089" y="4188139"/>
            <a:ext cx="3479040" cy="775440"/>
            <a:chOff x="1100089" y="4188139"/>
            <a:chExt cx="3479040" cy="77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1FC668-48D4-4AF4-B580-A04ED704A15A}"/>
                    </a:ext>
                  </a:extLst>
                </p14:cNvPr>
                <p14:cNvContentPartPr/>
                <p14:nvPr/>
              </p14:nvContentPartPr>
              <p14:xfrm>
                <a:off x="1100089" y="4207939"/>
                <a:ext cx="160200" cy="30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1FC668-48D4-4AF4-B580-A04ED704A1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1089" y="4199299"/>
                  <a:ext cx="177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9C3ACD-F525-4805-AC1D-7F09F30758AB}"/>
                    </a:ext>
                  </a:extLst>
                </p14:cNvPr>
                <p14:cNvContentPartPr/>
                <p14:nvPr/>
              </p14:nvContentPartPr>
              <p14:xfrm>
                <a:off x="1321129" y="4358419"/>
                <a:ext cx="75240" cy="16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9C3ACD-F525-4805-AC1D-7F09F30758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12129" y="4349779"/>
                  <a:ext cx="92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9F268F-8439-42A1-90BA-6A4479E0B9A6}"/>
                    </a:ext>
                  </a:extLst>
                </p14:cNvPr>
                <p14:cNvContentPartPr/>
                <p14:nvPr/>
              </p14:nvContentPartPr>
              <p14:xfrm>
                <a:off x="1475929" y="4341139"/>
                <a:ext cx="90000" cy="14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9F268F-8439-42A1-90BA-6A4479E0B9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6929" y="4332499"/>
                  <a:ext cx="107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AA365D-24CD-4A16-BF14-7E55D8B34049}"/>
                    </a:ext>
                  </a:extLst>
                </p14:cNvPr>
                <p14:cNvContentPartPr/>
                <p14:nvPr/>
              </p14:nvContentPartPr>
              <p14:xfrm>
                <a:off x="1617049" y="4222339"/>
                <a:ext cx="32760" cy="26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AA365D-24CD-4A16-BF14-7E55D8B34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08409" y="4213699"/>
                  <a:ext cx="50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B9E6C5-02CF-42B3-89EE-58039635C866}"/>
                    </a:ext>
                  </a:extLst>
                </p14:cNvPr>
                <p14:cNvContentPartPr/>
                <p14:nvPr/>
              </p14:nvContentPartPr>
              <p14:xfrm>
                <a:off x="1714249" y="4395139"/>
                <a:ext cx="73440" cy="12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B9E6C5-02CF-42B3-89EE-58039635C8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05249" y="4386139"/>
                  <a:ext cx="91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8485B4-5596-4DAF-9AA9-CD4650E7CE37}"/>
                    </a:ext>
                  </a:extLst>
                </p14:cNvPr>
                <p14:cNvContentPartPr/>
                <p14:nvPr/>
              </p14:nvContentPartPr>
              <p14:xfrm>
                <a:off x="1864369" y="4385419"/>
                <a:ext cx="15264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8485B4-5596-4DAF-9AA9-CD4650E7CE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55729" y="4376779"/>
                  <a:ext cx="170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C338FC-80FA-4808-99C5-7F4F6C2855F3}"/>
                    </a:ext>
                  </a:extLst>
                </p14:cNvPr>
                <p14:cNvContentPartPr/>
                <p14:nvPr/>
              </p14:nvContentPartPr>
              <p14:xfrm>
                <a:off x="2313289" y="4279939"/>
                <a:ext cx="109800" cy="214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C338FC-80FA-4808-99C5-7F4F6C2855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4649" y="4270939"/>
                  <a:ext cx="127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6671B4-6398-4671-B7A6-E1355341A5CD}"/>
                    </a:ext>
                  </a:extLst>
                </p14:cNvPr>
                <p14:cNvContentPartPr/>
                <p14:nvPr/>
              </p14:nvContentPartPr>
              <p14:xfrm>
                <a:off x="2450449" y="4382539"/>
                <a:ext cx="65160" cy="80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6671B4-6398-4671-B7A6-E1355341A5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1449" y="4373899"/>
                  <a:ext cx="82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FCB954-D87F-4E6B-B979-8971025E72B2}"/>
                    </a:ext>
                  </a:extLst>
                </p14:cNvPr>
                <p14:cNvContentPartPr/>
                <p14:nvPr/>
              </p14:nvContentPartPr>
              <p14:xfrm>
                <a:off x="2616049" y="4365619"/>
                <a:ext cx="67680" cy="11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FCB954-D87F-4E6B-B979-8971025E72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07049" y="4356619"/>
                  <a:ext cx="85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C956C5-4736-4756-8D99-CE003BD024EE}"/>
                    </a:ext>
                  </a:extLst>
                </p14:cNvPr>
                <p14:cNvContentPartPr/>
                <p14:nvPr/>
              </p14:nvContentPartPr>
              <p14:xfrm>
                <a:off x="2739889" y="4353379"/>
                <a:ext cx="129600" cy="13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C956C5-4736-4756-8D99-CE003BD024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1249" y="4344379"/>
                  <a:ext cx="14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CCD98A-4E49-4AC4-B157-05F1361ECCC3}"/>
                    </a:ext>
                  </a:extLst>
                </p14:cNvPr>
                <p14:cNvContentPartPr/>
                <p14:nvPr/>
              </p14:nvContentPartPr>
              <p14:xfrm>
                <a:off x="2885329" y="4283539"/>
                <a:ext cx="19440" cy="1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CCD98A-4E49-4AC4-B157-05F1361ECC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6689" y="4274899"/>
                  <a:ext cx="37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7432DA-109A-4D79-A43D-5EF7E14E4E99}"/>
                    </a:ext>
                  </a:extLst>
                </p14:cNvPr>
                <p14:cNvContentPartPr/>
                <p14:nvPr/>
              </p14:nvContentPartPr>
              <p14:xfrm>
                <a:off x="2931769" y="4416019"/>
                <a:ext cx="96120" cy="10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7432DA-109A-4D79-A43D-5EF7E14E4E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2769" y="4407379"/>
                  <a:ext cx="113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994BAC-A1F0-4F41-A864-E6E6772DA3A3}"/>
                    </a:ext>
                  </a:extLst>
                </p14:cNvPr>
                <p14:cNvContentPartPr/>
                <p14:nvPr/>
              </p14:nvContentPartPr>
              <p14:xfrm>
                <a:off x="3042649" y="4426099"/>
                <a:ext cx="132840" cy="10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994BAC-A1F0-4F41-A864-E6E6772DA3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4009" y="4417099"/>
                  <a:ext cx="150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2F9439-AF40-4CD7-AABC-100145FBA5BB}"/>
                    </a:ext>
                  </a:extLst>
                </p14:cNvPr>
                <p14:cNvContentPartPr/>
                <p14:nvPr/>
              </p14:nvContentPartPr>
              <p14:xfrm>
                <a:off x="3370969" y="4293619"/>
                <a:ext cx="28008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2F9439-AF40-4CD7-AABC-100145FBA5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62329" y="4284619"/>
                  <a:ext cx="297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DCBD49-FB54-483F-9137-6263D07C1D24}"/>
                    </a:ext>
                  </a:extLst>
                </p14:cNvPr>
                <p14:cNvContentPartPr/>
                <p14:nvPr/>
              </p14:nvContentPartPr>
              <p14:xfrm>
                <a:off x="3805849" y="4218019"/>
                <a:ext cx="174960" cy="1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DCBD49-FB54-483F-9137-6263D07C1D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97209" y="4209019"/>
                  <a:ext cx="192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77545A-0102-40D4-95A3-8C01A3DCDCC8}"/>
                    </a:ext>
                  </a:extLst>
                </p14:cNvPr>
                <p14:cNvContentPartPr/>
                <p14:nvPr/>
              </p14:nvContentPartPr>
              <p14:xfrm>
                <a:off x="3863089" y="4232059"/>
                <a:ext cx="55080" cy="218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77545A-0102-40D4-95A3-8C01A3DCDC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54089" y="4223419"/>
                  <a:ext cx="72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0F70E8-0238-43CE-B1AD-034515FA6267}"/>
                    </a:ext>
                  </a:extLst>
                </p14:cNvPr>
                <p14:cNvContentPartPr/>
                <p14:nvPr/>
              </p14:nvContentPartPr>
              <p14:xfrm>
                <a:off x="4077649" y="4188139"/>
                <a:ext cx="120240" cy="255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0F70E8-0238-43CE-B1AD-034515FA62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9009" y="4179139"/>
                  <a:ext cx="13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213DB1-27C3-44DA-B905-F991CA061F96}"/>
                    </a:ext>
                  </a:extLst>
                </p14:cNvPr>
                <p14:cNvContentPartPr/>
                <p14:nvPr/>
              </p14:nvContentPartPr>
              <p14:xfrm>
                <a:off x="4261249" y="4331419"/>
                <a:ext cx="139320" cy="10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213DB1-27C3-44DA-B905-F991CA061F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52249" y="4322779"/>
                  <a:ext cx="156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C38457-6309-4DAD-BE62-1EA7B19B9155}"/>
                    </a:ext>
                  </a:extLst>
                </p14:cNvPr>
                <p14:cNvContentPartPr/>
                <p14:nvPr/>
              </p14:nvContentPartPr>
              <p14:xfrm>
                <a:off x="4450969" y="4316299"/>
                <a:ext cx="128160" cy="145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C38457-6309-4DAD-BE62-1EA7B19B91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41969" y="4307299"/>
                  <a:ext cx="145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E0917F-019B-4C5B-B4E3-6F034CF97D4A}"/>
                    </a:ext>
                  </a:extLst>
                </p14:cNvPr>
                <p14:cNvContentPartPr/>
                <p14:nvPr/>
              </p14:nvContentPartPr>
              <p14:xfrm>
                <a:off x="2123569" y="4605379"/>
                <a:ext cx="188280" cy="22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E0917F-019B-4C5B-B4E3-6F034CF97D4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14929" y="4596379"/>
                  <a:ext cx="205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130981-8401-4E14-B268-4C4AD34923D3}"/>
                    </a:ext>
                  </a:extLst>
                </p14:cNvPr>
                <p14:cNvContentPartPr/>
                <p14:nvPr/>
              </p14:nvContentPartPr>
              <p14:xfrm>
                <a:off x="2396809" y="4754059"/>
                <a:ext cx="140400" cy="20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130981-8401-4E14-B268-4C4AD34923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8169" y="4745419"/>
                  <a:ext cx="158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2E1259-736E-4796-9137-553453AA13D4}"/>
                    </a:ext>
                  </a:extLst>
                </p14:cNvPr>
                <p14:cNvContentPartPr/>
                <p14:nvPr/>
              </p14:nvContentPartPr>
              <p14:xfrm>
                <a:off x="2585449" y="4661179"/>
                <a:ext cx="54360" cy="20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2E1259-736E-4796-9137-553453AA13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76449" y="4652539"/>
                  <a:ext cx="7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B652C8-BDAD-44C7-86F2-0C879B69DB0B}"/>
                    </a:ext>
                  </a:extLst>
                </p14:cNvPr>
                <p14:cNvContentPartPr/>
                <p14:nvPr/>
              </p14:nvContentPartPr>
              <p14:xfrm>
                <a:off x="2707849" y="4731379"/>
                <a:ext cx="107280" cy="14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B652C8-BDAD-44C7-86F2-0C879B69DB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98849" y="4722379"/>
                  <a:ext cx="124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6EE8DE-9F92-4A21-859B-3BEDE2630CC6}"/>
                    </a:ext>
                  </a:extLst>
                </p14:cNvPr>
                <p14:cNvContentPartPr/>
                <p14:nvPr/>
              </p14:nvContentPartPr>
              <p14:xfrm>
                <a:off x="2872729" y="4737859"/>
                <a:ext cx="142560" cy="11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6EE8DE-9F92-4A21-859B-3BEDE2630C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64089" y="4729219"/>
                  <a:ext cx="160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7026A7-7304-4846-AD69-FE357AD05D11}"/>
                    </a:ext>
                  </a:extLst>
                </p14:cNvPr>
                <p14:cNvContentPartPr/>
                <p14:nvPr/>
              </p14:nvContentPartPr>
              <p14:xfrm>
                <a:off x="3049489" y="4736419"/>
                <a:ext cx="171000" cy="10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7026A7-7304-4846-AD69-FE357AD05D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40849" y="4727419"/>
                  <a:ext cx="188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B3C60C-CDC8-443D-BCAC-302ABDCA0371}"/>
                    </a:ext>
                  </a:extLst>
                </p14:cNvPr>
                <p14:cNvContentPartPr/>
                <p14:nvPr/>
              </p14:nvContentPartPr>
              <p14:xfrm>
                <a:off x="3232009" y="4770259"/>
                <a:ext cx="145440" cy="9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B3C60C-CDC8-443D-BCAC-302ABDCA03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3369" y="4761259"/>
                  <a:ext cx="16308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3396</TotalTime>
  <Words>155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  <vt:lpstr>Questions on Lecture 20?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207</cp:revision>
  <dcterms:modified xsi:type="dcterms:W3CDTF">2021-02-24T19:41:29Z</dcterms:modified>
</cp:coreProperties>
</file>