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72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0:39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6 113 4608 0 0,'-5'0'10374'0'0,"59"-4"-8433"0"0,-32 1-393 0 0,59-5-1386 0 0,6 3 554 0 0,148-23-554 0 0,-218 27-161 0 0,-10 0 2 0 0,0 0-1 0 0,0 1 1 0 0,1 0-1 0 0,10 1 1 0 0,26 4 181 0 0,-31-5-160 0 0,0 2 0 0 0,0 0 0 0 0,16 4 0 0 0,62 14-95 0 0,-32-8-57 0 0,-31-8 129 0 0,1-1 0 0 0,0-1 0 0 0,0-1 0 0 0,42-5 0 0 0,-63 3 119 0 0,15 0 329 0 0,104-5 328 0 0,35 4-367 0 0,-132 2-313 0 0,-10-1-41 0 0,35 4 1 0 0,-30-1 188 0 0,40-1 1 0 0,-29-2-83 0 0,58-3 317 0 0,-78 3-268 0 0,22-4-1 0 0,-5 1 38 0 0,170-8 599 0 0,-183 12-533 0 0,10-1-84 0 0,-11-1-96 0 0,-13 1-67 0 0,0 0 0 0 0,0 0 0 0 0,-1 0 1 0 0,1-1-1 0 0,8-2 0 0 0,-9 1 27 0 0,-3 2-60 0 0,1 0 0 0 0,0 0-1 0 0,-1 0 1 0 0,0-1 0 0 0,1 1 0 0 0,-1-1-1 0 0,0 1 1 0 0,0-1 0 0 0,0 0 0 0 0,0 0 0 0 0,0 0-1 0 0,0 0 1 0 0,0 0 0 0 0,-1 0 0 0 0,1-1-1 0 0,1-2 1 0 0,-2 2 59 0 0,-1 3-92 0 0,1 0 1 0 0,-1-1-1 0 0,0 1 1 0 0,1-1-1 0 0,-1 1 1 0 0,0-1-1 0 0,0 1 0 0 0,0-1 1 0 0,1 1-1 0 0,-1-1 1 0 0,0 1-1 0 0,0-1 1 0 0,0 0-1 0 0,0 1 1 0 0,0-1-1 0 0,0 1 1 0 0,0-1-1 0 0,0 1 1 0 0,0-1-1 0 0,0 1 1 0 0,0-1-1 0 0,-1 1 1 0 0,1-1-1 0 0,0 0 1 0 0,0 1-1 0 0,0-1 1 0 0,-1 1-1 0 0,1 0 1 0 0,0-1-1 0 0,-1 1 1 0 0,1-1-1 0 0,0 1 1 0 0,-1-1-1 0 0,1 1 1 0 0,0 0-1 0 0,-1-1 1 0 0,1 1-1 0 0,-1 0 1 0 0,1-1-1 0 0,-1 1 1 0 0,1 0-1 0 0,-1 0 1 0 0,1-1-1 0 0,-2 1 1 0 0,-11-8-1451 0 0,10 4-118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07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22 7544 0 0,'-2'0'201'0'0,"0"0"1"0"0,1 1-1 0 0,-1-1 1 0 0,0 0 0 0 0,0 0-1 0 0,1 0 1 0 0,-1 0-1 0 0,0 0 1 0 0,0 0-1 0 0,1-1 1 0 0,-1 1-1 0 0,0 0 1 0 0,1-1-1 0 0,-1 0 1 0 0,0 1 0 0 0,1-1-1 0 0,-4-2 1771 0 0,20-4-194 0 0,3 4-897 0 0,-1 1 0 0 0,0 1 0 0 0,1 1 0 0 0,33 3 0 0 0,10 0 488 0 0,7-1-525 0 0,42-1 97 0 0,-36 0-581 0 0,-28 0-206 0 0,29 1 125 0 0,39-1 120 0 0,-3-1-311 0 0,-13 2 388 0 0,-28 1-57 0 0,6-3-99 0 0,158-5 445 0 0,-139-2-475 0 0,114 6 0 0 0,-84 7-778 0 0,-36 3 1102 0 0,10 1 140 0 0,7 0-483 0 0,31 0-27 0 0,-37-5-188 0 0,2 0 166 0 0,48 3 801 0 0,-103-10-611 0 0,60-8 0 0 0,-67 4-276 0 0,-1 3-1 0 0,1 0 1 0 0,66 6 0 0 0,-81 0 193 0 0,0-2 0 0 0,0-1 0 0 0,38-4 0 0 0,-8-8-1065 0 0,-35 7 731 0 0,24-3-1 0 0,-18 6 26 0 0,1 0 0 0 0,40 3 0 0 0,-5 2 152 0 0,-54-2-156 0 0,-1-2 0 0 0,1 1 0 0 0,-1-1 0 0 0,0 0 1 0 0,1 0-1 0 0,-1-1 0 0 0,14-5 0 0 0,-11 4 8 0 0,1 0-1 0 0,16-3 1 0 0,-19 5 19 0 0,1 1 1 0 0,-1-1-1 0 0,0 2 0 0 0,1-1 1 0 0,-1 1-1 0 0,0 0 0 0 0,0 1 1 0 0,0 0-1 0 0,0 0 0 0 0,0 1 1 0 0,10 4-1 0 0,-14-5-45 0 0,-1 0 1 0 0,1-1-1 0 0,0 1 0 0 0,0-1 0 0 0,0 0 1 0 0,0 0-1 0 0,0-1 0 0 0,1 1 0 0 0,-1-1 1 0 0,0 0-1 0 0,0 0 0 0 0,8-1 0 0 0,-7 2-146 0 0,-4-1 156 0 0,1 1 1 0 0,0-1 0 0 0,-1 0 0 0 0,1 1 0 0 0,0-1 0 0 0,0 0-1 0 0,-1 0 1 0 0,1 0 0 0 0,0-1 0 0 0,0 1 0 0 0,-1 0 0 0 0,1-1-1 0 0,0 1 1 0 0,-1-1 0 0 0,1 1 0 0 0,2-3 0 0 0,-1 0-92 0 0,0 1-1 0 0,1-1 1 0 0,-1 1 0 0 0,0-1 0 0 0,1 1 0 0 0,0 0 0 0 0,-1 0 0 0 0,5-1 0 0 0,-7 3-44 0 0,7-1-325 0 0,-4 2-2725 0 0,-3-1 2957 0 0,3 1-2193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0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59 2304 0 0,'-3'-1'802'0'0,"-5"-6"-112"0"0,7 4-396 0 0,-1 0 1 0 0,0 0-1 0 0,1 0 1 0 0,-1 0-1 0 0,0 0 0 0 0,-1 0 1 0 0,1 1-1 0 0,0-1 1 0 0,-6-3-1 0 0,6 4-127 0 0,0 1 1 0 0,-1 0-1 0 0,1-1 0 0 0,0 1 1 0 0,-1 0-1 0 0,1 1 1 0 0,-1-1-1 0 0,-4-1 0 0 0,-7 0 525 0 0,-18-2 3026 0 0,25 3-3725 0 0,-1 1 2988 0 0,8 0-2924 0 0,0 0 0 0 0,0 1-1 0 0,0-1 1 0 0,0 0 0 0 0,0 0 0 0 0,0 1 0 0 0,0-1 0 0 0,0 0 0 0 0,0 0-1 0 0,0 1 1 0 0,0-1 0 0 0,0 0 0 0 0,0 0 0 0 0,0 1 0 0 0,0-1 0 0 0,0 0-1 0 0,0 0 1 0 0,0 0 0 0 0,0 1 0 0 0,0-1 0 0 0,1 0 0 0 0,-1 0 0 0 0,0 1-1 0 0,0-1 1 0 0,0 0 0 0 0,0 0 0 0 0,0 0 0 0 0,1 0 0 0 0,-1 1-1 0 0,1 1 46 0 0,1 0-1 0 0,0 0 1 0 0,-1-1-1 0 0,1 1 1 0 0,0 0-1 0 0,0-1 1 0 0,0 1-1 0 0,0-1 1 0 0,0 0-1 0 0,0 0 1 0 0,3 2-1 0 0,27 8 761 0 0,-29-10-774 0 0,17 4 260 0 0,-1-2-1 0 0,1 1 0 0 0,0-2 0 0 0,-1-1 0 0 0,37-2 0 0 0,119 1 284 0 0,184 1 154 0 0,-271 1-708 0 0,345 21 275 0 0,-422-22-352 0 0,104 7 6 0 0,98 7 135 0 0,-146-8 522 0 0,0-4 0 0 0,70-5 0 0 0,63-7-593 0 0,-94 5 348 0 0,-5-7 131 0 0,-69 7-305 0 0,0 0-1 0 0,56 3 1 0 0,-78 1-205 0 0,73 6 478 0 0,84 18-1 0 0,-144-21-319 0 0,-1 0 1 0 0,26-1-1 0 0,-3 0 275 0 0,-38-2-454 0 0,1 0-1 0 0,-1-1 1 0 0,0 0 0 0 0,0 0-1 0 0,0 0 1 0 0,0-1-1 0 0,0 0 1 0 0,0-1-1 0 0,8-3 1 0 0,-2-2 334 0 0,-12 8-348 0 0,-1 0-1 0 0,0 0 1 0 0,1 0-1 0 0,-1-1 1 0 0,0 1-1 0 0,0 0 0 0 0,1 0 1 0 0,-1-1-1 0 0,0 1 1 0 0,0 0-1 0 0,1 0 1 0 0,-1-1-1 0 0,0 1 1 0 0,0 0-1 0 0,0 0 1 0 0,0-1-1 0 0,0 1 1 0 0,1 0-1 0 0,-1-1 1 0 0,0 1-1 0 0,0 0 1 0 0,0-1-1 0 0,0 1 1 0 0,0 0-1 0 0,0-1 1 0 0,0 1-1 0 0,0 0 1 0 0,0-1-1 0 0,0 1 1 0 0,0 0-1 0 0,0-1 1 0 0,0 1-1 0 0,0 0 1 0 0,0 0-1 0 0,-1-1 1 0 0,1 1-1 0 0,0 0 1 0 0,0-1-1 0 0,0 1 1 0 0,0 0-1 0 0,-1 0 1 0 0,1-1-1 0 0,0 1 0 0 0,0 0 1 0 0,-1 0-1 0 0,1-1 1 0 0,0 1-1 0 0,0 0 1 0 0,-1 0-1 0 0,-10-5-2166 0 0,-25 8-5489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2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86 10136 0 0,'0'0'777'0'0,"0"-5"3347"0"0,-1 36-2495 0 0,0 18-1114 0 0,12 71-608 0 0,11 223 700 0 0,-22-303-100 0 0,-1 44 394 0 0,1-53-697 0 0,0-19 287 0 0,0-10 151 0 0,0-4 377 0 0,6-98 320 0 0,-3 22-1074 0 0,-2 37-137 0 0,10-66 0 0 0,6-9 108 0 0,-10 61-53 0 0,2 0 0 0 0,19-60-1 0 0,-22 96-132 0 0,-3 7-15 0 0,1 0 1 0 0,1 0-1 0 0,10-19 0 0 0,-14 28-65 0 0,1 0-1 0 0,-1 1 1 0 0,1-1-1 0 0,0 1 1 0 0,0 0-1 0 0,0 0 1 0 0,0 0-1 0 0,1 0 1 0 0,-1 0-1 0 0,1 0 1 0 0,-1 0-1 0 0,1 1 1 0 0,-1-1-1 0 0,1 1 1 0 0,0 0-1 0 0,0 0 1 0 0,0 0-1 0 0,0 0 1 0 0,0 0-1 0 0,5 0 1 0 0,-4 1 75 0 0,0-1 0 0 0,1 2 0 0 0,-1-1-1 0 0,0 0 1 0 0,0 1 0 0 0,0 0 0 0 0,0 0 0 0 0,0 0 0 0 0,0 0 0 0 0,0 1 0 0 0,0 0 0 0 0,-1-1-1 0 0,8 6 1 0 0,-6-3-33 0 0,0 0 0 0 0,0 0 1 0 0,0 1-1 0 0,-1 0 0 0 0,1 0 0 0 0,-1 0 0 0 0,-1 1 0 0 0,5 5 0 0 0,-2 2-11 0 0,0 1 1 0 0,0-1-1 0 0,-1 1 0 0 0,-1 0 1 0 0,0 0-1 0 0,-1 0 1 0 0,2 19-1 0 0,-3-16 33 0 0,-1 1 0 0 0,-1-1 0 0 0,-1 0 0 0 0,0 0 0 0 0,-1 0 0 0 0,-1 0 0 0 0,-1 0-1 0 0,0 0 1 0 0,-1-1 0 0 0,-9 19 0 0 0,13-32-29 0 0,-1 0 0 0 0,0 0 0 0 0,0 0-1 0 0,0 0 1 0 0,-1 0 0 0 0,1-1 0 0 0,-1 1 0 0 0,1-1-1 0 0,-1 1 1 0 0,0-1 0 0 0,0 0 0 0 0,0 0 0 0 0,0 0 0 0 0,-1 0-1 0 0,1-1 1 0 0,0 1 0 0 0,-1-1 0 0 0,1 0 0 0 0,-1 0-1 0 0,1 0 1 0 0,-6 0 0 0 0,4-1 32 0 0,-1 1 0 0 0,1-1 1 0 0,0 0-1 0 0,0-1 0 0 0,0 0 0 0 0,-1 1 0 0 0,1-2 1 0 0,0 1-1 0 0,0 0 0 0 0,0-1 0 0 0,1 0 1 0 0,-1 0-1 0 0,0-1 0 0 0,-6-4 0 0 0,-5-3 107 0 0,16 12-87 0 0,8 7-34 0 0,8 9-23 0 0,-1 0 0 0 0,-1 1 0 0 0,19 35 0 0 0,15 20 0 0 0,-28-40 0 0 0,-18-29 0 0 0,1 1 0 0 0,0-1 0 0 0,0 0 0 0 0,0 0 0 0 0,1 0 0 0 0,6 6 0 0 0,-9-10-145 0 0,0 0 0 0 0,0 0 0 0 0,0 0-1 0 0,0 0 1 0 0,1 0 0 0 0,-1 0 0 0 0,0 0-1 0 0,1 0 1 0 0,-1 0 0 0 0,0-1 0 0 0,4 2 0 0 0,-3-3-372 0 0,1-1 1 0 0,-1 1 0 0 0,0-1 0 0 0,1 0 0 0 0,-1 1-1 0 0,3-5 1 0 0,-3 5 166 0 0,7-9-1696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2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0 208 11976 0 0,'0'0'1200'0'0,"2"0"-1099"0"0,23 2 269 0 0,-18-3 150 0 0,0 0-1 0 0,0 0 1 0 0,10-3-1 0 0,-1-2 1080 0 0,30-14-1 0 0,-35 12-1621 0 0,0 0-1 0 0,0-1 1 0 0,0 0-1 0 0,-1 0 1 0 0,-1-1-1 0 0,1-1 1 0 0,9-14-1 0 0,-11 14 116 0 0,-5 7-61 0 0,0 0 1 0 0,0 0 0 0 0,0 0-1 0 0,0 0 1 0 0,-1-1-1 0 0,1 1 1 0 0,-1-1-1 0 0,-1 1 1 0 0,1-1 0 0 0,-1 0-1 0 0,2-7 1 0 0,-3 10-23 0 0,-1 1 1 0 0,0 0 0 0 0,0 0 0 0 0,0 0-1 0 0,1 0 1 0 0,-1 0 0 0 0,0 0-1 0 0,0 0 1 0 0,0 0 0 0 0,0 1-1 0 0,0-1 1 0 0,-1 0 0 0 0,1 1 0 0 0,0-1-1 0 0,0 0 1 0 0,0 1 0 0 0,-1 0-1 0 0,1-1 1 0 0,0 1 0 0 0,0 0-1 0 0,-2-1 1 0 0,-1 3 54 0 0,0 0-1 0 0,0 0 0 0 0,1 1 1 0 0,-1-1-1 0 0,1 1 1 0 0,0 0-1 0 0,-1 0 1 0 0,1 0-1 0 0,1 0 1 0 0,-1 0-1 0 0,0 1 1 0 0,1-1-1 0 0,0 1 1 0 0,0 0-1 0 0,-3 5 0 0 0,-1 7 352 0 0,0 0-1 0 0,-6 24 1 0 0,4-11-289 0 0,3-10 209 0 0,-6 33 1 0 0,10-46-251 0 0,1 0 0 0 0,-1 0 1 0 0,1 0-1 0 0,1 0 0 0 0,-1 0 1 0 0,1 0-1 0 0,0-1 1 0 0,0 1-1 0 0,5 11 0 0 0,-6-15-152 0 0,1 0-1 0 0,0 0 1 0 0,0 0-1 0 0,0-1 1 0 0,0 1-1 0 0,1 0 1 0 0,-1-1-1 0 0,0 1 1 0 0,1-1-1 0 0,-1 1 1 0 0,1-1-1 0 0,-1 0 1 0 0,1 1-1 0 0,0-1 0 0 0,0 0 1 0 0,-1 0-1 0 0,1 0 1 0 0,0-1-1 0 0,0 1 1 0 0,0 0-1 0 0,0-1 1 0 0,0 1-1 0 0,0-1 1 0 0,0 0-1 0 0,0 1 1 0 0,0-1-1 0 0,0 0 1 0 0,0 0-1 0 0,0 0 1 0 0,0-1-1 0 0,0 1 1 0 0,0 0-1 0 0,0-1 1 0 0,0 0-1 0 0,0 1 1 0 0,0-1-1 0 0,0 0 0 0 0,0 0 1 0 0,0 0-1 0 0,-1 0 1 0 0,4-2-1 0 0,8-5-5019 0 0,1-4-1549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3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3224 0 0,'-1'0'3'0'0,"0"0"1"0"0,0 0-1 0 0,0 0 1 0 0,0 0-1 0 0,0 0 1 0 0,0 0-1 0 0,0 1 1 0 0,0-1-1 0 0,0 0 1 0 0,1 1-1 0 0,-1-1 1 0 0,0 0-1 0 0,-2 2 1 0 0,3-1 283 0 0,-1-1 1 0 0,1 1-1 0 0,-1-1 0 0 0,0 1 1 0 0,1 0-1 0 0,-1 0 1 0 0,1-1-1 0 0,0 1 1 0 0,-1 0-1 0 0,1 0 1 0 0,0 0-1 0 0,-1-1 1 0 0,1 2-1 0 0,-1 2 1448 0 0,1 1-1 0 0,0-1 0 0 0,0 1 1 0 0,0-1-1 0 0,1 7 0 0 0,0 11-1160 0 0,-4 0-283 0 0,1-10-123 0 0,1 1 0 0 0,0-1 0 0 0,2 14-1 0 0,-2-2-16 0 0,0-22-150 0 0,1 1 0 0 0,0 0 0 0 0,0-1 0 0 0,0 1 1 0 0,0 0-1 0 0,0-1 0 0 0,0 1 0 0 0,0 0 0 0 0,1-1 0 0 0,0 1 0 0 0,-1 0 0 0 0,1-1 0 0 0,0 1 0 0 0,0-1 0 0 0,3 4 0 0 0,1 2 32 0 0,-1-2 172 0 0,1 0 0 0 0,-1 0 1 0 0,1-1-1 0 0,0 1 0 0 0,7 4 1 0 0,-11-9-178 0 0,0 0 0 0 0,1 0 1 0 0,-1 0-1 0 0,0 0 0 0 0,1-1 1 0 0,-1 1-1 0 0,1 0 0 0 0,-1-1 1 0 0,1 1-1 0 0,-1-1 0 0 0,1 0 1 0 0,-1 0-1 0 0,1 1 1 0 0,0-1-1 0 0,-1 0 0 0 0,1 0 1 0 0,-1 0-1 0 0,1-1 0 0 0,-1 1 1 0 0,1 0-1 0 0,-1-1 0 0 0,1 1 1 0 0,0-1-1 0 0,-1 1 0 0 0,0-1 1 0 0,1 1-1 0 0,-1-1 0 0 0,1 0 1 0 0,1-2-1 0 0,8-5 282 0 0,0-1 0 0 0,-1-1 0 0 0,0 0 0 0 0,0 0 0 0 0,11-17 0 0 0,34-61-809 0 0,-28 41-1462 0 0,-16 29-130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3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49 257 17247 0 0,'0'2'396'0'0,"1"5"-186"0"0,0 1 1 0 0,-1-1-1 0 0,0 1 0 0 0,-1-1 0 0 0,0 1 0 0 0,-3 13 0 0 0,0 11-181 0 0,-12 81 594 0 0,1-5 553 0 0,11-74-1071 0 0,-1 37 7 0 0,5-71-115 0 0,0 0 0 0 0,0 0-1 0 0,0 1 1 0 0,0-1-1 0 0,0 0 1 0 0,-1 0 0 0 0,1 0-1 0 0,0 0 1 0 0,0 0-1 0 0,0 0 1 0 0,0 0 0 0 0,0 1-1 0 0,0-1 1 0 0,0 0-1 0 0,0 0 1 0 0,0 0 0 0 0,0 0-1 0 0,0 0 1 0 0,1 0-1 0 0,-1 1 1 0 0,0-1 0 0 0,0 0-1 0 0,0 0 1 0 0,0 0-1 0 0,0 0 1 0 0,0 0 0 0 0,0 0-1 0 0,0 0 1 0 0,0 1-1 0 0,0-1 1 0 0,0 0 0 0 0,0 0-1 0 0,1 0 1 0 0,-1 0-1 0 0,0 0 1 0 0,0 0 0 0 0,0 0-1 0 0,0 0 1 0 0,0 0-1 0 0,0 0 1 0 0,0 0 0 0 0,1 0-1 0 0,-1 0 1 0 0,0 0-1 0 0,0 0 1 0 0,0 1 0 0 0,0-1-1 0 0,0 0 1 0 0,0 0-1 0 0,1 0 1 0 0,-1-1 0 0 0,0 1-1 0 0,0 0 1 0 0,0 0-1 0 0,0 0 1 0 0,0 0 0 0 0,0 0-1 0 0,1 0 1 0 0,-1 0-1 0 0,0 0 1 0 0,0 0 0 0 0,0 0-1 0 0,5-4-192 0 0,5-17-659 0 0,-6 10-529 0 0,7-11-5334 0 0</inkml:trace>
  <inkml:trace contextRef="#ctx0" brushRef="#br0" timeOffset="1">210 38 15664 0 0,'-8'-17'344'0'0,"5"9"71"0"0,-4 4 9 0 0,2-1 24 0 0,0 1-360 0 0,2 8-88 0 0,-6-4 0 0 0,3 5 0 0 0,1 2 0 0 0,2 0 0 0 0,1 6 0 0 0,-1-1 0 0 0,3 6-800 0 0,0 0-183 0 0,-9 19-33 0 0,9-7-8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3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1 118 7832 0 0,'0'0'602'0'0,"3"5"-63"0"0,-2-3-55 0 0,0 0-1 0 0,0-1 1 0 0,1 1-1 0 0,-1 0 1 0 0,1-1-1 0 0,-1 0 1 0 0,1 1-1 0 0,-1-1 1 0 0,1 0-1 0 0,0 0 1 0 0,0 1-1 0 0,0-1 1 0 0,-1-1-1 0 0,1 1 1 0 0,0 0-1 0 0,0 0 1 0 0,3 0-1 0 0,-2-1-169 0 0,0 0 0 0 0,-1 0 0 0 0,1 0 0 0 0,0 0 1 0 0,0 0-1 0 0,0-1 0 0 0,-1 1 0 0 0,1-1 0 0 0,0 0 0 0 0,0 0 0 0 0,3-1 0 0 0,0-1-130 0 0,-1-1-1 0 0,1 1 0 0 0,-1 0 1 0 0,0-1-1 0 0,0 0 0 0 0,0-1 1 0 0,-1 1-1 0 0,1-1 0 0 0,-1 0 1 0 0,6-9-1 0 0,-2 1-113 0 0,-2 3-47 0 0,0-1 0 0 0,0 0-1 0 0,7-19 1 0 0,-13 22-23 0 0,0 8 0 0 0,0 0 0 0 0,0 0 0 0 0,0 0 0 0 0,0 0 0 0 0,-1-1 0 0 0,1 1 0 0 0,0 0 0 0 0,0 0 0 0 0,0 0 0 0 0,0 0 0 0 0,-1-1 0 0 0,1 1 0 0 0,0 0 0 0 0,0 0 0 0 0,0 0 0 0 0,-1 0 0 0 0,1 0 0 0 0,0 0 0 0 0,0 0 0 0 0,0 0 0 0 0,-1 0 0 0 0,1 0 0 0 0,0 0 0 0 0,0 0 0 0 0,-1 0 0 0 0,1 0 0 0 0,0 0 0 0 0,0 0 0 0 0,0 0 0 0 0,-1 0 0 0 0,1 0 0 0 0,0 0 0 0 0,0 0 0 0 0,0 0 0 0 0,-1 0 0 0 0,1 0 0 0 0,0 0 0 0 0,0 0 0 0 0,-1 1 0 0 0,-7 3 0 0 0,7-3 0 0 0,-2 1 62 0 0,0 1-1 0 0,0-1 1 0 0,1 1 0 0 0,-1 0-1 0 0,0 0 1 0 0,1 0-1 0 0,0 1 1 0 0,0-1 0 0 0,0 1-1 0 0,-3 5 1 0 0,-14 43 951 0 0,12-32-856 0 0,-1 1-123 0 0,1 0 0 0 0,1 1 0 0 0,0 0 0 0 0,2 0-1 0 0,1 1 1 0 0,0-1 0 0 0,2 30 0 0 0,1-48-21 0 0,0 0 1 0 0,0 0-1 0 0,1 0 0 0 0,0 0 1 0 0,0 0-1 0 0,0-1 0 0 0,0 1 1 0 0,1 0-1 0 0,3 5 1 0 0,-5-8-27 0 0,1 1 0 0 0,0-1 0 0 0,0 0 0 0 0,0 0 1 0 0,0 0-1 0 0,1 0 0 0 0,-1 0 0 0 0,0 0 0 0 0,0 0 1 0 0,1 0-1 0 0,-1 0 0 0 0,0 0 0 0 0,1-1 0 0 0,-1 1 1 0 0,1-1-1 0 0,-1 1 0 0 0,0-1 0 0 0,1 0 0 0 0,-1 1 0 0 0,1-1 1 0 0,0 0-1 0 0,-1 0 0 0 0,1 0 0 0 0,-1 0 0 0 0,1 0 1 0 0,2-1-1 0 0,-2 1-51 0 0,1-1-173 0 0,1 1 0 0 0,-1-1 0 0 0,1 0 0 0 0,-1 0 0 0 0,0 0 0 0 0,1-1 0 0 0,3-1 0 0 0,7-9-934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4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17503 0 0,'9'21'6114'0'0,"3"31"-3887"0"0,-7-27-2231 0 0,12 36-1 0 0,-13-52 32 0 0,-3-3-14 0 0,2-1-1 0 0,-1 0 0 0 0,0 1 1 0 0,1-1-1 0 0,7 9 1 0 0,-8-11-113 0 0,0-1 111 0 0,-1 0 0 0 0,1 1 0 0 0,0-1 0 0 0,0 0 0 0 0,1 0 0 0 0,3 3 0 0 0,-5-5-1 0 0,0 0-1 0 0,0 1 1 0 0,0-1 0 0 0,0 0-1 0 0,0 0 1 0 0,0 1 0 0 0,0-1-1 0 0,0 0 1 0 0,0 0 0 0 0,0 0 0 0 0,0 0-1 0 0,0 0 1 0 0,0 0 0 0 0,0-1-1 0 0,0 1 1 0 0,0 0 0 0 0,0 0-1 0 0,0-1 1 0 0,0 1 0 0 0,0-1-1 0 0,-1 1 1 0 0,1-1 0 0 0,0 1 0 0 0,0-1-1 0 0,1 0 1 0 0,1-1-31 0 0,-1-1-1 0 0,1 1 1 0 0,0-1 0 0 0,-1 0 0 0 0,0 0 0 0 0,1 0-1 0 0,-1 0 1 0 0,0 0 0 0 0,-1 0 0 0 0,3-5 0 0 0,11-39 927 0 0,-4 13-835 0 0,-10 31-75 0 0,0-1 68 0 0,1 0 0 0 0,-1 1 0 0 0,1-1 0 0 0,0 0 0 0 0,0 1 0 0 0,0 0 0 0 0,3-4 0 0 0,-5 7-55 0 0,1-1 0 0 0,-1 1 0 0 0,1-1 0 0 0,-1 1-1 0 0,1 0 1 0 0,0-1 0 0 0,-1 1 0 0 0,1 0 0 0 0,-1-1 0 0 0,1 1 0 0 0,0 0-1 0 0,-1 0 1 0 0,1 0 0 0 0,0-1 0 0 0,-1 1 0 0 0,1 0 0 0 0,0 0 0 0 0,0 0-1 0 0,1 1-29 0 0,-1-1-1 0 0,0 0 0 0 0,1 1 0 0 0,-1-1 0 0 0,0 1 1 0 0,1 0-1 0 0,-1-1 0 0 0,0 1 0 0 0,0 0 1 0 0,0 0-1 0 0,1-1 0 0 0,0 3 0 0 0,3 2 20 0 0,0 0-1 0 0,-1 1 0 0 0,1 0 1 0 0,-1 0-1 0 0,4 9 1 0 0,3 4 23 0 0,-2-4 102 0 0,-8-13-107 0 0,0 1 0 0 0,0-1 1 0 0,0 0-1 0 0,0 0 0 0 0,1 0 0 0 0,-1 0 1 0 0,1 0-1 0 0,0 0 0 0 0,-1 0 1 0 0,1-1-1 0 0,2 2 0 0 0,-3-2-3 0 0,0 0 0 0 0,0-1 0 0 0,0 1 0 0 0,0 0 0 0 0,0-1 0 0 0,0 1-1 0 0,0-1 1 0 0,0 0 0 0 0,0 1 0 0 0,0-1 0 0 0,2 1 0 0 0,-3-1-4 0 0,1-1 0 0 0,0 1-1 0 0,-1 0 1 0 0,1 0 0 0 0,0-1 0 0 0,-1 1 0 0 0,1-1-1 0 0,-1 1 1 0 0,1 0 0 0 0,-1-1 0 0 0,1 1 0 0 0,-1-1 0 0 0,1 1-1 0 0,-1-1 1 0 0,1 1 0 0 0,-1-1 0 0 0,0 0 0 0 0,1 1 0 0 0,-1-1-1 0 0,1 0 1 0 0,11-24-103 0 0,0 0 1 0 0,10-36-1 0 0,-14 38-1247 0 0,-2 8 259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5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63 5528 0 0,'3'-2'496'0'0,"-1"0"1"0"0,0 0 0 0 0,0 0-1 0 0,0 0 1 0 0,-1 0-1 0 0,1 0 1 0 0,0-1 0 0 0,-1 1-1 0 0,0-1 1 0 0,2-2-1 0 0,2-5 1374 0 0,-5 10-1744 0 0,0-1 0 0 0,0 1 0 0 0,0-1 0 0 0,0 0 0 0 0,0 1 0 0 0,0-1 1 0 0,-1 1-1 0 0,1-1 0 0 0,0 0 0 0 0,0 1 0 0 0,-1-1 0 0 0,1 1 1 0 0,0-1-1 0 0,-1 1 0 0 0,1-1 0 0 0,0 1 0 0 0,-1-1 0 0 0,1 1 0 0 0,-1 0 1 0 0,1-1-1 0 0,-9-8 1034 0 0,6 8-1021 0 0,1 0 1 0 0,0 0-1 0 0,-1 1 1 0 0,1-1-1 0 0,0 1 1 0 0,-1-1 0 0 0,1 1-1 0 0,-1 0 1 0 0,1 0-1 0 0,0 0 1 0 0,-1 0-1 0 0,1 0 1 0 0,-1 1-1 0 0,1-1 1 0 0,-4 2-1 0 0,-1 0 153 0 0,0 0-1 0 0,0 1 1 0 0,-12 6-1 0 0,10-3-113 0 0,0 0 0 0 0,0 0 0 0 0,1 1-1 0 0,-1 0 1 0 0,2 0 0 0 0,-10 11 0 0 0,4-1-28 0 0,1 0 0 0 0,-13 22 0 0 0,16-24-41 0 0,2-3 85 0 0,0 0 0 0 0,1 0 1 0 0,0 0-1 0 0,-5 16 0 0 0,10-25-167 0 0,1 0-1 0 0,-1 0 1 0 0,0 0-1 0 0,1 0 1 0 0,0 0-1 0 0,-1 0 0 0 0,1 0 1 0 0,0 0-1 0 0,1 0 1 0 0,-1 0-1 0 0,0 0 1 0 0,1 0-1 0 0,0 0 0 0 0,0 0 1 0 0,0 0-1 0 0,0 0 1 0 0,0-1-1 0 0,0 1 1 0 0,1 0-1 0 0,-1-1 1 0 0,1 1-1 0 0,0-1 0 0 0,0 1 1 0 0,3 3-1 0 0,-2-5-26 0 0,0 1 0 0 0,-1 0 0 0 0,1-1 0 0 0,0 1 0 0 0,0-1 0 0 0,-1 0 0 0 0,1 0 0 0 0,0 0 0 0 0,0-1 0 0 0,5 2 0 0 0,34 2 0 0 0,-35-4 0 0 0,14 1 234 0 0,-12-1 13 0 0,0 0 1 0 0,1 0 0 0 0,-1 1 0 0 0,0 1 0 0 0,0 0-1 0 0,15 5 1 0 0,-22-6-254 0 0,-1 0-1 0 0,0 0 0 0 0,1 0 0 0 0,-1 0 1 0 0,0 0-1 0 0,0 1 0 0 0,0-1 0 0 0,0 0 1 0 0,0 1-1 0 0,0-1 0 0 0,0 1 1 0 0,0-1-1 0 0,-1 1 0 0 0,1-1 0 0 0,0 1 1 0 0,0 2-1 0 0,0 1 20 0 0,0 0-1 0 0,0 0 1 0 0,0 0 0 0 0,-1 7 0 0 0,0-7 1 0 0,0-1 0 0 0,-1 1 1 0 0,0 0-1 0 0,0-1 1 0 0,0 1-1 0 0,-1-1 1 0 0,0 1-1 0 0,0-1 1 0 0,0 0-1 0 0,-3 6 1 0 0,-5 5-21 0 0,-17 19 0 0 0,9-12 13 0 0,-1 2-7 0 0,-1-2 0 0 0,-32 28 0 0 0,0 0 0 0 0,32-23-748 0 0,9-9-2169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5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0 136 11976 0 0,'7'4'546'0'0,"-6"-3"-10"0"0,3 4-322 0 0,-3-3-81 0 0,1-1 1 0 0,0 0 0 0 0,0 1 0 0 0,0-1-1 0 0,0 0 1 0 0,0 0 0 0 0,0 0-1 0 0,1-1 1 0 0,-1 1 0 0 0,0 0 0 0 0,0-1-1 0 0,1 1 1 0 0,-1-1 0 0 0,0 0 0 0 0,0 0-1 0 0,1 0 1 0 0,-1 0 0 0 0,0 0 0 0 0,1 0-1 0 0,-1-1 1 0 0,0 1 0 0 0,4-2-1 0 0,0 0 307 0 0,0-1-1 0 0,0 0 1 0 0,0 0-1 0 0,0 0 1 0 0,-1-1-1 0 0,11-7 0 0 0,2-3-234 0 0,-12 9 74 0 0,0 0 1 0 0,-1 0 0 0 0,1 0 0 0 0,-1 0-1 0 0,7-10 1 0 0,-7 8-202 0 0,3-3-81 0 0,-1-1-1 0 0,-1 1 1 0 0,8-16-1 0 0,-14 26 5 0 0,0 0-1 0 0,0 0 1 0 0,0-1 0 0 0,0 1-1 0 0,0 0 1 0 0,1 0 0 0 0,-1 0-1 0 0,0-1 1 0 0,0 1 0 0 0,0 0-1 0 0,0 0 1 0 0,0 0-1 0 0,0-1 1 0 0,0 1 0 0 0,0 0-1 0 0,0 0 1 0 0,0-1 0 0 0,0 1-1 0 0,0 0 1 0 0,0 0 0 0 0,0 0-1 0 0,0-1 1 0 0,0 1 0 0 0,0 0-1 0 0,0 0 1 0 0,0-1 0 0 0,0 1-1 0 0,0 0 1 0 0,-1 0 0 0 0,1 0-1 0 0,0-1 1 0 0,0 1-1 0 0,0 0 1 0 0,0 0 0 0 0,0 0-1 0 0,0 0 1 0 0,-1-1 0 0 0,1 1-1 0 0,0 0 1 0 0,0 0 0 0 0,0 0-1 0 0,-1 0 1 0 0,1 0 0 0 0,0 0-1 0 0,-13 2 234 0 0,-14 11 380 0 0,26-12-582 0 0,0 0 1 0 0,-1 1-1 0 0,1-1 0 0 0,0 0 0 0 0,0 1 0 0 0,0-1 0 0 0,0 1 1 0 0,0-1-1 0 0,0 1 0 0 0,0 2 0 0 0,-8 11 46 0 0,2-5-3 0 0,0 1 0 0 0,-11 23 0 0 0,4-6 92 0 0,9-19-102 0 0,0 0 1 0 0,1 1-1 0 0,0-1 0 0 0,1 1 0 0 0,0 0 0 0 0,-2 14 0 0 0,5-23-67 0 0,0-1-1 0 0,0 1 1 0 0,0 0-1 0 0,0 0 1 0 0,0-1 0 0 0,0 1-1 0 0,0 0 1 0 0,0 0-1 0 0,0-1 1 0 0,0 1-1 0 0,1 0 1 0 0,-1-1-1 0 0,0 1 1 0 0,0 0-1 0 0,1-1 1 0 0,-1 1 0 0 0,0 0-1 0 0,1-1 1 0 0,-1 1-1 0 0,1-1 1 0 0,-1 1-1 0 0,1 0 1 0 0,-1-1-1 0 0,1 1 1 0 0,0 0-1 0 0,1-1-11 0 0,-1 1-1 0 0,0-1 0 0 0,1 1 0 0 0,-1-1 0 0 0,1 1 0 0 0,-1-1 0 0 0,1 0 0 0 0,-1 0 1 0 0,1 0-1 0 0,-1 0 0 0 0,3 0 0 0 0,3-1-109 0 0,0 0 0 0 0,-1-1 0 0 0,1 0 0 0 0,6-2 0 0 0,33-16-2580 0 0,-22 10 1110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0:41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0 140 9848 0 0,'0'0'889'0'0,"1"-8"5804"0"0,2 6-6423 0 0,0 0 0 0 0,0 0-1 0 0,0 0 1 0 0,0 1 0 0 0,1-1 0 0 0,-1 1 0 0 0,1-1-1 0 0,4 0 1 0 0,-5 1-261 0 0,19-5 859 0 0,1 1 0 0 0,0 1-1 0 0,36-1 1 0 0,-48 4-846 0 0,15-1-259 0 0,41 3 0 0 0,-42 0 448 0 0,42-4 1 0 0,-5 0 70 0 0,99-4-322 0 0,-87 3 850 0 0,85-12 155 0 0,-35 3-716 0 0,-90 10-211 0 0,132-6 668 0 0,-30 15 17 0 0,-84-1-455 0 0,-39-3-166 0 0,0 0 0 0 0,24-1-1 0 0,64-2-84 0 0,-58 0 314 0 0,44 4 0 0 0,-25 4-909 0 0,-49-7 560 0 0,22 5 0 0 0,2 0 25 0 0,16 1 751 0 0,-30-2-149 0 0,28-1 0 0 0,-10-2-610 0 0,-15 0 142 0 0,51-5-1 0 0,-63 3-301 0 0,-10 1 151 0 0,-1 0 0 0 0,1-1 0 0 0,-1 1 0 0 0,0-1-1 0 0,1 0 1 0 0,3-1 0 0 0,16-4 10 0 0,-17 5 0 0 0,-1 0 0 0 0,0 0 0 0 0,0-1 0 0 0,1 0 0 0 0,5-2 0 0 0,2 1 0 0 0,-12 2-22 0 0,-1 1-1 0 0,1 0 1 0 0,0-1-1 0 0,0 1 1 0 0,-1-1 0 0 0,1 1-1 0 0,0-1 1 0 0,-1 1-1 0 0,1-1 1 0 0,0 0-1 0 0,-1 1 1 0 0,1-1 0 0 0,-1 0-1 0 0,1 1 1 0 0,-1-1-1 0 0,0 0 1 0 0,1 0 0 0 0,-1 0-1 0 0,0 1 1 0 0,1-1-1 0 0,-1 0 1 0 0,0 0-1 0 0,0 0 1 0 0,0 0 0 0 0,0 1-1 0 0,0-2 1 0 0,0 1-634 0 0,10-14-5504 0 0,-2 4 4292 0 0,3 3-11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6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0 9672 0 0,'-32'10'1219'0'0,"14"-1"3410"0"0,-33 20 0 0 0,24-6-3361 0 0,17-14-294 0 0,9-8-939 0 0,1-1-1 0 0,0 0 1 0 0,0 0 0 0 0,0 0-1 0 0,0 0 1 0 0,-1 1-1 0 0,1-1 1 0 0,0 0-1 0 0,0 0 1 0 0,0 0 0 0 0,0 0-1 0 0,0 1 1 0 0,-1-1-1 0 0,1 0 1 0 0,0 0-1 0 0,0 1 1 0 0,0-1-1 0 0,0 0 1 0 0,0 0 0 0 0,0 1-1 0 0,0-1 1 0 0,0 0-1 0 0,0 0 1 0 0,0 1-1 0 0,0-1 1 0 0,0 0 0 0 0,0 0-1 0 0,0 0 1 0 0,0 1-1 0 0,0-1 1 0 0,0 0-1 0 0,0 0 1 0 0,1 1-1 0 0,-1-1 1 0 0,0 0 0 0 0,0 0-1 0 0,0 0 1 0 0,0 1-1 0 0,0-1 1 0 0,1 0-1 0 0,11 7 273 0 0,16 1-329 0 0,3-3 89 0 0,-21-5-47 0 0,0 2 1 0 0,-1-1-1 0 0,1 1 1 0 0,-1 1-1 0 0,1 0 0 0 0,-1 0 1 0 0,14 7-1 0 0,-22-9-45 0 0,0 0 0 0 0,0-1 0 0 0,0 1 0 0 0,-1 0 0 0 0,1-1 0 0 0,0 1 0 0 0,0 0 0 0 0,-1 0 0 0 0,1 0 0 0 0,0 0 0 0 0,-1 0 0 0 0,1 0 0 0 0,-1 0 0 0 0,1 0 0 0 0,-1 0 0 0 0,1 0 0 0 0,-1 0 0 0 0,0 0 0 0 0,0 0 0 0 0,1 0 0 0 0,-1 1 0 0 0,0 1 43 0 0,0-1 0 0 0,-1 0 0 0 0,1 1-1 0 0,0-1 1 0 0,-1 0 0 0 0,0 1 0 0 0,1-1-1 0 0,-1 0 1 0 0,-2 4 0 0 0,-1 0 102 0 0,0 1 0 0 0,0 0 1 0 0,-1-1-1 0 0,0 0 0 0 0,-7 6 1 0 0,7-7-125 0 0,1-1 0 0 0,-1 0 1 0 0,0 0-1 0 0,-1 0 0 0 0,1-1 1 0 0,-1 0-1 0 0,1 0 0 0 0,-1 0 1 0 0,0-1-1 0 0,0 0 0 0 0,0 0 1 0 0,0-1-1 0 0,0 1 1 0 0,-12 0-1 0 0,17-2-377 0 0,-5 1 495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6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1 8752 0 0,'-2'1'673'0'0,"-23"17"9"0"0,-33 35 7825 0 0,51-46-8009 0 0,-21 23 1067 0 0,26-27-1370 0 0,-1-1 0 0 0,1 2 0 0 0,0-1-1 0 0,0 0 1 0 0,1 0 0 0 0,-1 1 0 0 0,1-1-1 0 0,-2 5 1 0 0,3-7-156 0 0,-1 0 0 0 0,1 0 0 0 0,0-1 0 0 0,0 1-1 0 0,0 0 1 0 0,0 0 0 0 0,0-1 0 0 0,1 1 0 0 0,-1 0 0 0 0,0-1 0 0 0,0 1 0 0 0,0 0-1 0 0,1-1 1 0 0,-1 1 0 0 0,0 0 0 0 0,1-1 0 0 0,-1 1 0 0 0,0 0 0 0 0,1-1 0 0 0,-1 1 0 0 0,1-1-1 0 0,-1 1 1 0 0,1 0 0 0 0,1 0-4 0 0,0 1 0 0 0,0-1-1 0 0,0 0 1 0 0,0 0 0 0 0,0 1-1 0 0,1-2 1 0 0,2 2 0 0 0,3 1-22 0 0,0-1 0 0 0,0-1 0 0 0,10 1 0 0 0,20 1 41 0 0,-19-3 2 0 0,-1 1-1 0 0,0 1 1 0 0,1 1-1 0 0,32 9 1 0 0,-50-11-74 0 0,0-1 0 0 0,0 1 1 0 0,0-1-1 0 0,0 1 0 0 0,1-1 1 0 0,-1 1-1 0 0,0 0 1 0 0,0 0-1 0 0,0 0 0 0 0,-1 0 1 0 0,1-1-1 0 0,0 1 0 0 0,0 0 1 0 0,0 0-1 0 0,-1 1 1 0 0,1-1-1 0 0,0 0 0 0 0,-1 0 1 0 0,1 2-1 0 0,0-1 4 0 0,-1 0 0 0 0,1 1 0 0 0,-1-1 0 0 0,0 1 0 0 0,1-1 0 0 0,-1 0 0 0 0,-1 1 1 0 0,1-1-1 0 0,-1 5 0 0 0,0-1 78 0 0,-1 1 0 0 0,0-1 1 0 0,-1 1-1 0 0,0-1 1 0 0,0 0-1 0 0,-5 9 0 0 0,2-6 244 0 0,-1 0 0 0 0,0 0-1 0 0,-1 0 1 0 0,-8 7 0 0 0,12-13-419 0 0,0 1-1 0 0,0-1 1 0 0,-1 0 0 0 0,0 0 0 0 0,0 0-1 0 0,0-1 1 0 0,0 0 0 0 0,0 0-1 0 0,0 0 1 0 0,-8 1 0 0 0,5-3-1348 0 0,2-2-77 0 0</inkml:trace>
  <inkml:trace contextRef="#ctx0" brushRef="#br0" timeOffset="1">471 69 11520 0 0,'-1'7'180'0'0,"0"0"0"0"0,0 0 0 0 0,0 0 1 0 0,-1 0-1 0 0,0 0 0 0 0,-3 7 1 0 0,-5 16 1029 0 0,-27 91 3965 0 0,18-61-4516 0 0,16-38-886 0 0,2-18 108 0 0,2-5 120 0 0,0-2-3 0 0,4-7 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6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19351 0 0,'0'-17'1943'0'0,"1"11"-1783"0"0,-1 6-160 0 0,0 0 1 0 0,0-1-1 0 0,0 1 1 0 0,1 0-1 0 0,-1 0 0 0 0,0-1 1 0 0,0 1-1 0 0,0 0 1 0 0,1 0-1 0 0,-1-1 0 0 0,0 1 1 0 0,0 0-1 0 0,1 0 1 0 0,-1 0-1 0 0,0 0 0 0 0,0 0 1 0 0,1-1-1 0 0,-1 1 1 0 0,0 0-1 0 0,1 0 0 0 0,-1 0 1 0 0,0 0-1 0 0,0 0 0 0 0,1 0 1 0 0,-1 0-1 0 0,0 0 1 0 0,1 0-1 0 0,-1 0 0 0 0,0 0 1 0 0,1 0-1 0 0,-1 0 1 0 0,0 0-1 0 0,0 0 0 0 0,1 0 1 0 0,-1 1-1 0 0,0-1 1 0 0,0 0-1 0 0,1 0 0 0 0,-1 0 1 0 0,0 0-1 0 0,0 1 1 0 0,1-1-1 0 0,-1 0 0 0 0,12 7-304 0 0,0 0 0 0 0,-1 0 0 0 0,0 1 0 0 0,11 10 0 0 0,21 15-2929 0 0,-19-18 1507 0 0</inkml:trace>
  <inkml:trace contextRef="#ctx0" brushRef="#br0" timeOffset="1">321 240 14280 0 0,'-30'17'1428'0'0,"24"-14"-1162"0"0,0 0 1 0 0,0 0 0 0 0,0 1-1 0 0,0 0 1 0 0,0 0 0 0 0,1 0-1 0 0,0 1 1 0 0,0 0-1 0 0,0 0 1 0 0,-5 6 0 0 0,2 3 1011 0 0,-13 25-1 0 0,18-34-927 0 0,0 1-1 0 0,1 0 0 0 0,0 0 1 0 0,1 0-1 0 0,-1 1 1 0 0,1-1-1 0 0,-1 9 0 0 0,2-14-303 0 0,0 0-1 0 0,0 0 0 0 0,0 0 0 0 0,0 0 1 0 0,0 0-1 0 0,0 0 0 0 0,0 0 0 0 0,0 0 1 0 0,1 0-1 0 0,-1 0 0 0 0,0 0 0 0 0,0 0 1 0 0,1 0-1 0 0,-1 0 0 0 0,1 0 1 0 0,-1 0-1 0 0,1 0 0 0 0,-1 0 0 0 0,1-1 1 0 0,0 1-1 0 0,-1 0 0 0 0,1 0 0 0 0,0 0 1 0 0,0-1-1 0 0,-1 1 0 0 0,1-1 0 0 0,0 1 1 0 0,0 0-1 0 0,0-1 0 0 0,0 0 1 0 0,0 1-1 0 0,0-1 0 0 0,0 1 0 0 0,1-1 1 0 0,0 0 11 0 0,0 0 1 0 0,1 0-1 0 0,-1 0 1 0 0,0-1 0 0 0,0 1-1 0 0,0-1 1 0 0,0 1 0 0 0,0-1-1 0 0,0 0 1 0 0,0 0 0 0 0,0 0-1 0 0,0 0 1 0 0,0 0 0 0 0,0 0-1 0 0,2-3 1 0 0,11-9 52 0 0,-2-1 0 0 0,1 0 1 0 0,-2-2-1 0 0,0 1 0 0 0,-1-1 1 0 0,15-28-1 0 0,-23 38-755 0 0,0 1 1 0 0,1 0 0 0 0,0 0-1 0 0,1 0 1 0 0,-1 0 0 0 0,8-6-1 0 0,-4 8-923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7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1 155 16703 0 0,'0'0'1512'0'0,"11"-7"-429"0"0,-8 4-759 0 0,0-1 0 0 0,-1 1 0 0 0,1-1 0 0 0,-1 0 0 0 0,0 1 0 0 0,0-1-1 0 0,0 0 1 0 0,0 0 0 0 0,-1-1 0 0 0,1-5 0 0 0,-1 6-159 0 0,1 0 0 0 0,-1 0 1 0 0,0 0-1 0 0,1 0 0 0 0,0 0 0 0 0,0 0 0 0 0,0 0 0 0 0,0 1 1 0 0,1-1-1 0 0,3-4 0 0 0,-5 8-131 0 0,-1-1 1 0 0,1 1 0 0 0,-1-1-1 0 0,1 1 1 0 0,0-1-1 0 0,-1 1 1 0 0,1 0 0 0 0,0-1-1 0 0,-1 1 1 0 0,1 0-1 0 0,0-1 1 0 0,0 1-1 0 0,-1 0 1 0 0,1 0 0 0 0,0 0-1 0 0,0 0 1 0 0,0 0-1 0 0,-1 0 1 0 0,1 0-1 0 0,0 0 1 0 0,0 0 0 0 0,-1 0-1 0 0,1 0 1 0 0,0 0-1 0 0,0 0 1 0 0,1 1-1 0 0,0 1 15 0 0,1-1-1 0 0,0 1 1 0 0,-1 0-1 0 0,0 0 0 0 0,4 3 1 0 0,5 5 48 0 0,9 6 113 0 0,-16-12-42 0 0,1 0-1 0 0,-1-1 1 0 0,1 1 0 0 0,0-1 0 0 0,9 5-1 0 0,-13-8-115 0 0,1 1-1 0 0,0-1 0 0 0,0 1 0 0 0,0-1 0 0 0,-1 0 0 0 0,1 0 0 0 0,0 1 0 0 0,0-1 0 0 0,0-1 1 0 0,-1 1-1 0 0,1 0 0 0 0,0 0 0 0 0,0-1 0 0 0,-1 1 0 0 0,1-1 0 0 0,0 1 0 0 0,0-1 1 0 0,-1 0-1 0 0,1 0 0 0 0,-1 0 0 0 0,1 0 0 0 0,2-2 0 0 0,-1 0-24 0 0,0 0-1 0 0,0-1 1 0 0,0 0-1 0 0,0 1 1 0 0,-1-1-1 0 0,1 0 1 0 0,-1 0 0 0 0,0 0-1 0 0,-1 0 1 0 0,1-1-1 0 0,-1 1 1 0 0,0 0-1 0 0,0-1 1 0 0,1-7-1 0 0,5-17-1341 0 0,-3 18 472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7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1 167 14600 0 0,'0'-12'664'0'0,"0"10"-8"0"0,8-1-392 0 0,5 2 443 0 0,1 0 1 0 0,-1 1 0 0 0,1 0-1 0 0,-1 1 1 0 0,0 1 0 0 0,21 4 0 0 0,15 2-375 0 0,145 10 1433 0 0,-143-17-1625 0 0,92-7 0 0 0,-131 4-141 0 0,8 0 0 0 0,20-5 0 0 0,-34 6 0 0 0,-1-1 0 0 0,0 1 0 0 0,0-1 0 0 0,0-1 0 0 0,0 1 0 0 0,0-1 0 0 0,0 1 0 0 0,7-7 0 0 0,-11 9 0 0 0,-1-1 0 0 0,1 0 0 0 0,0 0 0 0 0,0 1 0 0 0,-1-1 0 0 0,1 0 0 0 0,-1 0 0 0 0,1 1 0 0 0,-1-1 0 0 0,1 0 0 0 0,-1 0 0 0 0,1 0 0 0 0,-1 0 0 0 0,0 0 0 0 0,1 0 0 0 0,-1 0 0 0 0,0 0 0 0 0,0 0 0 0 0,0 0 0 0 0,0 0 0 0 0,0 0 0 0 0,0 0 0 0 0,0 0 0 0 0,0 0 0 0 0,0 0 0 0 0,0 0 0 0 0,-1 0 0 0 0,1 0 0 0 0,0 0 0 0 0,-1 0 0 0 0,1 0 0 0 0,-1 1 0 0 0,1-1 0 0 0,-1 0 0 0 0,1 0 0 0 0,-1 0 0 0 0,1 0 0 0 0,-1 1 0 0 0,0-1 0 0 0,-1-1 0 0 0,-1-1 0 0 0,0 1 0 0 0,0-1 0 0 0,-1 1 0 0 0,1-1 0 0 0,-1 1 0 0 0,1 0 0 0 0,-1 0 0 0 0,-6-2 0 0 0,-14-3 24 0 0,1 1 0 0 0,-2 0 0 0 0,1 2 0 0 0,-48-2 0 0 0,55 6 137 0 0,-10 0-37 0 0,19 0-77 0 0,9-1 8 0 0,44-7 636 0 0,71-25-1 0 0,-110 30-671 0 0,0 1 0 0 0,0 1 0 0 0,0-1 0 0 0,1 1 0 0 0,-1 0 0 0 0,1 1 0 0 0,7-1 0 0 0,-13 1-19 0 0,0 1 0 0 0,-1-1 0 0 0,1 0 0 0 0,-1 0 0 0 0,1 1 0 0 0,0-1 0 0 0,-1 0 0 0 0,1 1 0 0 0,-1-1 0 0 0,1 1 0 0 0,-1-1 0 0 0,1 1 0 0 0,-1-1 0 0 0,1 1 0 0 0,-1-1 0 0 0,1 1 0 0 0,-1-1 0 0 0,0 1 0 0 0,1-1 0 0 0,-1 1 0 0 0,0 0 0 0 0,0-1 0 0 0,1 1 0 0 0,-1 0 0 0 0,0-1 0 0 0,0 1 0 0 0,0 0 0 0 0,0-1 0 0 0,0 1 0 0 0,0 0 0 0 0,0-1 0 0 0,0 1 0 0 0,0 0 0 0 0,0-1 0 0 0,0 1 0 0 0,0 0 0 0 0,0-1 0 0 0,-1 2 0 0 0,-9 30 0 0 0,8-28 0 0 0,-9 23 0 0 0,-2-1 0 0 0,-27 42 0 0 0,-41 46 0 0 0,44-64 0 0 0,17-24-1948 0 0,5-6-3136 0 0,2-1-2875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7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16208 0 0,'0'0'1469'0'0,"2"0"-1208"0"0,27 5 531 0 0,0-1 0 0 0,0-2-1 0 0,0 0 1 0 0,0-2 0 0 0,0-2 0 0 0,51-8 0 0 0,56-8 2926 0 0,-104 14-4462 0 0,81-5-1397 0 0,-96 8-808 0 0,-11-2 1415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8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1 17503 0 0,'-3'4'203'0'0,"1"0"-1"0"0,-1 0 0 0 0,0 0 0 0 0,-4 4 0 0 0,-12 16 546 0 0,2 10-708 0 0,1 1 1 0 0,1 1-1 0 0,-16 64 0 0 0,-6 13 495 0 0,21-67-205 0 0,-13 62 1 0 0,24-90-319 0 0,4-13-468 0 0,0-1 0 0 0,-1 1 0 0 0,2 1 0 0 0,-1 5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8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 8752 0 0,'-1'1'673'0'0,"-2"2"-532"0"0,0 0-1 0 0,0 0 1 0 0,1 0-1 0 0,-1 0 1 0 0,1 1-1 0 0,0-1 1 0 0,0 1-1 0 0,1 0 1 0 0,-1 0-1 0 0,1-1 1 0 0,-2 6-1 0 0,-1 7 1851 0 0,-2 26-1 0 0,4-24-1250 0 0,-14 81 528 0 0,-7 77-1450 0 0,22-166 131 0 0,0 14 99 0 0,0-1-1 0 0,4 41 1 0 0,2-29 61 0 0,-4-21 94 0 0,1 1 1 0 0,0-1-1 0 0,1 0 0 0 0,7 19 1 0 0,-8-29-126 0 0,0 0-1 0 0,0 0 1 0 0,0 0 0 0 0,1 0 0 0 0,-1 0-1 0 0,1-1 1 0 0,0 1 0 0 0,0-1 0 0 0,1 1-1 0 0,-1-1 1 0 0,1 0 0 0 0,-1 0 0 0 0,1-1-1 0 0,0 1 1 0 0,0-1 0 0 0,0 0 0 0 0,8 3-1 0 0,-9-4-36 0 0,-1-1 0 0 0,0 1 0 0 0,0-1-1 0 0,0 1 1 0 0,1-1 0 0 0,-1 0 0 0 0,0 0 0 0 0,1 0-1 0 0,-1 0 1 0 0,0-1 0 0 0,0 1 0 0 0,0-1-1 0 0,1 1 1 0 0,3-3 0 0 0,2 0 166 0 0,0-1 0 0 0,12-8 0 0 0,3-2 187 0 0,-9 6 6 0 0,17-14-1 0 0,5-2 233 0 0,-16 12-220 0 0,24-14 468 0 0,-40 24-724 0 0,1 0 0 0 0,-1 1 0 0 0,0-1-1 0 0,1 1 1 0 0,0 0 0 0 0,-1 0 0 0 0,1 0-1 0 0,5 0 1 0 0,-9 2-143 0 0,0-1-1 0 0,0 0 0 0 0,0 0 0 0 0,1 1 1 0 0,-1-1-1 0 0,0 0 0 0 0,0 1 1 0 0,0-1-1 0 0,0 1 0 0 0,0 0 1 0 0,0-1-1 0 0,0 1 0 0 0,0 0 0 0 0,0-1 1 0 0,0 1-1 0 0,0 0 0 0 0,0 0 1 0 0,-1 0-1 0 0,1 0 0 0 0,0 0 1 0 0,-1 0-1 0 0,1 0 0 0 0,0 0 0 0 0,-1 0 1 0 0,0 0-1 0 0,1 0 0 0 0,-1 1 1 0 0,1-1-1 0 0,-1 2 0 0 0,1 1 74 0 0,0 1 0 0 0,-1-1 0 0 0,1 0 0 0 0,-1 1 0 0 0,0-1-1 0 0,0 0 1 0 0,-1 5 0 0 0,-2 4 317 0 0,-8 22-1 0 0,7-23-420 0 0,-5 23-1 0 0,1-14-960 0 0,3-9-6438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9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9216 0 0,'0'0'3462'0'0,"-5"9"711"0"0,2 0-3738 0 0,0 0 0 0 0,1 1 0 0 0,-1-1 0 0 0,0 19 0 0 0,1 38-102 0 0,1-59-222 0 0,1 0-1 0 0,1 0 1 0 0,0 0-1 0 0,0 0 1 0 0,0 0-1 0 0,1-1 1 0 0,0 1-1 0 0,3 7 1 0 0,-4-12-77 0 0,0 0-1 0 0,0 0 1 0 0,0-1 0 0 0,0 1-1 0 0,0-1 1 0 0,0 1 0 0 0,1-1 0 0 0,-1 1-1 0 0,1-1 1 0 0,-1 0 0 0 0,1 0-1 0 0,0 1 1 0 0,-1-1 0 0 0,1 0-1 0 0,0-1 1 0 0,0 1 0 0 0,-1 0 0 0 0,1 0-1 0 0,0-1 1 0 0,0 1 0 0 0,0-1-1 0 0,0 0 1 0 0,0 1 0 0 0,0-1-1 0 0,0 0 1 0 0,0 0 0 0 0,0 0 0 0 0,0-1-1 0 0,0 1 1 0 0,0 0 0 0 0,0-1-1 0 0,2 0 1 0 0,5-2-33 0 0,0 0 0 0 0,0 0 0 0 0,0-1 0 0 0,0-1 0 0 0,-1 1 0 0 0,0-1 0 0 0,0-1 0 0 0,0 1 0 0 0,-1-1 0 0 0,1-1 0 0 0,-2 0 0 0 0,10-9 0 0 0,21-25 336 0 0,-12 16 118 0 0,-15 15-212 0 0,0 0 0 0 0,1 0-1 0 0,0 1 1 0 0,1 1 0 0 0,15-9-1 0 0,-27 17-206 0 0,1-1 1 0 0,0 1-1 0 0,0 0 0 0 0,-1-1 0 0 0,1 1 0 0 0,0 0 0 0 0,0 0 0 0 0,-1-1 1 0 0,1 1-1 0 0,0 0 0 0 0,0 0 0 0 0,-1 0 0 0 0,1 0 0 0 0,0 0 0 0 0,0 0 1 0 0,0 0-1 0 0,-1 0 0 0 0,1 1 0 0 0,0-1 0 0 0,0 0 0 0 0,-1 0 1 0 0,1 1-1 0 0,0-1 0 0 0,0 1 0 0 0,0 0-1 0 0,1 0-1 0 0,-1 0 1 0 0,0 0-1 0 0,0 0 1 0 0,0 0-1 0 0,-1 1 1 0 0,1-1-1 0 0,0 0 1 0 0,0 1-1 0 0,-1-1 1 0 0,2 3 0 0 0,0 3 27 0 0,0 0 1 0 0,-1 0 0 0 0,0 0-1 0 0,0 7 1 0 0,0 21 128 0 0,-2-25-122 0 0,1 0 1 0 0,1-1 0 0 0,1 15 0 0 0,-2-24-57 0 0,0 0 0 0 0,0 1 0 0 0,1-1 0 0 0,-1 0 0 0 0,0 0 0 0 0,0 0 0 0 0,0 0 0 0 0,0 0 0 0 0,0 0 0 0 0,0 0 0 0 0,0 1 0 0 0,0-1 0 0 0,0 0 0 0 0,0 0 0 0 0,0 0 0 0 0,0 0 0 0 0,0 0 0 0 0,0 0 1 0 0,0 0-1 0 0,1 0 0 0 0,-1 0 0 0 0,0 0 0 0 0,0 0 0 0 0,0 1 0 0 0,0-1 0 0 0,0 0 0 0 0,0 0 0 0 0,0 0 0 0 0,0 0 0 0 0,1 0 0 0 0,-1 0 0 0 0,0 0 0 0 0,0 0 0 0 0,0 0 0 0 0,0 0 0 0 0,0 0 0 0 0,0 0 1 0 0,0 0-1 0 0,1 0 0 0 0,-1 0 0 0 0,0 0 0 0 0,0 0 0 0 0,0 0 0 0 0,0 0 0 0 0,0 0 0 0 0,0-1 0 0 0,0 1 0 0 0,1 0 0 0 0,-1 0 0 0 0,0 0 0 0 0,0 0 0 0 0,9-8-396 0 0,11-18-1836 0 0,-14 18 1297 0 0,28-40-3795 0 0,-19 27 1567 0 0,24-27-1 0 0,-23 35 2570 0 0,-15 13 629 0 0,11 7 2513 0 0,-9-4-2047 0 0,0 0 0 0 0,0 0 0 0 0,-1 0-1 0 0,1 1 1 0 0,-1-1 0 0 0,0 1 0 0 0,1-1 0 0 0,-1 1 0 0 0,2 6 0 0 0,-1-1 50 0 0,1 1 0 0 0,-1-1 0 0 0,2 11 1 0 0,-2 2 152 0 0,0 0 1 0 0,-2 1-1 0 0,0-1 1 0 0,-1 0-1 0 0,-6 34 1 0 0,6-38-266 0 0,3-18 151 0 0,0-8-299 0 0,9-38 178 0 0,26-60-1 0 0,-35 98-622 0 0,4-8 112 0 0,15-29-1 0 0,-20 42-73 0 0,1-1 1 0 0,-1 0 0 0 0,1 1 0 0 0,0-1 0 0 0,-1 1-1 0 0,2 0 1 0 0,-1 0 0 0 0,0 0 0 0 0,0 1-1 0 0,1-1 1 0 0,0 1 0 0 0,-1-1 0 0 0,6-1 0 0 0,2 2-1348 0 0,3 2-70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19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0 207 4608 0 0,'1'1'8293'0'0,"7"4"-6922"0"0,-7-5-1249 0 0,-1 0 1 0 0,1 0-1 0 0,0 0 1 0 0,0 0 0 0 0,0 0-1 0 0,0 0 1 0 0,-1 0-1 0 0,1 0 1 0 0,0 0 0 0 0,0-1-1 0 0,0 1 1 0 0,-1 0-1 0 0,1-1 1 0 0,0 1 0 0 0,0 0-1 0 0,-1-1 1 0 0,1 1-1 0 0,0-1 1 0 0,-1 1 0 0 0,1-1-1 0 0,0 1 1 0 0,-1-1-1 0 0,1 0 1 0 0,-1 1 0 0 0,1-1-1 0 0,-1 0 1 0 0,1 1-1 0 0,-1-1 1 0 0,1-1-1 0 0,12-23 1511 0 0,37-76 1198 0 0,-27 55-1997 0 0,-18 36-645 0 0,2-5-134 0 0,-5 11-63 0 0,-2 6 12 0 0,-4 8-4 0 0,1 1 0 0 0,0-1 0 0 0,0 1 0 0 0,0 15 0 0 0,0-7 0 0 0,0 4 0 0 0,2-1 0 0 0,0 1 0 0 0,3 28 0 0 0,-1-45-5 0 0,0-1 0 0 0,0 1-1 0 0,0-1 1 0 0,1 1-1 0 0,0-1 1 0 0,0 0 0 0 0,0 0-1 0 0,0 0 1 0 0,5 5 0 0 0,-5-7 0 0 0,0 0 1 0 0,0 0 0 0 0,0 0 0 0 0,1 0 0 0 0,-1 0 0 0 0,1-1 0 0 0,0 1 0 0 0,0-1 0 0 0,0 0 0 0 0,0 0 0 0 0,0 0 0 0 0,0 0 0 0 0,1-1 0 0 0,5 3 0 0 0,-7-4 42 0 0,0 0 0 0 0,1 0 0 0 0,-1 0 0 0 0,1 0 0 0 0,-1 0 0 0 0,0-1 0 0 0,1 1 0 0 0,-1-1 1 0 0,0 0-1 0 0,0 1 0 0 0,1-1 0 0 0,-1 0 0 0 0,0 0 0 0 0,0 0 0 0 0,0-1 0 0 0,0 1 0 0 0,0 0 1 0 0,2-3-1 0 0,1-1 102 0 0,0 1 1 0 0,0-1-1 0 0,-1 1 0 0 0,0-1 1 0 0,7-10-1 0 0,1-10 9 0 0,0-1 0 0 0,-1 0-1 0 0,12-48 1 0 0,-5 16-269 0 0,-9 21-3885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0:44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3224 0 0,'-15'10'743'0'0,"13"-8"-565"0"0,0-1 0 0 0,-1 0 0 0 0,1 0 0 0 0,-1-1 1 0 0,1 1-1 0 0,-1 0 0 0 0,1-1 0 0 0,-1 0 0 0 0,0 1 1 0 0,1-1-1 0 0,-1 0 0 0 0,1 0 0 0 0,-1-1 1 0 0,-4 0-1 0 0,1 0-284 0 0,0 0 3897 0 0,6 4-1860 0 0,1-2-1547 0 0,0 0-216 0 0,-1 1 1 0 0,1-1 0 0 0,0 0 0 0 0,0 1-1 0 0,0-1 1 0 0,0 0 0 0 0,0 0 0 0 0,0 0-1 0 0,0 0 1 0 0,1 2 0 0 0,-1-3-31 0 0,2 3-40 0 0,0-1 1 0 0,0 0-1 0 0,0 1 0 0 0,1-1 0 0 0,-1-1 1 0 0,0 1-1 0 0,1 0 0 0 0,-1-1 0 0 0,1 0 0 0 0,6 2 1 0 0,5 0 54 0 0,22 0 0 0 0,-26-2-228 0 0,57-4-333 0 0,24 4 1017 0 0,-45-1-615 0 0,71 8 1 0 0,-8 13-591 0 0,41 6 1120 0 0,66 5 294 0 0,-108-20 1285 0 0,-14 0-3574 0 0,-66-9 1528 0 0,40 1 155 0 0,-43-3-163 0 0,-1 0-1 0 0,27 6 1 0 0,-10 0 320 0 0,70 2 0 0 0,-43-5 15 0 0,24-4 107 0 0,-78 0-393 0 0,1 0 0 0 0,0-1 0 0 0,28-6 0 0 0,-29 4-86 0 0,0 1-1 0 0,0 0 1 0 0,0 1 0 0 0,23 1 0 0 0,15 2 1442 0 0,-52-2-1452 0 0,-1 0-1 0 0,0 0 1 0 0,1 0-1 0 0,-1 0 1 0 0,1 0-1 0 0,-1 0 0 0 0,0 0 1 0 0,1 0-1 0 0,-1 0 1 0 0,1 0-1 0 0,-1 0 1 0 0,0 0-1 0 0,1-1 0 0 0,-1 1 1 0 0,1 0-1 0 0,-1 0 1 0 0,0 0-1 0 0,1 0 1 0 0,-1-1-1 0 0,0 1 1 0 0,1 0-1 0 0,-1 0 0 0 0,0-1 1 0 0,1 1-1 0 0,-1 0 1 0 0,0-1-1 0 0,1 1 1 0 0,-3-8-561 0 0,2 6-349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20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62 266 13360 0 0,'0'9'1184'0'0,"0"2"-944"0"0,-6 1-240 0 0,0 4 0 0 0,6-2 784 0 0,-5 1 111 0 0,0 3 17 0 0,-1-1 8 0 0,2 1-632 0 0,-1 0-120 0 0,2 2-24 0 0,-2-3-8 0 0,-1-2-64 0 0,4-3-8 0 0,-2 1-64 0 0,1-3 96 0 0,1-3-744 0 0,2 1-152 0 0</inkml:trace>
  <inkml:trace contextRef="#ctx0" brushRef="#br0" timeOffset="1">146 6 16991 0 0,'0'0'1296'0'0,"-5"-3"-824"0"0,0 1-376 0 0,-2 4-1104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20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0 13104 0 0,'-8'6'510'0'0,"6"-4"-304"0"0,-1 0 1 0 0,0 0 0 0 0,1 0 0 0 0,-1-1 0 0 0,0 1 0 0 0,0-1 0 0 0,0 1 0 0 0,0-1 0 0 0,0 0-1 0 0,0 0 1 0 0,0-1 0 0 0,0 1 0 0 0,0 0 0 0 0,-4-1 0 0 0,2 0-66 0 0,0 0 1 0 0,1 1-1 0 0,-1 0 1 0 0,0-1-1 0 0,0 1 0 0 0,1 1 1 0 0,-1-1-1 0 0,0 1 1 0 0,1 0-1 0 0,0 0 1 0 0,-1 0-1 0 0,1 0 0 0 0,0 1 1 0 0,0 0-1 0 0,0 0 1 0 0,0 0-1 0 0,1 0 1 0 0,-1 1-1 0 0,1-1 0 0 0,0 1 1 0 0,0 0-1 0 0,0 0 1 0 0,1 0-1 0 0,-1 0 1 0 0,1 0-1 0 0,-3 7 0 0 0,3-5-73 0 0,0-1-1 0 0,0 1 1 0 0,1 0-1 0 0,-1 0 1 0 0,1-1-1 0 0,0 1 0 0 0,1 0 1 0 0,-1 0-1 0 0,1 0 1 0 0,1 0-1 0 0,-1 0 0 0 0,1 0 1 0 0,1 7-1 0 0,-1-11-52 0 0,-1 0 0 0 0,1 1 0 0 0,0-1-1 0 0,-1 0 1 0 0,1 0 0 0 0,0 0 0 0 0,0-1-1 0 0,0 1 1 0 0,1 0 0 0 0,-1 0 0 0 0,0 0-1 0 0,1-1 1 0 0,-1 1 0 0 0,1-1 0 0 0,-1 1-1 0 0,1-1 1 0 0,0 0 0 0 0,-1 1 0 0 0,1-1-1 0 0,0 0 1 0 0,0 0 0 0 0,3 1 0 0 0,-2-1 21 0 0,0 0 1 0 0,0 0 0 0 0,0 0 0 0 0,0-1-1 0 0,0 1 1 0 0,1-1 0 0 0,-1 0 0 0 0,0 0-1 0 0,0 0 1 0 0,0 0 0 0 0,1 0 0 0 0,-1-1-1 0 0,0 1 1 0 0,5-2 0 0 0,0-2 51 0 0,-1 0 0 0 0,1-1-1 0 0,-1 0 1 0 0,1 0 0 0 0,-1 0 0 0 0,-1-1 0 0 0,1 0 0 0 0,-1 0-1 0 0,0-1 1 0 0,6-9 0 0 0,12-12 34 0 0,-20 24 29 0 0,1 0-1 0 0,-1 0 1 0 0,0 1 0 0 0,1 0-1 0 0,7-4 1 0 0,-11 6 310 0 0,12 9 313 0 0,-12-5-761 0 0,0-1 0 0 0,0 1 1 0 0,0 0-1 0 0,0-1 1 0 0,0 1-1 0 0,0 0 1 0 0,-1-1-1 0 0,0 1 1 0 0,1 0-1 0 0,-1 0 1 0 0,0-1-1 0 0,0 1 1 0 0,-1 3-1 0 0,-8 38-133 0 0,8-39 146 0 0,-4 12 149 0 0,-1 0-1 0 0,0 0 1 0 0,-2 0-1 0 0,-17 29 1 0 0,-48 57 832 0 0,58-82-963 0 0,9-13-143 0 0,-1 1-1 0 0,-1-1 0 0 0,-8 7 1 0 0,13-12 32 0 0,0 0 0 0 0,0-1 1 0 0,-1 1-1 0 0,1-1 0 0 0,-1 0 1 0 0,0 0-1 0 0,1-1 0 0 0,-1 1 1 0 0,0-1-1 0 0,0 0 0 0 0,-6 2 1 0 0,9-3-57 0 0,0 0 1 0 0,1 0 0 0 0,-1 0 0 0 0,0 0 0 0 0,0 0 0 0 0,1 0 0 0 0,-1 0-1 0 0,0 0 1 0 0,1 0 0 0 0,-1-1 0 0 0,0 1 0 0 0,0 0 0 0 0,1 0 0 0 0,-1-1 0 0 0,0 1-1 0 0,1 0 1 0 0,-1-1 0 0 0,1 1 0 0 0,-1-1 0 0 0,0 1 0 0 0,1-1 0 0 0,-1 1 0 0 0,1-1-1 0 0,-1 1 1 0 0,1-1 0 0 0,0 0 0 0 0,-1 1 0 0 0,1-1 0 0 0,0 1 0 0 0,-1-1 0 0 0,1 0-1 0 0,0 1 1 0 0,-1-1 0 0 0,1-1 0 0 0,0-9-1469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21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14832 0 0,'1'-6'246'0'0,"1"0"0"0"0,0 0 1 0 0,0 0-1 0 0,0 0 1 0 0,1 1-1 0 0,5-10 1217 0 0,-5 22-1020 0 0,0-1 1 0 0,-1 1 0 0 0,0 0 0 0 0,0 1-1 0 0,-1-1 1 0 0,2 14 0 0 0,-3 47 64 0 0,-1-14 507 0 0,9 83 545 0 0,-8-135-1467 0 0,0 0 1 0 0,0 1-1 0 0,0-1 1 0 0,1 0-1 0 0,-1 0 1 0 0,1 0-1 0 0,-1 0 1 0 0,1 0-1 0 0,0 0 1 0 0,0 0-1 0 0,0 0 1 0 0,0 0-1 0 0,0 0 1 0 0,0 0-1 0 0,0-1 1 0 0,2 3-1 0 0,-1-3-58 0 0,-1 0 0 0 0,1-1 0 0 0,-1 1-1 0 0,1-1 1 0 0,-1 1 0 0 0,1-1 0 0 0,-1 0 0 0 0,1 0-1 0 0,-1 0 1 0 0,1 0 0 0 0,-1 0 0 0 0,1 0 0 0 0,-1 0-1 0 0,1 0 1 0 0,-1 0 0 0 0,1-1 0 0 0,-1 1 0 0 0,1-1-1 0 0,-1 1 1 0 0,1-1 0 0 0,-1 0 0 0 0,0 1 0 0 0,1-1-1 0 0,-1 0 1 0 0,0 0 0 0 0,0 0 0 0 0,0 0 0 0 0,1 0-1 0 0,0-2 1 0 0,3-1 123 0 0,11-7 121 0 0,1-1 1 0 0,32-14-1 0 0,-48 25-269 0 0,0 1 1 0 0,0-1-1 0 0,0 1 0 0 0,0-1 1 0 0,0 1-1 0 0,0 0 0 0 0,0 0 0 0 0,0-1 1 0 0,0 1-1 0 0,0 0 0 0 0,0 0 1 0 0,0 0-1 0 0,0 0 0 0 0,0 0 0 0 0,0 0 1 0 0,0 0-1 0 0,1 1 0 0 0,-1-1 1 0 0,0 0-1 0 0,0 1 0 0 0,0-1 0 0 0,0 0 1 0 0,0 1-1 0 0,0-1 0 0 0,-1 1 1 0 0,1 0-1 0 0,0-1 0 0 0,0 1 0 0 0,0 0 1 0 0,0-1-1 0 0,-1 1 0 0 0,1 0 1 0 0,0 0-1 0 0,-1 0 0 0 0,1 0 0 0 0,0 0 1 0 0,-1 0-1 0 0,1 0 0 0 0,-1 0 1 0 0,0 0-1 0 0,1 1 0 0 0,1 3 52 0 0,-1 1 0 0 0,1-1-1 0 0,-1 1 1 0 0,-1 0 0 0 0,1 0-1 0 0,-1 7 1 0 0,-1 0-70 0 0,0-1 0 0 0,-1 1-1 0 0,0-1 1 0 0,-7 19 0 0 0,-3 15-31 0 0,12-44-396 0 0,-2 11 1406 0 0,4-7-2919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21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13360 0 0,'0'0'1209'0'0,"1"1"-994"0"0,-1 22-95 0 0,0-3 2029 0 0,0-13-872 0 0,0 1 1 0 0,-1-1-1 0 0,1 0 1 0 0,-1-1-1 0 0,-3 11 1 0 0,2-8-1066 0 0,0 0 0 0 0,1-1 1 0 0,0 10-1 0 0,-2 124 1836 0 0,4-48-2048 0 0,4 0-2824 0 0,0-101-104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21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19351 0 0,'0'0'1751'0'0,"8"3"-520"0"0,7 4-821 0 0,1-1 1 0 0,0 0-1 0 0,1-1 1 0 0,-1-1-1 0 0,1-1 0 0 0,25 2 1 0 0,3-2 794 0 0,55-5-1 0 0,-90 2-1315 0 0,0-1 0 0 0,0 0 0 0 0,0-1 0 0 0,0 0 0 0 0,0 0 0 0 0,0-1 0 0 0,-1 0 0 0 0,1-1 0 0 0,-1 0 0 0 0,11-6 0 0 0,-8 0-764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23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23 109 15952 0 0,'-7'-2'272'0'0,"6"2"-175"0"0,0 0 1 0 0,0 0 0 0 0,-1-1 0 0 0,1 1-1 0 0,0-1 1 0 0,0 1 0 0 0,0-1 0 0 0,0 1-1 0 0,-1-1 1 0 0,1 1 0 0 0,-1-2 0 0 0,2 0 220 0 0,12 4 449 0 0,125 14 182 0 0,-120-15-944 0 0,109 4 327 0 0,-102-5-243 0 0,1-1 1 0 0,0-2-1 0 0,25-5 0 0 0,-47 7-72 0 0,-2 1 0 0 0,1 0-1 0 0,0 0 1 0 0,0-1-1 0 0,0 1 1 0 0,0-1 0 0 0,-1 0-1 0 0,1 1 1 0 0,0-1-1 0 0,0 0 1 0 0,-1 0-1 0 0,1 0 1 0 0,-1 0 0 0 0,3-2-1 0 0,-5 2 26 0 0,1-1 0 0 0,-1 0 0 0 0,0 1 0 0 0,1-1 1 0 0,-1 0-1 0 0,0 1 0 0 0,0-1 0 0 0,0 1 0 0 0,0 0 0 0 0,0-1 0 0 0,-2-1 0 0 0,-7-5 179 0 0,-1 1 0 0 0,0 1-1 0 0,0-1 1 0 0,-1 2 0 0 0,1-1-1 0 0,-21-5 1 0 0,15 5 26 0 0,-41-11 448 0 0,51 14-570 0 0,6 3-75 0 0,1 0 1 0 0,-1-1-1 0 0,1 1 1 0 0,-1 0 0 0 0,1 0-1 0 0,-1-1 1 0 0,1 1 0 0 0,-1 0-1 0 0,1 0 1 0 0,-1 0 0 0 0,0 0-1 0 0,1-1 1 0 0,-1 1 0 0 0,1 0-1 0 0,-1 0 1 0 0,1 0 0 0 0,-1 1-1 0 0,0-1 1 0 0,1 0-1 0 0,-1 0 1 0 0,1 0 0 0 0,-1 0-1 0 0,1 0 1 0 0,-1 1 0 0 0,1-1-1 0 0,-1 0 1 0 0,0 0 0 0 0,0 1-1 0 0,3-1-14 0 0,-1 0 0 0 0,0 1 0 0 0,1-1-1 0 0,-1 0 1 0 0,0 1 0 0 0,1-1 0 0 0,-1 1-1 0 0,0-1 1 0 0,2 2 0 0 0,-1-2-27 0 0,10 4-67 0 0,0-1-1 0 0,0-1 1 0 0,1 0-1 0 0,16 0 1 0 0,2 1 118 0 0,-6-1 1 0 0,-10-1 3 0 0,27 5 1 0 0,-39-5-57 0 0,1 0 1 0 0,-1 0-1 0 0,0 0 1 0 0,0 0-1 0 0,1 1 1 0 0,-1-1-1 0 0,0 1 1 0 0,0 0-1 0 0,0 0 1 0 0,-1 0 0 0 0,1 0-1 0 0,0 0 1 0 0,2 4-1 0 0,-4-5-1 0 0,0 0 1 0 0,-1 1-1 0 0,1-1 0 0 0,-1 0 0 0 0,1 1 0 0 0,-1-1 1 0 0,1 1-1 0 0,-1-1 0 0 0,0 1 0 0 0,1-1 0 0 0,-1 0 1 0 0,0 1-1 0 0,0-1 0 0 0,0 1 0 0 0,0-1 0 0 0,0 1 0 0 0,-1-1 1 0 0,1 1-1 0 0,0-1 0 0 0,-1 1 0 0 0,1-1 0 0 0,-1 0 1 0 0,1 1-1 0 0,-1-1 0 0 0,0 0 0 0 0,1 1 0 0 0,-1-1 1 0 0,0 0-1 0 0,-1 2 0 0 0,-3 2 24 0 0,1 1-1 0 0,-1-1 1 0 0,0 0 0 0 0,-8 6 0 0 0,-4 1-55 0 0,0 0 0 0 0,-35 18 0 0 0,-9-4-3702 0 0,44-21-4289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24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41 16184 0 0,'0'2'365'0'0,"-7"46"1029"0"0,5-11-915 0 0,-2 0 0 0 0,-15 66-1 0 0,0-5-418 0 0,-6 38 12 0 0,19-111 376 0 0,-1-1 1 0 0,-1 0 0 0 0,-16 33 0 0 0,17-45-297 0 0,0 1 0 0 0,-1-1 0 0 0,-9 13 0 0 0,17-25-117 0 0,0 0 0 0 0,0 0 0 0 0,0 0 0 0 0,-1 0 0 0 0,1 0 0 0 0,0 0 0 0 0,0 1 0 0 0,0-1 0 0 0,0 0 0 0 0,0 0-1 0 0,0 0 1 0 0,0 0 0 0 0,0 0 0 0 0,-1 0 0 0 0,1 0 0 0 0,0 0 0 0 0,0 0 0 0 0,0 0 0 0 0,0 1 0 0 0,0-1 0 0 0,0 0 0 0 0,-1 0 0 0 0,1 0 0 0 0,0 0 0 0 0,0 0 0 0 0,0 0 0 0 0,0 0 0 0 0,0 0 0 0 0,-1 0 0 0 0,1 0 0 0 0,0 0-1 0 0,0 0 1 0 0,0 0 0 0 0,0 0 0 0 0,0-1 0 0 0,-1 1 0 0 0,1 0 0 0 0,0 0 0 0 0,0 0 0 0 0,0 0 0 0 0,0 0 0 0 0,-3-7 223 0 0,2-10-379 0 0,23-114 121 0 0,-19 113 0 0 0,5-16 97 0 0,0 1-1 0 0,2 0 0 0 0,2 1 1 0 0,1 0-1 0 0,1 1 1 0 0,27-42-1 0 0,-26 49 57 0 0,2 1-1 0 0,0 1 1 0 0,2 0-1 0 0,0 1 1 0 0,1 2-1 0 0,1 0 1 0 0,1 1 0 0 0,29-18-1 0 0,-39 28-143 0 0,1 0 0 0 0,0 2 1 0 0,1 0-1 0 0,-1 0 0 0 0,17-4 0 0 0,-25 9 92 0 0,0 0 1 0 0,1 0 0 0 0,-1 0-1 0 0,0 0 1 0 0,0 1-1 0 0,0 0 1 0 0,0 0-1 0 0,0 0 1 0 0,1 1-1 0 0,-1-1 1 0 0,0 1 0 0 0,0 1-1 0 0,0-1 1 0 0,0 1-1 0 0,0 0 1 0 0,-1 0-1 0 0,9 5 1 0 0,-10-5-95 0 0,-1 0 1 0 0,1 1-1 0 0,-1-1 1 0 0,1 1 0 0 0,-1 0-1 0 0,0 0 1 0 0,0 0-1 0 0,-1 0 1 0 0,1 0-1 0 0,0 0 1 0 0,-1 0-1 0 0,0 1 1 0 0,0-1 0 0 0,0 0-1 0 0,0 1 1 0 0,0-1-1 0 0,-1 1 1 0 0,0-1-1 0 0,1 1 1 0 0,-2 6-1 0 0,1-1-6 0 0,-1 0 0 0 0,-1-1 0 0 0,1 1 0 0 0,-1 0 0 0 0,-1-1-1 0 0,1 0 1 0 0,-6 11 0 0 0,-2 0 28 0 0,-1-1 1 0 0,0 0-1 0 0,-1 0 0 0 0,-1-2 1 0 0,-1 1-1 0 0,0-2 0 0 0,-1 0 1 0 0,-34 26-1 0 0,43-37-121 0 0,-1 1 0 0 0,0-1 0 0 0,0-1 0 0 0,-1 1-1 0 0,1-1 1 0 0,-1-1 0 0 0,0 1 0 0 0,0-1 0 0 0,1-1 0 0 0,-1 1 0 0 0,0-1-1 0 0,0-1 1 0 0,-1 0 0 0 0,1 0 0 0 0,0 0 0 0 0,0-1 0 0 0,0 0 0 0 0,-14-4 0 0 0,21 5-115 0 0,-1-1 1 0 0,0 0-1 0 0,0 0 1 0 0,1 1-1 0 0,-1-1 0 0 0,0 0 1 0 0,1 0-1 0 0,-1 0 1 0 0,1-1-1 0 0,0 1 1 0 0,-1 0-1 0 0,0-2 1 0 0,-2-8-6408 0 0,6-1-664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24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79 306 8752 0 0,'2'3'770'0'0,"-1"0"1"0"0,0 0-1 0 0,1 0 1 0 0,-1 1-1 0 0,0-1 1 0 0,0 0-1 0 0,-1 0 1 0 0,1 1-1 0 0,-1-1 1 0 0,0 1-1 0 0,0 5 1 0 0,-5 39 405 0 0,-3-13-209 0 0,-24 65 0 0 0,0-1-154 0 0,20-64-2491 0 0</inkml:trace>
  <inkml:trace contextRef="#ctx0" brushRef="#br0" timeOffset="0.99">200 91 12440 0 0,'-5'-20'544'0'0,"5"9"128"0"0,-4-1-544 0 0,1-1-128 0 0,0 6 0 0 0,-2-3 0 0 0,0-3 1384 0 0,2 8 1935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25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1 19351 0 0,'-18'10'354'0'0,"1"2"-1"0"0,0 0 0 0 0,1 1 1 0 0,0 0-1 0 0,-16 19 0 0 0,22-21-317 0 0,2-2 87 0 0,0 0 1 0 0,-10 16 0 0 0,16-22-73 0 0,0 0 0 0 0,0 0 0 0 0,1 0 0 0 0,0 1 0 0 0,-1-1 0 0 0,1 1 0 0 0,1-1 0 0 0,-1 1 0 0 0,0-1-1 0 0,1 1 1 0 0,0-1 0 0 0,-1 1 0 0 0,2 3 0 0 0,-1-6-29 0 0,0 1 0 0 0,0-1 0 0 0,0 1 0 0 0,1-1 1 0 0,-1 1-1 0 0,1-1 0 0 0,-1 0 0 0 0,1 1 0 0 0,-1-1 0 0 0,1 0 0 0 0,0 1 0 0 0,0-1 0 0 0,0 0 0 0 0,-1 0 0 0 0,1 0 0 0 0,0 0 0 0 0,1 0 0 0 0,-1 0 0 0 0,0 0 0 0 0,2 1 0 0 0,-1-1-2 0 0,1 1 0 0 0,-1-1 1 0 0,1-1-1 0 0,-1 1 0 0 0,1 0 0 0 0,0-1 0 0 0,-1 1 0 0 0,1-1 0 0 0,0 0 0 0 0,3 0 1 0 0,2 0 64 0 0,-1-1 1 0 0,0 0 0 0 0,1 0 0 0 0,-1-1 0 0 0,0 0 0 0 0,0-1 0 0 0,9-3 0 0 0,0-4 242 0 0,0 0 0 0 0,-1-2 0 0 0,-1 1-1 0 0,25-26 1 0 0,-1 2-363 0 0,-35 32 20 0 0,20-15 191 0 0,-22 18-105 0 0,0-1 1 0 0,0 0 0 0 0,0 1 0 0 0,0-1-1 0 0,0 1 1 0 0,0 0 0 0 0,0-1 0 0 0,0 1-1 0 0,0 0 1 0 0,1 0 0 0 0,-1-1 0 0 0,0 1 0 0 0,0 0-1 0 0,0 0 1 0 0,0 0 0 0 0,0 0 0 0 0,0 1-1 0 0,0-1 1 0 0,0 0 0 0 0,1 0 0 0 0,-1 1-1 0 0,0-1 1 0 0,1 1 0 0 0,-2 0-64 0 0,1-1 1 0 0,0 1-1 0 0,-1 0 1 0 0,1 0-1 0 0,-1-1 0 0 0,1 1 1 0 0,-1 0-1 0 0,1 0 1 0 0,-1 0-1 0 0,1 0 1 0 0,-1 0-1 0 0,0 0 1 0 0,0 0-1 0 0,1-1 0 0 0,-1 1 1 0 0,0 0-1 0 0,0 0 1 0 0,0 0-1 0 0,0 0 1 0 0,0 2-1 0 0,-3 22 121 0 0,2-20 23 0 0,-5 22 496 0 0,-16 46 0 0 0,11-40-389 0 0,3-13-173 0 0,-4 17-263 0 0,12-35 57 0 0,-1 1 1 0 0,0 0-1 0 0,1 0 0 0 0,0 0 1 0 0,0 0-1 0 0,0 0 0 0 0,0 0 1 0 0,0 0-1 0 0,2 5 0 0 0,-2-8 76 0 0,0 0-1 0 0,0 0 1 0 0,0 1 0 0 0,0-1-1 0 0,1 0 1 0 0,-1 0 0 0 0,0 0-1 0 0,0 0 1 0 0,1 1 0 0 0,-1-1-1 0 0,0 0 1 0 0,0 0 0 0 0,0 0-1 0 0,1 0 1 0 0,-1 0 0 0 0,0 0-1 0 0,0 0 1 0 0,1 0 0 0 0,-1 0-1 0 0,0 0 1 0 0,0 0 0 0 0,1 0-1 0 0,-1 0 1 0 0,0 0 0 0 0,0 0-1 0 0,1 0 1 0 0,-1 0 0 0 0,0 0-1 0 0,0 0 1 0 0,1 0 0 0 0,-1 0-1 0 0,0 0 1 0 0,0 0 0 0 0,1-1-1 0 0,-1 1 1 0 0,0 0 0 0 0,0 0-1 0 0,9-5-778 0 0,2-5-671 0 0,0 1-240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25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5 175 13360 0 0,'-5'-10'1650'0'0,"6"9"-1302"0"0,0 0 0 0 0,-1 0 0 0 0,1 1 0 0 0,0-1 0 0 0,-1 0-1 0 0,1 0 1 0 0,0 0 0 0 0,0 1 0 0 0,0-1 0 0 0,0 1 0 0 0,-1-1 0 0 0,1 0 0 0 0,2 0-1 0 0,-2 1-33 0 0,14-10 645 0 0,0 0 0 0 0,-1-1-1 0 0,14-14 1 0 0,-16 14-578 0 0,1-1-1 0 0,1 2 1 0 0,25-16-1 0 0,-32 22-374 0 0,9-4 0 0 0,25-10-1 0 0,-36 16-5 0 0,-1 0 0 0 0,1 1 0 0 0,0 0 0 0 0,0 0 0 0 0,-1 0 0 0 0,1 1 0 0 0,0 0 0 0 0,0 0-1 0 0,0 0 1 0 0,9 2 0 0 0,-13-2 0 0 0,1 1 0 0 0,-1 0 0 0 0,0 0 0 0 0,1-1 0 0 0,-1 1 0 0 0,0 0 0 0 0,1 1 0 0 0,-1-1 0 0 0,0 0 0 0 0,0 0 0 0 0,0 0 0 0 0,0 1 0 0 0,0-1 0 0 0,0 0 0 0 0,0 1 0 0 0,-1-1 0 0 0,1 1 0 0 0,0-1 0 0 0,-1 1 0 0 0,1 0 0 0 0,-1-1 0 0 0,0 1 0 0 0,0-1 0 0 0,1 1 0 0 0,-1 0 0 0 0,0 2 0 0 0,0 2 0 0 0,0 1 0 0 0,0-1 0 0 0,0 0 0 0 0,-1 1 0 0 0,-3 10 0 0 0,-2 2 0 0 0,-2 0 0 0 0,0-1 0 0 0,-1 0 0 0 0,-1 0 0 0 0,-15 21 0 0 0,7-13 38 0 0,-24 40-118 0 0,36-56 177 0 0,1 0 0 0 0,0 0 0 0 0,1 0 0 0 0,-5 19 0 0 0,9-28-39 0 0,-1 0 0 0 0,1 0 0 0 0,0 0 0 0 0,0 0 0 0 0,0 0 0 0 0,-1 0 0 0 0,1 0-1 0 0,0 0 1 0 0,0 0 0 0 0,1 0 0 0 0,-1 0 0 0 0,0 0 0 0 0,0 0 0 0 0,0 0 0 0 0,1 0 0 0 0,-1-1 0 0 0,0 1 0 0 0,1 0 0 0 0,0 2 0 0 0,0-3-36 0 0,-1 1-1 0 0,1-1 1 0 0,0 1 0 0 0,-1-1-1 0 0,1 0 1 0 0,0 1 0 0 0,-1-1 0 0 0,1 0-1 0 0,0 0 1 0 0,0 1 0 0 0,-1-1-1 0 0,1 0 1 0 0,0 0 0 0 0,0 0 0 0 0,0 0-1 0 0,-1 0 1 0 0,1 0 0 0 0,0 0-1 0 0,1 0 1 0 0,2-1 24 0 0,0 0-1 0 0,0 0 1 0 0,0 0-1 0 0,0-1 1 0 0,0 0-1 0 0,0 1 1 0 0,5-4-1 0 0,15-12-33 0 0,22-19 1 0 0,-27 19-756 0 0,41-25 1 0 0,-42 31-724 0 0,-2-1-424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0:48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0 228 6880 0 0,'0'0'622'0'0,"1"-7"2821"0"0,-1 4-2822 0 0,0 0-1 0 0,0 1 1 0 0,1-1 0 0 0,-1 0-1 0 0,1 1 1 0 0,-1-1 0 0 0,3-4-1 0 0,-3 6-524 0 0,0 0 0 0 0,1 1 0 0 0,-1-1-1 0 0,1 0 1 0 0,0 0 0 0 0,-1 0 0 0 0,1 1-1 0 0,-1-1 1 0 0,1 0 0 0 0,0 1-1 0 0,0-1 1 0 0,0 1 0 0 0,-1-1 0 0 0,1 0-1 0 0,0 1 1 0 0,0 0 0 0 0,0-1 0 0 0,0 1-1 0 0,0 0 1 0 0,0-1 0 0 0,0 1 0 0 0,-1 0-1 0 0,1 0 1 0 0,0 0 0 0 0,0 0 0 0 0,1 0-1 0 0,29-4 518 0 0,-25 2-568 0 0,0 1-1 0 0,1 0 1 0 0,0 1 0 0 0,8 0-1 0 0,54 4-45 0 0,0-2 0 0 0,0-4 0 0 0,79-12 0 0 0,204-20-7 0 0,-112 25 522 0 0,-232 9-484 0 0,221 2 664 0 0,-55 9 179 0 0,-99-4-488 0 0,-12-1 136 0 0,52 3 396 0 0,-9-14 181 0 0,140-23 1 0 0,-167 13-628 0 0,16-1-655 0 0,-95 16 182 0 0,44-6 699 0 0,82 0 1 0 0,-77 9-408 0 0,65 10 0 0 0,-43 4-286 0 0,-71-16-4 0 0,1-1 0 0 0,0 0 0 0 0,0 0 0 0 0,0 0 0 0 0,0 1 0 0 0,0-1 1 0 0,0 0-1 0 0,0 0 0 0 0,0-1 0 0 0,0 1 0 0 0,0 0 0 0 0,0 0 0 0 0,0 0 0 0 0,0-1 0 0 0,0 1 1 0 0,0 0-1 0 0,0-1 0 0 0,0 1 0 0 0,0-1 0 0 0,0 1 0 0 0,0-1 0 0 0,-1 0 0 0 0,2 0 0 0 0,-1 0 0 0 0,0 0-1 0 0,0 0 0 0 0,-1 0 1 0 0,1 0-1 0 0,0 0 0 0 0,-1 0 0 0 0,1 0 1 0 0,-1 0-1 0 0,1-1 0 0 0,-1 1 0 0 0,1 0 1 0 0,-1 0-1 0 0,0-1 0 0 0,0 1 0 0 0,0 0 1 0 0,1 0-1 0 0,-1-1 0 0 0,0 1 1 0 0,-1 0-1 0 0,1 0 0 0 0,0-1 0 0 0,0 1 1 0 0,0 0-1 0 0,-1 0 0 0 0,1-1 0 0 0,-1 1 1 0 0,1 0-1 0 0,-1-1 0 0 0,-4-6-719 0 0,2 0 0 0 0,-1 0 0 0 0,1-1 0 0 0,-2-10 0 0 0,0-1-560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26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88 22319 0 0,'0'0'1083'0'0,"1"0"-474"0"0,15-5-377 0 0,1-1 1 0 0,-1-1-1 0 0,-1 0 0 0 0,22-14 0 0 0,32-15 1603 0 0,-66 35-1759 0 0,0 0 0 0 0,0 0 0 0 0,0 0 0 0 0,0 1 0 0 0,0-1 0 0 0,0 1 0 0 0,5 0 0 0 0,-8 0-76 0 0,0 0 0 0 0,1 0 0 0 0,-1 0 0 0 0,0 0 0 0 0,0 0 0 0 0,0 0 0 0 0,1 0 0 0 0,-1 0 0 0 0,0 0 0 0 0,0 0 0 0 0,1 0 0 0 0,-1 0 0 0 0,0 0 0 0 0,0 1 0 0 0,0-1 0 0 0,1 0 0 0 0,-1 0 0 0 0,0 0 0 0 0,0 0 0 0 0,0 1 0 0 0,1-1 0 0 0,-1 0 0 0 0,0 0 0 0 0,0 0 0 0 0,0 0 0 0 0,0 1 0 0 0,0-1 0 0 0,0 0 0 0 0,1 0 0 0 0,-1 1 0 0 0,0-1 0 0 0,0 0 0 0 0,0 0 0 0 0,0 1 0 0 0,0-1 0 0 0,0 0 0 0 0,0 0 0 0 0,0 1 0 0 0,0-1 0 0 0,0 0 0 0 0,0 0 0 0 0,0 1 0 0 0,0-1 0 0 0,-3 10 0 0 0,2-9 0 0 0,-7 31 0 0 0,6-21 0 0 0,-1-1 0 0 0,-5 14 0 0 0,-6 4-664 0 0,0-1 0 0 0,-32 43 0 0 0,42-65 607 0 0,-15 25 529 0 0,18-28-469 0 0,0 0 0 0 0,1 0-1 0 0,-1 0 1 0 0,0 0 0 0 0,1 0 0 0 0,-1 1-1 0 0,1-1 1 0 0,0 0 0 0 0,-1 0 0 0 0,1 0-1 0 0,0 0 1 0 0,0 0 0 0 0,1 4 0 0 0,-1-5 4 0 0,1 0 0 0 0,-1 0 1 0 0,0-1-1 0 0,1 1 1 0 0,-1 0-1 0 0,0-1 0 0 0,1 1 1 0 0,-1-1-1 0 0,1 1 1 0 0,-1 0-1 0 0,1-1 0 0 0,-1 1 1 0 0,1-1-1 0 0,-1 1 1 0 0,1-1-1 0 0,0 1 0 0 0,-1-1 1 0 0,1 0-1 0 0,-1 1 1 0 0,3-1-1 0 0,-1 1 53 0 0,0 0 1 0 0,0-1-1 0 0,0 1 0 0 0,1-1 1 0 0,-1 0-1 0 0,0 0 0 0 0,3 0 1 0 0,5-1 232 0 0,-1 0 0 0 0,14-4 0 0 0,-19 4-272 0 0,10-3-80 0 0,-1-1 0 0 0,0 0 0 0 0,19-11 0 0 0,-8 4-147 0 0,-1-2-923 0 0,0 0-6066 0 0,-4 4-918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26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180 109 15664 0 0,'0'-14'1667'0'0,"3"-13"-1516"0"0,1-5 2177 0 0,-4 30-2144 0 0,0 0 0 0 0,-1 1 0 0 0,1-1 0 0 0,0 0 0 0 0,-1 0 0 0 0,1 0 1 0 0,-1 0-1 0 0,0 0 0 0 0,1 0 0 0 0,-1 1 0 0 0,0-1 0 0 0,0 0 0 0 0,-2-2 0 0 0,2 3-152 0 0,0 0 1 0 0,1 1-1 0 0,-1-1 0 0 0,0 1 0 0 0,0-1 0 0 0,0 0 0 0 0,1 1 0 0 0,-1 0 0 0 0,0-1 1 0 0,0 1-1 0 0,0-1 0 0 0,0 1 0 0 0,0 0 0 0 0,0 0 0 0 0,0 0 0 0 0,0-1 1 0 0,0 1-1 0 0,0 0 0 0 0,0 0 0 0 0,0 0 0 0 0,0 1 0 0 0,0-1 0 0 0,1 0 0 0 0,-1 0 1 0 0,0 0-1 0 0,0 1 0 0 0,0-1 0 0 0,0 0 0 0 0,0 1 0 0 0,0-1 0 0 0,0 1 0 0 0,1-1 1 0 0,-1 1-1 0 0,0-1 0 0 0,0 2 0 0 0,-4 1-28 0 0,1 0-1 0 0,0 1 1 0 0,0 0-1 0 0,-6 8 1 0 0,-10 16 85 0 0,1 1 0 0 0,2 1 0 0 0,-22 49 0 0 0,35-68-20 0 0,-1 0 0 0 0,2 1 0 0 0,-5 22 0 0 0,7-29-91 0 0,1 0 1 0 0,-1-1 0 0 0,1 1 0 0 0,0-1 0 0 0,0 1-1 0 0,0 0 1 0 0,1-1 0 0 0,0 1 0 0 0,0-1 0 0 0,0 1-1 0 0,0-1 1 0 0,4 9 0 0 0,-4-12 41 0 0,0 0 0 0 0,0 1 0 0 0,0-1 0 0 0,-1 0 0 0 0,2 0 0 0 0,-1 0 0 0 0,0 0 0 0 0,0 0 0 0 0,0 0 0 0 0,0 0 0 0 0,1 0 0 0 0,-1 0 0 0 0,0 0 0 0 0,1-1 0 0 0,-1 1 0 0 0,1-1 0 0 0,-1 1 0 0 0,3 0 0 0 0,-1-1 48 0 0,0 0 1 0 0,0 0 0 0 0,-1 0-1 0 0,1 0 1 0 0,0 0 0 0 0,0-1 0 0 0,-1 1-1 0 0,1-1 1 0 0,4-1 0 0 0,4-3 83 0 0,-1 0-1 0 0,1-1 1 0 0,16-13 0 0 0,-24 18-201 0 0,7-7 31 0 0,-2 1 259 0 0,1 1-1 0 0,0 0 1 0 0,0 0-1 0 0,1 1 1 0 0,-1 0 0 0 0,1 1-1 0 0,13-4 1 0 0,-22 7-218 0 0,0 1 0 0 0,0 0 1 0 0,0 0-1 0 0,0 0 0 0 0,1 0 1 0 0,-1 0-1 0 0,0 0 0 0 0,0 0 1 0 0,0 0-1 0 0,0 0 0 0 0,0 0 0 0 0,0 1 1 0 0,0-1-1 0 0,0 1 0 0 0,0-1 1 0 0,0 0-1 0 0,0 1 0 0 0,0-1 0 0 0,0 1 1 0 0,0 0-1 0 0,0-1 0 0 0,0 1 1 0 0,0 0-1 0 0,0 1 0 0 0,1 0 88 0 0,-1 0-1 0 0,1 0 0 0 0,-1 0 0 0 0,0 1 1 0 0,0-1-1 0 0,0 1 0 0 0,0 2 0 0 0,1 1 23 0 0,1 4-43 0 0,-1 0-1 0 0,0 0 1 0 0,0 0-1 0 0,-1 0 1 0 0,0 15-1 0 0,5 8-449 0 0,-5-17-376 0 0,0-1-1 0 0,7 25 1 0 0,-2-3-8277 0 0,-2-15 1235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0:51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1358 144 5528 0 0,'-2'-2'138'0'0,"1"-1"0"0"0,-1 0 0 0 0,1 1 1 0 0,-1 0-1 0 0,0-1 0 0 0,0 1 0 0 0,0 0 1 0 0,0 0-1 0 0,0 0 0 0 0,0 0 0 0 0,-1 0 0 0 0,-3-1 1 0 0,1 0 962 0 0,0 1 1 0 0,-1 0-1 0 0,0 0 1 0 0,1 1 0 0 0,-7-2-1 0 0,9 2-882 0 0,0 0 0 0 0,0-1 0 0 0,0 1 0 0 0,0-1 0 0 0,0 0 0 0 0,0 0 0 0 0,1 0 0 0 0,-1 0 0 0 0,-2-3 0 0 0,-17-11 736 0 0,17 13-739 0 0,1 0-48 0 0,-1 1 1 0 0,0 0 0 0 0,0 0 0 0 0,0 0-1 0 0,0 0 1 0 0,0 1 0 0 0,0 0 0 0 0,0 0-1 0 0,-9-1 1 0 0,-51-3 2155 0 0,36 5-1829 0 0,1-1-1 0 0,-44-7 1 0 0,-162-20 232 0 0,186 27-752 0 0,-53 5 1 0 0,0 0-13 0 0,81-3 45 0 0,1 0 0 0 0,-1 2-1 0 0,0 0 1 0 0,1 1-1 0 0,-1 1 1 0 0,-33 14 0 0 0,45-15-7 0 0,-1 1 1 0 0,2 0 0 0 0,-1 0-1 0 0,0 1 1 0 0,-6 7 0 0 0,-9 6 9 0 0,14-11 12 0 0,0 0 1 0 0,1 0-1 0 0,0 1 1 0 0,-13 17-1 0 0,-22 44 42 0 0,43-69-66 0 0,-10 18 1 0 0,-11 31 0 0 0,13-31 0 0 0,-16 33 0 0 0,12-31 0 0 0,-10 29 0 0 0,14-31 0 0 0,0 5 2 0 0,-8 27 0 0 0,9-26 48 0 0,3-6-9 0 0,1 0 0 0 0,-2 37 0 0 0,4-42-18 0 0,1-6-14 0 0,0 1 0 0 0,1-1-1 0 0,0 0 1 0 0,4 15 0 0 0,1 11 11 0 0,-3-25 7 0 0,-1 0 0 0 0,1-1-1 0 0,0 1 1 0 0,1-1 0 0 0,0 0-1 0 0,0 0 1 0 0,1 0 0 0 0,6 7-1 0 0,-2 1 4 0 0,-1-5-137 0 0,1 0 0 0 0,0-1 0 0 0,0 0 0 0 0,13 10 0 0 0,33 28 1768 0 0,-45-38-1673 0 0,0-1-1 0 0,0-1 0 0 0,1 0 1 0 0,1 0-1 0 0,21 11 1 0 0,-10-8 78 0 0,1-2 0 0 0,30 9 0 0 0,4-4 122 0 0,99 9 0 0 0,-108-17-123 0 0,2 0 21 0 0,1-2-1 0 0,82-4 0 0 0,-105-2-250 0 0,68-7 301 0 0,-81 6 115 0 0,0-1 0 0 0,0 0-1 0 0,-1 0 1 0 0,17-8-1 0 0,12-7-126 0 0,28-12-48 0 0,-58 23-50 0 0,-1-1 0 0 0,18-15-1 0 0,-17 14 9 0 0,24-16-1 0 0,35-15 271 0 0,-37 19-93 0 0,-32 20-180 0 0,-1 0 0 0 0,0-1 0 0 0,0 1-1 0 0,-1-1 1 0 0,1 0 0 0 0,0 1 0 0 0,-1-1 0 0 0,0-1 0 0 0,0 1 0 0 0,0 0 0 0 0,3-7 0 0 0,1-4 74 0 0,7-24 0 0 0,-7 21-57 0 0,27-89 104 0 0,-19 41 40 0 0,-8 41-121 0 0,-6 20-62 0 0,1 0 1 0 0,0 0-1 0 0,0 0 1 0 0,0 0 0 0 0,3-4-1 0 0,1-4-24 0 0,-1-1-1 0 0,0 1 1 0 0,3-18 0 0 0,-5 20 12 0 0,2-7 49 0 0,-1-1 0 0 0,-1 0-1 0 0,-1 1 1 0 0,-1-1 0 0 0,0 0-1 0 0,-4-20 1 0 0,5 13-47 0 0,-1 21 3 0 0,1 1-1 0 0,-1-1 1 0 0,0 1-1 0 0,0-1 1 0 0,0 1-1 0 0,-1 0 0 0 0,0-6 1 0 0,-2-2 7 0 0,2 6-6 0 0,-1-1 1 0 0,1 1 0 0 0,-1 0-1 0 0,0 0 1 0 0,0 0 0 0 0,0 0 0 0 0,-1 0-1 0 0,0 0 1 0 0,0 1 0 0 0,0-1-1 0 0,-7-6 1 0 0,-21-13-2072 0 0,26 21 794 0 0,-1 1-1 0 0,0-1 0 0 0,0 1 1 0 0,-8-2-1 0 0,-2-1-7851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0:52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39 4144 0 0,'-6'2'178'0'0,"1"0"1"0"0,-1-1-1 0 0,-10 1 1 0 0,-7 2 6772 0 0,14-12-2185 0 0,8 7-4670 0 0,0 1-1 0 0,1 0 0 0 0,-1-1 0 0 0,1 1 0 0 0,-1-1 0 0 0,1 1 0 0 0,-1-1 1 0 0,1 1-1 0 0,-1-1 0 0 0,1 1 0 0 0,0-1 0 0 0,-1 1 0 0 0,1-1 0 0 0,0 1 0 0 0,-1-1 1 0 0,1 0-1 0 0,0 1 0 0 0,0-1 0 0 0,0 1 0 0 0,-1-1 0 0 0,1 0 0 0 0,0 1 0 0 0,0-1 1 0 0,0-1-1 0 0,1 2-8 0 0,-1-1 0 0 0,0 1 0 0 0,1-1 0 0 0,-1 1 0 0 0,1-1 1 0 0,-1 1-1 0 0,1-1 0 0 0,-1 1 0 0 0,1 0 0 0 0,-1-1 0 0 0,1 1 0 0 0,-1 0 1 0 0,1-1-1 0 0,-1 1 0 0 0,1 0 0 0 0,0-1 0 0 0,-1 1 0 0 0,1 0 0 0 0,1 0 1 0 0,1-1 38 0 0,1 0 0 0 0,0 1 0 0 0,-1 0 0 0 0,1 0 0 0 0,0 0 0 0 0,-1 0 0 0 0,1 0 0 0 0,4 2 0 0 0,16 3 374 0 0,0-1-1 0 0,0-1 0 0 0,0-1 0 0 0,1-1 1 0 0,37-4-1 0 0,25 1 183 0 0,225 4 1055 0 0,-194-2-1368 0 0,150-15 355 0 0,-65 0 169 0 0,-142 14-669 0 0,81 8-1 0 0,14 14-223 0 0,14 2 0 0 0,95 8 0 0 0,-156-15 570 0 0,95 9 892 0 0,-95-14-1526 0 0,-27-2 69 0 0,-77-8 3 0 0,0-1-2 0 0,0 1 0 0 0,0-1 0 0 0,0 0 0 0 0,-1 0 0 0 0,9-2 0 0 0,-12 2-7 0 0,-1 0 0 0 0,1-1 0 0 0,0 1 0 0 0,-1 0 1 0 0,1 0-1 0 0,-1-1 0 0 0,1 1 0 0 0,-1 0 1 0 0,1-1-1 0 0,-1 1 0 0 0,1 0 0 0 0,-1-1 0 0 0,0 1 1 0 0,1-1-1 0 0,-1 1 0 0 0,1 0 0 0 0,-1-1 1 0 0,0 1-1 0 0,1-1 0 0 0,-1-1 0 0 0,0 1-2 0 0,1 0 0 0 0,-1 0-1 0 0,0 0 1 0 0,0 0-1 0 0,0 0 1 0 0,-1 0 0 0 0,1 0-1 0 0,0 0 1 0 0,0 0 0 0 0,-1 0-1 0 0,1-1 1 0 0,0 1 0 0 0,-1 0-1 0 0,1 0 1 0 0,-2-1 0 0 0,-1-3-646 0 0,0 0 0 0 0,-1 1 0 0 0,0-1 1 0 0,-5-3-1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0:58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 1376 0 0,'-15'5'-573'0'0,"-5"8"6771"0"0,18-11-5241 0 0,1 0 0 0 0,-1-1 0 0 0,1 1 1 0 0,-1 0-1 0 0,1 0 0 0 0,0 0 0 0 0,-2 4 0 0 0,0 10 2019 0 0,4-15-2481 0 0,0 1-276 0 0,1 0 1 0 0,-1-1 0 0 0,1 1 0 0 0,-1-1 0 0 0,1 1 0 0 0,0-1 0 0 0,-1 0 0 0 0,1 0 0 0 0,0 1-1 0 0,0-1 1 0 0,0 0 0 0 0,0-1 0 0 0,0 1 0 0 0,0 0 0 0 0,0-1 0 0 0,0 1 0 0 0,0-1-1 0 0,1 1 1 0 0,-1-1 0 0 0,0 0 0 0 0,4 0 0 0 0,226-15 3820 0 0,-109 5-3147 0 0,24 2 257 0 0,200 13 0 0 0,-141 20 322 0 0,-136-19-1472 0 0,-45-4 0 0 0,0-2 77 0 0,31-3-1 0 0,2 1 32 0 0,-55 2-100 0 0,-1 0-9 0 0,-1 0 1 0 0,0 0-1 0 0,0 0 1 0 0,1 0-1 0 0,-1-1 0 0 0,0 1 1 0 0,0 0-1 0 0,1-1 0 0 0,-1 1 1 0 0,0 0-1 0 0,0-1 0 0 0,0 0 1 0 0,2 0-1 0 0,-2 0-60 0 0,-1 1 38 0 0,1 0 1 0 0,-1 0-1 0 0,0 0 1 0 0,1 0-1 0 0,-1 0 0 0 0,0 0 1 0 0,1 0-1 0 0,-1 0 1 0 0,0-1-1 0 0,0 1 1 0 0,1 0-1 0 0,-1 0 1 0 0,0 0-1 0 0,1-1 1 0 0,-1 1-1 0 0,0 0 1 0 0,0 0-1 0 0,1-1 1 0 0,-1 1-1 0 0,0 0 0 0 0,0 0 1 0 0,0-1-1 0 0,0 1 1 0 0,1 0-1 0 0,-1-1 1 0 0,0 1-1 0 0,0 0 1 0 0,0-1-1 0 0,0 1 1 0 0,0 0-1 0 0,0-1 1 0 0,0 1-1 0 0,0 0 1 0 0,0-1-1 0 0,0 0 0 0 0,-1-16-1629 0 0,0 9 778 0 0,1-2-335 0 0,-3-1-35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00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16 6936 0 0,'-11'-10'629'0'0,"10"9"-562"0"0,0 1-1 0 0,1 0 1 0 0,-1 0-1 0 0,0 0 1 0 0,0 0 0 0 0,0-1-1 0 0,0 1 1 0 0,1 0-1 0 0,-1 1 1 0 0,0-1 0 0 0,0 0-1 0 0,0 0 1 0 0,-1 0-1 0 0,0 1 809 0 0,1-1-436 0 0,-14-5 8252 0 0,15 4-8443 0 0,17 4 1193 0 0,27 14 916 0 0,-36-13-2041 0 0,0-1 1 0 0,0 0 0 0 0,1 0 0 0 0,-1 0 0 0 0,18 2 0 0 0,35 1 829 0 0,63 3-626 0 0,80-2 652 0 0,-82-1-797 0 0,-39-4-219 0 0,21 1 58 0 0,107 16 1 0 0,-141-11-23 0 0,1-3 0 0 0,0-3 0 0 0,74-7 0 0 0,-115 3-126 0 0,-9 0 165 0 0,38 1 0 0 0,-21 1-102 0 0,-29 0-155 0 0,0 0-1 0 0,1 0 0 0 0,-1 1 1 0 0,1 0-1 0 0,12 4 0 0 0,3 5 6 0 0,-21-7 22 0 0,1-1 0 0 0,0 1-1 0 0,1-1 1 0 0,5 1 0 0 0,-7-2-1 0 0,-4-1 0 0 0,1 0 0 0 0,-1 0 0 0 0,1 0 0 0 0,-1 1 0 0 0,1-1 0 0 0,-1 0 0 0 0,1 0 0 0 0,-1 0 0 0 0,1 0 0 0 0,-1 0 0 0 0,1 0 0 0 0,-1 0 0 0 0,1 0 0 0 0,-1 0 0 0 0,1 0 0 0 0,-1-1 0 0 0,1 1 0 0 0,0 0 0 0 0,16-6 0 0 0,-17 6-8 0 0,1-1 0 0 0,-1 1 1 0 0,0 0-1 0 0,0 0 0 0 0,0-1 0 0 0,0 1 0 0 0,1 0 0 0 0,-1-1 0 0 0,0 1 1 0 0,0 0-1 0 0,0 0 0 0 0,0-1 0 0 0,0 1 0 0 0,0 0 0 0 0,0-1 0 0 0,0 1 1 0 0,0 0-1 0 0,0-1 0 0 0,0 1 0 0 0,0 0 0 0 0,0-1 0 0 0,0 1 0 0 0,0 0 1 0 0,0-1-1 0 0,0 1 0 0 0,-1 0 0 0 0,1-1 0 0 0,0 1 0 0 0,0 0 0 0 0,0 0 1 0 0,0-1-1 0 0,-1 1 0 0 0,1 0 0 0 0,0 0 0 0 0,0-1 0 0 0,0 1 0 0 0,-1 0 1 0 0,1 0-1 0 0,-9-11-469 0 0,7 9 350 0 0,1 1 0 0 0,0 0 0 0 0,0-1 0 0 0,0 1 0 0 0,0 0 0 0 0,0-1 0 0 0,0 0 0 0 0,-1-2 0 0 0,-3-5-963 0 0,-3-6-2822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0:01:04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18 10800 0 0,'-32'-9'2652'0'0,"26"8"1419"0"0,11 4-1647 0 0,11 4-1525 0 0,-6-4-707 0 0,1 0 1 0 0,0 0-1 0 0,0-1 0 0 0,0-1 1 0 0,0 0-1 0 0,18 0 0 0 0,69-10 915 0 0,-62 4-967 0 0,19-3-279 0 0,-30 4 280 0 0,1 1 0 0 0,-1 1 0 0 0,49 2 1 0 0,-71 0-136 0 0,2 1 3 0 0,-1-1 1 0 0,1 1-1 0 0,-1 0 0 0 0,1 0 1 0 0,8 4-1 0 0,-12-4-125 0 0,-8 13 40 0 0,5-12 136 0 0,0 0-1 0 0,-1-1 1 0 0,1 1-1 0 0,-1 0 0 0 0,1-1 1 0 0,-1 0-1 0 0,0 1 1 0 0,0-1-1 0 0,1 0 0 0 0,-1-1 1 0 0,-5 2-1 0 0,-36 3 570 0 0,34-4-483 0 0,-28 2-45 0 0,-75-5 0 0 0,-67-13-689 0 0,173 13 559 0 0,-13 0 15 0 0,47 15 227 0 0,-11-10-144 0 0,0 1 0 0 0,0-2 0 0 0,29 2 0 0 0,-11-2 65 0 0,51 6 335 0 0,-8-3 115 0 0,98 22 0 0 0,-110-17-447 0 0,-57-10-125 0 0,-20 15 192 0 0,5-12-170 0 0,0-1 0 0 0,1 0 0 0 0,-1 0 0 0 0,-1 0 0 0 0,1 0 0 0 0,0-1 0 0 0,-13 0 0 0 0,-3 1-10 0 0,-22 3-23 0 0,0-2 0 0 0,-79-6 0 0 0,-90-22-29 0 0,99 11 21 0 0,107 13 8 0 0,4 1-3 0 0,-1-1 1 0 0,1 1 0 0 0,-1-1-1 0 0,1 0 1 0 0,-1 0-1 0 0,1 0 1 0 0,-1-1 0 0 0,1 0-1 0 0,-7-3 1 0 0,11 5 0 0 0,0-1 0 0 0,0 1 0 0 0,0 0 0 0 0,0 0 0 0 0,0 0 0 0 0,0 0 0 0 0,0-1 0 0 0,0 1 0 0 0,0 0 0 0 0,0 0 0 0 0,0 0 1 0 0,0 0-1 0 0,0-1 0 0 0,0 1 0 0 0,0 0 0 0 0,0 0 0 0 0,1 0 0 0 0,-1 0 0 0 0,0 0 0 0 0,0-1 0 0 0,0 1 0 0 0,0 0 0 0 0,0 0 0 0 0,0 0 0 0 0,0 0 0 0 0,1 0 0 0 0,-1 0 0 0 0,0 0 0 0 0,0 0 1 0 0,0-1-1 0 0,0 1 0 0 0,0 0 0 0 0,1 0 0 0 0,-1 0 0 0 0,0 0 0 0 0,0 0 0 0 0,0 0 0 0 0,0 0 0 0 0,1 0 0 0 0,-1 0 0 0 0,0 0 0 0 0,0 0 0 0 0,0 0 0 0 0,0 0 0 0 0,1 0 0 0 0,9-2-22 0 0,31-2 17 0 0,134-18-60 0 0,-62 2 251 0 0,170-7-1 0 0,-235 24 99 0 0,77 6 0 0 0,-121-2-270 0 0,105 13 158 0 0,-87-10-169 0 0,-1 1 0 0 0,-1 0 1 0 0,23 10-1 0 0,-59-17-1635 0 0,-1-2-5807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20 due Monday @ </a:t>
            </a:r>
            <a:r>
              <a:rPr lang="en-US" dirty="0" err="1"/>
              <a:t>8am</a:t>
            </a:r>
            <a:endParaRPr lang="en-US" dirty="0"/>
          </a:p>
          <a:p>
            <a:pPr lvl="1"/>
            <a:r>
              <a:rPr lang="en-US" dirty="0"/>
              <a:t>No class on Friday, only the exam</a:t>
            </a:r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next Tuesday (3/2)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Released Friday @ </a:t>
            </a:r>
            <a:r>
              <a:rPr lang="en-US" dirty="0" err="1"/>
              <a:t>8am</a:t>
            </a:r>
            <a:r>
              <a:rPr lang="en-US" dirty="0"/>
              <a:t>, due Saturday @ </a:t>
            </a:r>
            <a:r>
              <a:rPr lang="en-US" dirty="0" err="1"/>
              <a:t>10am</a:t>
            </a:r>
            <a:endParaRPr lang="en-US" dirty="0"/>
          </a:p>
          <a:p>
            <a:pPr lvl="1"/>
            <a:r>
              <a:rPr lang="en-US" dirty="0"/>
              <a:t>90 minutes once you start - see Piazza post for more details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D9E2DC-E64F-4070-9CE7-8F3C16061564}"/>
              </a:ext>
            </a:extLst>
          </p:cNvPr>
          <p:cNvGrpSpPr/>
          <p:nvPr/>
        </p:nvGrpSpPr>
        <p:grpSpPr>
          <a:xfrm>
            <a:off x="880129" y="1709899"/>
            <a:ext cx="2188080" cy="56520"/>
            <a:chOff x="880129" y="1709899"/>
            <a:chExt cx="2188080" cy="5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B9D1258-957C-4D81-901A-BF4D0364ACDF}"/>
                    </a:ext>
                  </a:extLst>
                </p14:cNvPr>
                <p14:cNvContentPartPr/>
                <p14:nvPr/>
              </p14:nvContentPartPr>
              <p14:xfrm>
                <a:off x="880129" y="1723219"/>
                <a:ext cx="750600" cy="43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B9D1258-957C-4D81-901A-BF4D0364AC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1489" y="1714579"/>
                  <a:ext cx="768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2E032E9-CA65-4050-8543-8043E8123CC0}"/>
                    </a:ext>
                  </a:extLst>
                </p14:cNvPr>
                <p14:cNvContentPartPr/>
                <p14:nvPr/>
              </p14:nvContentPartPr>
              <p14:xfrm>
                <a:off x="2276929" y="1709899"/>
                <a:ext cx="791280" cy="50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2E032E9-CA65-4050-8543-8043E8123C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67929" y="1701259"/>
                  <a:ext cx="80892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A31E29-C586-4619-AF4C-ACF4F5B3AA78}"/>
                  </a:ext>
                </a:extLst>
              </p14:cNvPr>
              <p14:cNvContentPartPr/>
              <p14:nvPr/>
            </p14:nvContentPartPr>
            <p14:xfrm>
              <a:off x="1306729" y="2055859"/>
              <a:ext cx="682560" cy="75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A31E29-C586-4619-AF4C-ACF4F5B3AA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7729" y="2046859"/>
                <a:ext cx="70020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21C7684-A8C7-4085-9BFE-1770A80E41E6}"/>
              </a:ext>
            </a:extLst>
          </p:cNvPr>
          <p:cNvGrpSpPr/>
          <p:nvPr/>
        </p:nvGrpSpPr>
        <p:grpSpPr>
          <a:xfrm>
            <a:off x="796969" y="2445019"/>
            <a:ext cx="2494800" cy="552240"/>
            <a:chOff x="796969" y="2445019"/>
            <a:chExt cx="2494800" cy="55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9A9B562-9228-4EF9-B240-1FCE39D43FF1}"/>
                    </a:ext>
                  </a:extLst>
                </p14:cNvPr>
                <p14:cNvContentPartPr/>
                <p14:nvPr/>
              </p14:nvContentPartPr>
              <p14:xfrm>
                <a:off x="876889" y="2445019"/>
                <a:ext cx="961920" cy="82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9A9B562-9228-4EF9-B240-1FCE39D43F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7889" y="2436379"/>
                  <a:ext cx="979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108AFC1-0559-4C5B-8A0D-9171CE225E30}"/>
                    </a:ext>
                  </a:extLst>
                </p14:cNvPr>
                <p14:cNvContentPartPr/>
                <p14:nvPr/>
              </p14:nvContentPartPr>
              <p14:xfrm>
                <a:off x="796969" y="2555539"/>
                <a:ext cx="565200" cy="403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108AFC1-0559-4C5B-8A0D-9171CE225E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8329" y="2546899"/>
                  <a:ext cx="5828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3072878-CD68-4F8F-BB3B-47BCA0349FDA}"/>
                    </a:ext>
                  </a:extLst>
                </p14:cNvPr>
                <p14:cNvContentPartPr/>
                <p14:nvPr/>
              </p14:nvContentPartPr>
              <p14:xfrm>
                <a:off x="2366209" y="2944699"/>
                <a:ext cx="925560" cy="52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3072878-CD68-4F8F-BB3B-47BCA0349F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7209" y="2936059"/>
                  <a:ext cx="94320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6712929-FFB2-4750-811D-51E9885BA7AD}"/>
                  </a:ext>
                </a:extLst>
              </p14:cNvPr>
              <p14:cNvContentPartPr/>
              <p14:nvPr/>
            </p14:nvContentPartPr>
            <p14:xfrm>
              <a:off x="3922489" y="3329179"/>
              <a:ext cx="492120" cy="29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6712929-FFB2-4750-811D-51E9885BA7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13849" y="3320539"/>
                <a:ext cx="5097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D497CF-0026-4BE9-8B18-1F06D8318BD9}"/>
                  </a:ext>
                </a:extLst>
              </p14:cNvPr>
              <p14:cNvContentPartPr/>
              <p14:nvPr/>
            </p14:nvContentPartPr>
            <p14:xfrm>
              <a:off x="6335929" y="3336379"/>
              <a:ext cx="612360" cy="46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D497CF-0026-4BE9-8B18-1F06D8318B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26929" y="3327379"/>
                <a:ext cx="6300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B7E41C9-1B5C-4FB2-8385-B2C384D9C00A}"/>
                  </a:ext>
                </a:extLst>
              </p14:cNvPr>
              <p14:cNvContentPartPr/>
              <p14:nvPr/>
            </p14:nvContentPartPr>
            <p14:xfrm>
              <a:off x="1217449" y="3692419"/>
              <a:ext cx="367200" cy="53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B7E41C9-1B5C-4FB2-8385-B2C384D9C0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8809" y="3683779"/>
                <a:ext cx="3848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EA42569-68F0-4778-8E3E-918599E33619}"/>
                  </a:ext>
                </a:extLst>
              </p14:cNvPr>
              <p14:cNvContentPartPr/>
              <p14:nvPr/>
            </p14:nvContentPartPr>
            <p14:xfrm>
              <a:off x="2303569" y="3688459"/>
              <a:ext cx="1325520" cy="25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EA42569-68F0-4778-8E3E-918599E336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94569" y="3679459"/>
                <a:ext cx="1343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3D8AEC3-3DBF-480C-9644-F87CBCBD0A07}"/>
                  </a:ext>
                </a:extLst>
              </p14:cNvPr>
              <p14:cNvContentPartPr/>
              <p14:nvPr/>
            </p14:nvContentPartPr>
            <p14:xfrm>
              <a:off x="4233169" y="3648859"/>
              <a:ext cx="1056960" cy="42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3D8AEC3-3DBF-480C-9644-F87CBCBD0A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24529" y="3640219"/>
                <a:ext cx="10746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79A3329-A308-496C-A708-36035E8BE292}"/>
                  </a:ext>
                </a:extLst>
              </p14:cNvPr>
              <p14:cNvContentPartPr/>
              <p14:nvPr/>
            </p14:nvContentPartPr>
            <p14:xfrm>
              <a:off x="1457929" y="4153939"/>
              <a:ext cx="137880" cy="285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79A3329-A308-496C-A708-36035E8BE29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49289" y="4144939"/>
                <a:ext cx="1555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A75E96-FC38-434A-BB43-EF5DC329FE51}"/>
                  </a:ext>
                </a:extLst>
              </p14:cNvPr>
              <p14:cNvContentPartPr/>
              <p14:nvPr/>
            </p14:nvContentPartPr>
            <p14:xfrm>
              <a:off x="1648729" y="4294699"/>
              <a:ext cx="92520" cy="117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A75E96-FC38-434A-BB43-EF5DC329FE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39729" y="4285699"/>
                <a:ext cx="1101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E6C3EEF-C541-4715-97AE-DAB3C46D6FC9}"/>
                  </a:ext>
                </a:extLst>
              </p14:cNvPr>
              <p14:cNvContentPartPr/>
              <p14:nvPr/>
            </p14:nvContentPartPr>
            <p14:xfrm>
              <a:off x="1831969" y="4302619"/>
              <a:ext cx="94680" cy="101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E6C3EEF-C541-4715-97AE-DAB3C46D6F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23329" y="4293979"/>
                <a:ext cx="1123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B8B90B4-1FBF-4352-94C8-BA0D7BA706E1}"/>
                  </a:ext>
                </a:extLst>
              </p14:cNvPr>
              <p14:cNvContentPartPr/>
              <p14:nvPr/>
            </p14:nvContentPartPr>
            <p14:xfrm>
              <a:off x="1976689" y="4163659"/>
              <a:ext cx="75960" cy="247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B8B90B4-1FBF-4352-94C8-BA0D7BA706E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67689" y="4154659"/>
                <a:ext cx="936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86A57AF-2F17-4FB0-9ED3-8872A23804FB}"/>
                  </a:ext>
                </a:extLst>
              </p14:cNvPr>
              <p14:cNvContentPartPr/>
              <p14:nvPr/>
            </p14:nvContentPartPr>
            <p14:xfrm>
              <a:off x="2096569" y="4306219"/>
              <a:ext cx="61920" cy="138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86A57AF-2F17-4FB0-9ED3-8872A23804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87929" y="4297579"/>
                <a:ext cx="795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EC2D8D4-6F07-4B46-9A15-2947241D36E8}"/>
                  </a:ext>
                </a:extLst>
              </p14:cNvPr>
              <p14:cNvContentPartPr/>
              <p14:nvPr/>
            </p14:nvContentPartPr>
            <p14:xfrm>
              <a:off x="2239489" y="4319539"/>
              <a:ext cx="133200" cy="83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EC2D8D4-6F07-4B46-9A15-2947241D36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30489" y="4310539"/>
                <a:ext cx="15084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7B7D2A7-E065-4E1D-9772-2EC86A87717B}"/>
              </a:ext>
            </a:extLst>
          </p:cNvPr>
          <p:cNvGrpSpPr/>
          <p:nvPr/>
        </p:nvGrpSpPr>
        <p:grpSpPr>
          <a:xfrm>
            <a:off x="2698849" y="4191739"/>
            <a:ext cx="3130560" cy="409680"/>
            <a:chOff x="2698849" y="4191739"/>
            <a:chExt cx="313056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3EA702-AB57-417C-A853-9AF604441783}"/>
                    </a:ext>
                  </a:extLst>
                </p14:cNvPr>
                <p14:cNvContentPartPr/>
                <p14:nvPr/>
              </p14:nvContentPartPr>
              <p14:xfrm>
                <a:off x="2698849" y="4191739"/>
                <a:ext cx="101520" cy="259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3EA702-AB57-417C-A853-9AF6044417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90209" y="4183099"/>
                  <a:ext cx="1191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FE566A-EF74-4C90-B3D2-FCE029611CDF}"/>
                    </a:ext>
                  </a:extLst>
                </p14:cNvPr>
                <p14:cNvContentPartPr/>
                <p14:nvPr/>
              </p14:nvContentPartPr>
              <p14:xfrm>
                <a:off x="2814769" y="4337539"/>
                <a:ext cx="77760" cy="84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FE566A-EF74-4C90-B3D2-FCE029611C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05769" y="4328899"/>
                  <a:ext cx="95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999A2CA-3D50-40F0-AEA0-66B1C98616FB}"/>
                    </a:ext>
                  </a:extLst>
                </p14:cNvPr>
                <p14:cNvContentPartPr/>
                <p14:nvPr/>
              </p14:nvContentPartPr>
              <p14:xfrm>
                <a:off x="2985049" y="4335019"/>
                <a:ext cx="63720" cy="9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999A2CA-3D50-40F0-AEA0-66B1C98616F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76049" y="4326019"/>
                  <a:ext cx="81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B05C9D1-BD3F-48B8-8DD0-5BEA10CE0274}"/>
                    </a:ext>
                  </a:extLst>
                </p14:cNvPr>
                <p14:cNvContentPartPr/>
                <p14:nvPr/>
              </p14:nvContentPartPr>
              <p14:xfrm>
                <a:off x="3109609" y="4323139"/>
                <a:ext cx="169560" cy="137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B05C9D1-BD3F-48B8-8DD0-5BEA10CE02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00609" y="4314499"/>
                  <a:ext cx="1872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58F0C17-6C06-428C-9186-FAE280B60EC2}"/>
                    </a:ext>
                  </a:extLst>
                </p14:cNvPr>
                <p14:cNvContentPartPr/>
                <p14:nvPr/>
              </p14:nvContentPartPr>
              <p14:xfrm>
                <a:off x="3286009" y="4277419"/>
                <a:ext cx="137160" cy="160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58F0C17-6C06-428C-9186-FAE280B60E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77009" y="4268779"/>
                  <a:ext cx="154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55C8C6-724F-4B40-B2E2-556A74C722EE}"/>
                    </a:ext>
                  </a:extLst>
                </p14:cNvPr>
                <p14:cNvContentPartPr/>
                <p14:nvPr/>
              </p14:nvContentPartPr>
              <p14:xfrm>
                <a:off x="3448009" y="4382899"/>
                <a:ext cx="90720" cy="56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55C8C6-724F-4B40-B2E2-556A74C722E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39369" y="4373899"/>
                  <a:ext cx="108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56A4A58-9173-48E3-96DA-6F43E327DAE9}"/>
                    </a:ext>
                  </a:extLst>
                </p14:cNvPr>
                <p14:cNvContentPartPr/>
                <p14:nvPr/>
              </p14:nvContentPartPr>
              <p14:xfrm>
                <a:off x="3620449" y="4305499"/>
                <a:ext cx="249840" cy="147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56A4A58-9173-48E3-96DA-6F43E327DA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11809" y="4296499"/>
                  <a:ext cx="267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922FEB-5DA5-465E-8F08-43BB847B7033}"/>
                    </a:ext>
                  </a:extLst>
                </p14:cNvPr>
                <p14:cNvContentPartPr/>
                <p14:nvPr/>
              </p14:nvContentPartPr>
              <p14:xfrm>
                <a:off x="4029409" y="4243939"/>
                <a:ext cx="201960" cy="16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922FEB-5DA5-465E-8F08-43BB847B70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20409" y="4234939"/>
                  <a:ext cx="219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73CF54-30EC-4A13-8746-29A94C016CD6}"/>
                    </a:ext>
                  </a:extLst>
                </p14:cNvPr>
                <p14:cNvContentPartPr/>
                <p14:nvPr/>
              </p14:nvContentPartPr>
              <p14:xfrm>
                <a:off x="4115449" y="4231339"/>
                <a:ext cx="75240" cy="205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73CF54-30EC-4A13-8746-29A94C016C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06809" y="4222699"/>
                  <a:ext cx="92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579F4D2-EEBE-4F4C-8000-E1746E59BB66}"/>
                    </a:ext>
                  </a:extLst>
                </p14:cNvPr>
                <p14:cNvContentPartPr/>
                <p14:nvPr/>
              </p14:nvContentPartPr>
              <p14:xfrm>
                <a:off x="4300489" y="4191739"/>
                <a:ext cx="146520" cy="273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579F4D2-EEBE-4F4C-8000-E1746E59BB6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91849" y="4183099"/>
                  <a:ext cx="164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7C2A35C-C8CD-4471-B760-96F249B3D9C4}"/>
                    </a:ext>
                  </a:extLst>
                </p14:cNvPr>
                <p14:cNvContentPartPr/>
                <p14:nvPr/>
              </p14:nvContentPartPr>
              <p14:xfrm>
                <a:off x="4546369" y="4401619"/>
                <a:ext cx="263160" cy="103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7C2A35C-C8CD-4471-B760-96F249B3D9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37369" y="4392619"/>
                  <a:ext cx="280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48FA0AC-1391-4F7F-974A-8DB0600BA055}"/>
                    </a:ext>
                  </a:extLst>
                </p14:cNvPr>
                <p14:cNvContentPartPr/>
                <p14:nvPr/>
              </p14:nvContentPartPr>
              <p14:xfrm>
                <a:off x="5058289" y="4404139"/>
                <a:ext cx="122400" cy="109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48FA0AC-1391-4F7F-974A-8DB0600BA0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49289" y="4395139"/>
                  <a:ext cx="140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31D75B-9444-4F9B-844E-7E41EADB7A51}"/>
                    </a:ext>
                  </a:extLst>
                </p14:cNvPr>
                <p14:cNvContentPartPr/>
                <p14:nvPr/>
              </p14:nvContentPartPr>
              <p14:xfrm>
                <a:off x="5232889" y="4311619"/>
                <a:ext cx="52920" cy="185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31D75B-9444-4F9B-844E-7E41EADB7A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23889" y="4302979"/>
                  <a:ext cx="70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81156ED-8CF1-48DF-B67A-82DA058C5AE9}"/>
                    </a:ext>
                  </a:extLst>
                </p14:cNvPr>
                <p14:cNvContentPartPr/>
                <p14:nvPr/>
              </p14:nvContentPartPr>
              <p14:xfrm>
                <a:off x="5355289" y="4418899"/>
                <a:ext cx="92160" cy="182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81156ED-8CF1-48DF-B67A-82DA058C5A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46649" y="4409899"/>
                  <a:ext cx="109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EDEBBCC-6148-48B3-8B30-89D594DD8F11}"/>
                    </a:ext>
                  </a:extLst>
                </p14:cNvPr>
                <p14:cNvContentPartPr/>
                <p14:nvPr/>
              </p14:nvContentPartPr>
              <p14:xfrm>
                <a:off x="5534929" y="4314139"/>
                <a:ext cx="83520" cy="182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EDEBBCC-6148-48B3-8B30-89D594DD8F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25929" y="4305499"/>
                  <a:ext cx="101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CDBC25C-E3BE-4A08-9B3F-2E9357E24CDD}"/>
                    </a:ext>
                  </a:extLst>
                </p14:cNvPr>
                <p14:cNvContentPartPr/>
                <p14:nvPr/>
              </p14:nvContentPartPr>
              <p14:xfrm>
                <a:off x="5740489" y="4329619"/>
                <a:ext cx="6120" cy="169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DBC25C-E3BE-4A08-9B3F-2E9357E24CD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31849" y="4320979"/>
                  <a:ext cx="23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5A04B3-9817-4ECF-9839-8179B93287A4}"/>
                    </a:ext>
                  </a:extLst>
                </p14:cNvPr>
                <p14:cNvContentPartPr/>
                <p14:nvPr/>
              </p14:nvContentPartPr>
              <p14:xfrm>
                <a:off x="5676769" y="4376419"/>
                <a:ext cx="152640" cy="16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5A04B3-9817-4ECF-9839-8179B93287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68129" y="4367779"/>
                  <a:ext cx="17028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ACC8333-BE20-4769-BA70-9366EA0C5F2B}"/>
              </a:ext>
            </a:extLst>
          </p:cNvPr>
          <p:cNvGrpSpPr/>
          <p:nvPr/>
        </p:nvGrpSpPr>
        <p:grpSpPr>
          <a:xfrm>
            <a:off x="6117769" y="4159339"/>
            <a:ext cx="1433160" cy="390960"/>
            <a:chOff x="6117769" y="4159339"/>
            <a:chExt cx="143316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17A036F-3C04-45DC-BEA5-CCEB28380589}"/>
                    </a:ext>
                  </a:extLst>
                </p14:cNvPr>
                <p14:cNvContentPartPr/>
                <p14:nvPr/>
              </p14:nvContentPartPr>
              <p14:xfrm>
                <a:off x="6117769" y="4348339"/>
                <a:ext cx="178560" cy="79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17A036F-3C04-45DC-BEA5-CCEB2838058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09129" y="4339339"/>
                  <a:ext cx="1962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962607-A217-4AC5-AE2A-C89BB5D030A2}"/>
                    </a:ext>
                  </a:extLst>
                </p14:cNvPr>
                <p14:cNvContentPartPr/>
                <p14:nvPr/>
              </p14:nvContentPartPr>
              <p14:xfrm>
                <a:off x="6499369" y="4299739"/>
                <a:ext cx="200520" cy="250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962607-A217-4AC5-AE2A-C89BB5D030A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90369" y="4291099"/>
                  <a:ext cx="2181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C6D392E-A2B1-4D41-A3A6-E780D0C46847}"/>
                    </a:ext>
                  </a:extLst>
                </p14:cNvPr>
                <p14:cNvContentPartPr/>
                <p14:nvPr/>
              </p14:nvContentPartPr>
              <p14:xfrm>
                <a:off x="6763969" y="4159339"/>
                <a:ext cx="72000" cy="240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6D392E-A2B1-4D41-A3A6-E780D0C468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54969" y="4150339"/>
                  <a:ext cx="89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228E964-6A75-4612-9F65-1237729E03BD}"/>
                    </a:ext>
                  </a:extLst>
                </p14:cNvPr>
                <p14:cNvContentPartPr/>
                <p14:nvPr/>
              </p14:nvContentPartPr>
              <p14:xfrm>
                <a:off x="6905809" y="4331419"/>
                <a:ext cx="113400" cy="127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228E964-6A75-4612-9F65-1237729E03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96809" y="4322779"/>
                  <a:ext cx="1310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A444E4-15AD-4820-967B-23A4CEDFAFCE}"/>
                    </a:ext>
                  </a:extLst>
                </p14:cNvPr>
                <p14:cNvContentPartPr/>
                <p14:nvPr/>
              </p14:nvContentPartPr>
              <p14:xfrm>
                <a:off x="7078249" y="4304059"/>
                <a:ext cx="141120" cy="146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A444E4-15AD-4820-967B-23A4CEDFAF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69249" y="4295419"/>
                  <a:ext cx="1587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9A56CD-8B32-4453-AC82-6ADEF63B5C0F}"/>
                    </a:ext>
                  </a:extLst>
                </p14:cNvPr>
                <p14:cNvContentPartPr/>
                <p14:nvPr/>
              </p14:nvContentPartPr>
              <p14:xfrm>
                <a:off x="7275529" y="4294339"/>
                <a:ext cx="114840" cy="109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9A56CD-8B32-4453-AC82-6ADEF63B5C0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66889" y="4285699"/>
                  <a:ext cx="132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ADA8668-9238-4DC2-8ED5-EDB812F3F68C}"/>
                    </a:ext>
                  </a:extLst>
                </p14:cNvPr>
                <p14:cNvContentPartPr/>
                <p14:nvPr/>
              </p14:nvContentPartPr>
              <p14:xfrm>
                <a:off x="7442209" y="4280299"/>
                <a:ext cx="108720" cy="191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ADA8668-9238-4DC2-8ED5-EDB812F3F68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33569" y="4271299"/>
                  <a:ext cx="126360" cy="20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  <a:p>
            <a:r>
              <a:rPr lang="en-US" dirty="0"/>
              <a:t>Questions on Lecture 20?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Heap (draw the picture and array)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Draw the picture and the array for the following:</a:t>
            </a:r>
          </a:p>
          <a:p>
            <a:pPr lvl="1"/>
            <a:r>
              <a:rPr lang="en-US" dirty="0"/>
              <a:t>Add the following elements to the max heap (in this order):</a:t>
            </a:r>
          </a:p>
          <a:p>
            <a:pPr lvl="2"/>
            <a:r>
              <a:rPr lang="en-US" dirty="0"/>
              <a:t>5, 10, 15, 25, 30, 35, 40</a:t>
            </a:r>
          </a:p>
          <a:p>
            <a:pPr lvl="1"/>
            <a:r>
              <a:rPr lang="en-US" dirty="0"/>
              <a:t>Call poll() twice</a:t>
            </a:r>
          </a:p>
          <a:p>
            <a:pPr lvl="2"/>
            <a:r>
              <a:rPr lang="en-US" dirty="0"/>
              <a:t>What elements were returned?</a:t>
            </a:r>
          </a:p>
          <a:p>
            <a:pPr marL="34290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20?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3341</TotalTime>
  <Words>155</Words>
  <Application>Microsoft Office PowerPoint</Application>
  <PresentationFormat>On-screen Show 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20</vt:lpstr>
      <vt:lpstr>Announcements</vt:lpstr>
      <vt:lpstr>Topics</vt:lpstr>
      <vt:lpstr>Max Heap (draw the picture and array)</vt:lpstr>
      <vt:lpstr>Questions on Lecture 20?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207</cp:revision>
  <dcterms:modified xsi:type="dcterms:W3CDTF">2021-02-24T20:37:29Z</dcterms:modified>
</cp:coreProperties>
</file>