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76" r:id="rId5"/>
    <p:sldId id="275" r:id="rId6"/>
    <p:sldId id="272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2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28 2760 0 0,'-4'2'466'0'0,"-1"0"1"0"0,0-1-1 0 0,1 0 1 0 0,-1 0-1 0 0,0 0 1 0 0,0-1-1 0 0,0 1 0 0 0,0-1 1 0 0,0 0-1 0 0,0-1 1 0 0,1 1-1 0 0,-6-2 1 0 0,-24 3 1584 0 0,11 0 626 0 0,20-1-2316 0 0,1 1 1 0 0,-1-1-1 0 0,0 1 0 0 0,1 0 1 0 0,-1 0-1 0 0,1 0 1 0 0,0 0-1 0 0,-5 3 1 0 0,6-4 16 0 0,-2 4 2084 0 0,6-1-2684 0 0,0-1 284 0 0,-1 0 0 0 0,0 0-1 0 0,1-1 1 0 0,0 1-1 0 0,-1-1 1 0 0,1 0-1 0 0,0 0 1 0 0,0 0-1 0 0,0 0 1 0 0,4 1 0 0 0,34 2 1188 0 0,-5-1-715 0 0,575 74 3812 0 0,-512-77-3920 0 0,-35-2-158 0 0,337-8 1502 0 0,-289 4-1353 0 0,-37 1-129 0 0,-46 3-99 0 0,0-1-1 0 0,40-11 1 0 0,54-21 300 0 0,-54 14-277 0 0,-3 6 75 0 0,100-12 0 0 0,-138 25-191 0 0,-1 0-1 0 0,0 2 1 0 0,50 6 0 0 0,-69-5-66 0 0,15 2-9 0 0,-17-2-22 0 0,1-3 0 0 0,-1 0 0 0 0,5-10 963 0 0,-9 9-2494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1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19295 0 0,'0'0'1744'0'0,"2"0"-1434"0"0,11-1-219 0 0,-1 0 0 0 0,0-1 0 0 0,0 0 0 0 0,1-1-1 0 0,11-4 1 0 0,57-27 973 0 0,-38 12-805 0 0,-15 8-8 0 0,0 1-1 0 0,54-18 1 0 0,13 10-995 0 0,-66 17-666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1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9672 0 0,'1'-4'9267'0'0,"0"3"-9040"0"0,1 0 1 0 0,-1 0-1 0 0,0 1 0 0 0,1-1 0 0 0,-1 1 0 0 0,1-1 0 0 0,-1 1 0 0 0,1-1 0 0 0,0 1 0 0 0,-1 0 0 0 0,1 0 0 0 0,-1 0 0 0 0,1 0 0 0 0,-1 0 0 0 0,1 0 0 0 0,0 0 1 0 0,-1 0-1 0 0,3 1 0 0 0,-1 0-130 0 0,0 1 0 0 0,-1-1 1 0 0,1 0-1 0 0,-1 1 0 0 0,1-1 0 0 0,-1 1 1 0 0,0 0-1 0 0,0 0 0 0 0,4 4 0 0 0,-2-1-94 0 0,1 1-1 0 0,-2-1 0 0 0,1 1 1 0 0,-1 0-1 0 0,0 0 0 0 0,0 0 1 0 0,0 0-1 0 0,2 11 0 0 0,8 31 96 0 0,-7-29-102 0 0,-1 1-1 0 0,-1 0 1 0 0,3 33-1 0 0,-2 89-715 0 0,-10-107 720 0 0,5-35 6 0 0,0 0-1 0 0,0 0 1 0 0,0 1 0 0 0,0-1-1 0 0,0 0 1 0 0,0 0 0 0 0,0 0-1 0 0,0 1 1 0 0,0-1-1 0 0,0 0 1 0 0,0 0 0 0 0,0 0-1 0 0,0 1 1 0 0,0-1-1 0 0,0 0 1 0 0,0 0 0 0 0,0 0-1 0 0,0 1 1 0 0,0-1-1 0 0,0 0 1 0 0,-1 0 0 0 0,1 0-1 0 0,0 0 1 0 0,0 1-1 0 0,0-1 1 0 0,0 0 0 0 0,0 0-1 0 0,0 0 1 0 0,-1 0-1 0 0,1 0 1 0 0,0 0 0 0 0,0 1-1 0 0,0-1 1 0 0,0 0 0 0 0,-1 0-1 0 0,1 0 1 0 0,0 0-1 0 0,0 0 1 0 0,0 0 0 0 0,-1 0-1 0 0,1 0 1 0 0,0 0-1 0 0,0 0 1 0 0,0 0 0 0 0,-1 0-1 0 0,1 0 1 0 0,0 0-1 0 0,0 0 1 0 0,0 0 0 0 0,-1 0-1 0 0,1 0 1 0 0,0 0-1 0 0,0 0 1 0 0,0 0 0 0 0,0 0-1 0 0,-1 0 1 0 0,1-1 0 0 0,0 1-1 0 0,0 0 1 0 0,0 0-1 0 0,0 0 1 0 0,-1 0 0 0 0,1 0-1 0 0,0 0 1 0 0,0-1-1 0 0,0 1 1 0 0,-7-10 548 0 0,5 4-477 0 0,1 1 1 0 0,0-1-1 0 0,0 1 1 0 0,1-1-1 0 0,0 1 1 0 0,0-1-1 0 0,0 0 1 0 0,1 1-1 0 0,-1-1 1 0 0,3-8-1 0 0,3-8-2 0 0,11-26 0 0 0,-11 30-7 0 0,2-1 71 0 0,0 0 0 0 0,0 1 1 0 0,2 0-1 0 0,22-31 0 0 0,-27 41-313 0 0,1 1 0 0 0,0 0 1 0 0,0 0-1 0 0,1 1 0 0 0,0 0 1 0 0,0 0-1 0 0,1 1 0 0 0,-1 0 1 0 0,1 0-1 0 0,0 0 0 0 0,0 1 1 0 0,1 0-1 0 0,8-2 0 0 0,-6 4-1491 0 0,0 4-374 0 0</inkml:trace>
  <inkml:trace contextRef="#ctx0" brushRef="#br0" timeOffset="1">527 349 17567 0 0,'-1'1'99'0'0,"1"0"-1"0"0,-1 0 1 0 0,0-1-1 0 0,1 1 1 0 0,-1 0-1 0 0,1 0 0 0 0,-1 0 1 0 0,1 0-1 0 0,0 0 1 0 0,-1 0-1 0 0,1 0 1 0 0,0 0-1 0 0,0 0 0 0 0,-1 0 1 0 0,1 0-1 0 0,0 0 1 0 0,0 0-1 0 0,0 1 1 0 0,4 23-73 0 0,-1-2 811 0 0,-3-15-385 0 0,1 13 217 0 0,-1 0 0 0 0,-2 1 0 0 0,0-1 0 0 0,-1 0 0 0 0,-7 25 0 0 0,9-42-644 0 0,1 0 1 0 0,-1 0-1 0 0,0 0 0 0 0,1-1 0 0 0,0 1 0 0 0,0 0 0 0 0,0 0 0 0 0,1 4 0 0 0,0 11-1552 0 0</inkml:trace>
  <inkml:trace contextRef="#ctx0" brushRef="#br0" timeOffset="2">552 16 19351 0 0,'-3'-10'1888'0'0,"6"8"-1680"0"0,0-1-208 0 0,2 3 0 0 0,2 3 0 0 0,-2 1 448 0 0,-2 1 56 0 0,-1 6 8 0 0,4-4 0 0 0,0 5-1208 0 0,2 4-232 0 0,1-4-56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245 416 17247 0 0,'-14'3'331'0'0,"0"1"-1"0"0,0 1 0 0 0,0 0 0 0 0,1 0 0 0 0,-1 2 1 0 0,1 0-1 0 0,1 0 0 0 0,0 1 0 0 0,0 0 0 0 0,0 1 0 0 0,1 1 1 0 0,0 0-1 0 0,-11 14 0 0 0,16-17-121 0 0,1 0 0 0 0,1 1 0 0 0,-1-1-1 0 0,1 1 1 0 0,0 0 0 0 0,-4 14 0 0 0,2-2 389 0 0,-6 36-1 0 0,11-39-377 0 0,0 0 0 0 0,1 0-1 0 0,2 19 1 0 0,-2-33-212 0 0,0-1 0 0 0,1 0 0 0 0,-1 0 0 0 0,1 0 0 0 0,-1 0 0 0 0,1 0 0 0 0,0 0 0 0 0,0 0 0 0 0,0 0 0 0 0,0 0 0 0 0,0 0 0 0 0,0-1 0 0 0,0 1 0 0 0,1 0 0 0 0,-1-1 0 0 0,3 3 0 0 0,-3-3 8 0 0,0 0 0 0 0,1-1 0 0 0,-1 1 0 0 0,1 0 0 0 0,-1 0 0 0 0,1-1 0 0 0,-1 1 0 0 0,1-1 0 0 0,-1 1 0 0 0,1-1 0 0 0,0 0 0 0 0,-1 0 0 0 0,1 1 0 0 0,0-1 0 0 0,-1 0 0 0 0,1 0 0 0 0,0-1 0 0 0,-1 1 0 0 0,1 0 0 0 0,-1-1 0 0 0,4 0 0 0 0,2-2 93 0 0,1-1 0 0 0,-1 1 0 0 0,0-1 0 0 0,0-1 0 0 0,-1 1 0 0 0,1-1 0 0 0,-1 0 0 0 0,0-1 0 0 0,0 1 0 0 0,-1-1 0 0 0,0-1 0 0 0,6-8 0 0 0,1-3-35 0 0,-1 0 0 0 0,-1-1 0 0 0,12-29 0 0 0,-10 17-74 0 0,-1 1 0 0 0,-2-2 0 0 0,-1 1 0 0 0,-1-1 0 0 0,2-38 0 0 0,1-32-25 0 0,1-32 499 0 0,-10 114-20 0 0,2 0-1 0 0,5-22 1 0 0,-2 11-156 0 0,-5 27-272 0 0,0 0 0 0 0,0 0 0 0 0,0-1 0 0 0,0 1-1 0 0,0 0 1 0 0,1 0 0 0 0,0 0 0 0 0,0 0 0 0 0,3-4 0 0 0,-5 8-16 0 0,0 0-1 0 0,0 0 1 0 0,0 0 0 0 0,0-1 0 0 0,0 1 0 0 0,0 0-1 0 0,0 0 1 0 0,0 0 0 0 0,0 0 0 0 0,0 0 0 0 0,1 0-1 0 0,-1 0 1 0 0,0 0 0 0 0,0-1 0 0 0,0 1 0 0 0,0 0-1 0 0,0 0 1 0 0,0 0 0 0 0,0 0 0 0 0,1 0 0 0 0,-1 0-1 0 0,0 0 1 0 0,0 0 0 0 0,0 0 0 0 0,0 0 0 0 0,0 0-1 0 0,0 0 1 0 0,1 0 0 0 0,-1 0 0 0 0,0 0 0 0 0,0 0-1 0 0,0 0 1 0 0,0 0 0 0 0,0 0 0 0 0,0 0 0 0 0,1 0-1 0 0,-1 0 1 0 0,0 0 0 0 0,0 0 0 0 0,0 0-1 0 0,0 0 1 0 0,0 0 0 0 0,0 0 0 0 0,1 0 0 0 0,-1 0-1 0 0,0 0 1 0 0,0 1 0 0 0,0-1 0 0 0,0 0 0 0 0,0 0-1 0 0,0 0 1 0 0,0 0 0 0 0,0 0 0 0 0,0 0 0 0 0,1 0-1 0 0,-1 1 1 0 0,4 12 266 0 0,0 20 13 0 0,-4-31-242 0 0,3 58 204 0 0,-9 105-1 0 0,1-91-224 0 0,-1 17-61 0 0,-1 145-731 0 0,7-227 157 0 0,1-1 1 0 0,3 16 0 0 0,4 1-7594 0 0,-2-10-785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4 13824 0 0,'-3'-1'380'0'0,"0"0"0"0"0,0 1 0 0 0,0-1 0 0 0,0 1 0 0 0,0 0 0 0 0,0 0 0 0 0,0 0 0 0 0,0 0 0 0 0,0 1 0 0 0,0-1 0 0 0,0 1 0 0 0,0-1 0 0 0,0 1 0 0 0,0 0 0 0 0,0 0 0 0 0,0 1 0 0 0,1-1 0 0 0,-1 0 0 0 0,-4 4 0 0 0,-20 15 2345 0 0,4 2-3291 0 0,12-10 1255 0 0,-19 25 0 0 0,26-31-564 0 0,1 0-1 0 0,-1-1 1 0 0,1 1 0 0 0,0 0 0 0 0,1 1 0 0 0,0-1-1 0 0,-3 10 1 0 0,2 0 53 0 0,1-7-79 0 0,0 1-1 0 0,0 0 0 0 0,1 0 0 0 0,0 0 0 0 0,1 0 0 0 0,0 0 0 0 0,1 0 0 0 0,3 18 1 0 0,-3-24-77 0 0,0 0 1 0 0,0 0 0 0 0,1 0 0 0 0,0 0 0 0 0,0 0 0 0 0,0 0 0 0 0,3 4 0 0 0,-4-7-11 0 0,0 0 0 0 0,0 0 0 0 0,-1 0 1 0 0,1 0-1 0 0,1 0 0 0 0,-1 0 1 0 0,0 0-1 0 0,0-1 0 0 0,0 1 0 0 0,0 0 1 0 0,0-1-1 0 0,1 1 0 0 0,-1-1 0 0 0,0 1 1 0 0,1-1-1 0 0,-1 1 0 0 0,0-1 1 0 0,1 0-1 0 0,-1 0 0 0 0,0 0 0 0 0,1 0 1 0 0,-1 0-1 0 0,1 0 0 0 0,-1 0 1 0 0,0 0-1 0 0,3-1 0 0 0,1-1 40 0 0,1 0 0 0 0,-1 0 0 0 0,0 0 0 0 0,0-1 0 0 0,0 0 0 0 0,0 0 0 0 0,-1 0 0 0 0,1-1 0 0 0,-1 1 0 0 0,0-1 0 0 0,0 0 0 0 0,0 0 0 0 0,-1-1 0 0 0,1 1 0 0 0,-1-1 0 0 0,0 0 0 0 0,4-8 0 0 0,47-112 1261 0 0,-52 121-1141 0 0,0 1 0 0 0,0-1 0 0 0,0 0-1 0 0,0 1 1 0 0,4-5 0 0 0,-5 8-154 0 0,-1-1 1 0 0,0 1-1 0 0,1-1 1 0 0,-1 1-1 0 0,1-1 0 0 0,-1 1 1 0 0,1 0-1 0 0,-1-1 1 0 0,1 1-1 0 0,0 0 1 0 0,-1-1-1 0 0,1 1 1 0 0,-1 0-1 0 0,1 0 1 0 0,0 0-1 0 0,-1-1 0 0 0,1 1 1 0 0,-1 0-1 0 0,1 0 1 0 0,0 0-1 0 0,-1 0 1 0 0,1 0-1 0 0,0 0 1 0 0,-1 0-1 0 0,1 0 1 0 0,0 1-1 0 0,-1-1 0 0 0,1 0 1 0 0,-1 0-1 0 0,1 0 1 0 0,-1 1-1 0 0,1-1 1 0 0,0 0-1 0 0,-1 1 1 0 0,1-1-1 0 0,-1 0 1 0 0,1 1-1 0 0,-1-1 0 0 0,1 1 1 0 0,-1-1-1 0 0,0 1 1 0 0,1-1-1 0 0,-1 1 1 0 0,1-1-1 0 0,-1 1 1 0 0,0-1-1 0 0,0 1 1 0 0,1 0-1 0 0,7 11-92 0 0,-1 0-1 0 0,0 1 1 0 0,8 20 0 0 0,-8-15-17 0 0,3 8-73 0 0,-10-25 44 0 0,0 1 1 0 0,0-1-1 0 0,1 0 0 0 0,-1 0 1 0 0,0 0-1 0 0,1 0 1 0 0,-1 0-1 0 0,1 0 0 0 0,-1 0 1 0 0,1 0-1 0 0,0 0 0 0 0,-1 0 1 0 0,1 0-1 0 0,0 0 0 0 0,-1-1 1 0 0,1 1-1 0 0,0 0 0 0 0,0 0 1 0 0,0-1-1 0 0,2 2 0 0 0,-3-2-33 0 0,1 0-1 0 0,0 0 1 0 0,0 0-1 0 0,0 0 1 0 0,0 0-1 0 0,0 0 1 0 0,0 0-1 0 0,0 0 0 0 0,0 0 1 0 0,0 0-1 0 0,0 0 1 0 0,0-1-1 0 0,-1 1 1 0 0,1 0-1 0 0,0-1 0 0 0,0 1 1 0 0,0 0-1 0 0,0-1 1 0 0,-1 1-1 0 0,1-1 1 0 0,0 0-1 0 0,0 1 1 0 0,-1-1-1 0 0,1 0 0 0 0,0 0 1 0 0,8-9-1198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13824 0 0,'0'0'629'0'0,"-4"7"212"0"0,-3 6-1242 0 0,2 12 3976 0 0,3 19 3850 0 0,2-38-7043 0 0,7 190 3606 0 0,-7-186-3966 0 0,1-2-4 0 0,-1 0 0 0 0,3 15 0 0 0,-2-21-32 0 0,-1 0-1 0 0,1 0 1 0 0,0 0 0 0 0,0 0-1 0 0,0 0 1 0 0,0 0-1 0 0,0 0 1 0 0,0 0 0 0 0,0-1-1 0 0,1 1 1 0 0,-1 0-1 0 0,1-1 1 0 0,-1 1-1 0 0,4 2 1 0 0,-4-4-85 0 0,0 1-1 0 0,1-1 1 0 0,-1 0-1 0 0,0 1 1 0 0,0-1 0 0 0,0 0-1 0 0,1 0 1 0 0,-1 0-1 0 0,0 0 1 0 0,0 0-1 0 0,1 0 1 0 0,-1 0 0 0 0,0 0-1 0 0,0-1 1 0 0,1 1-1 0 0,-1 0 1 0 0,0-1-1 0 0,0 1 1 0 0,0-1 0 0 0,0 1-1 0 0,1-1 1 0 0,0-1-1 0 0,2 0-407 0 0,0-1 1 0 0,0 0-1 0 0,0 0 0 0 0,5-5 0 0 0,2-4-1252 0 0</inkml:trace>
  <inkml:trace contextRef="#ctx0" brushRef="#br0" timeOffset="1">513 0 12896 0 0,'0'0'997'0'0,"-8"3"1514"0"0,-20 35 5314 0 0,0 0-4221 0 0,-63 88-1217 0 0,57-75-1915 0 0,-19 28 25 0 0,-49 98 1 0 0,61-102-1152 0 0,-60 85 0 0 0,74-123-606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394 127 7368 0 0,'0'0'568'0'0,"2"-6"-352"0"0,-1-8 2323 0 0,0 0 0 0 0,-3-21 0 0 0,1 32-2204 0 0,0-1 1 0 0,0 1 0 0 0,0 0-1 0 0,0 0 1 0 0,0 0-1 0 0,-1 0 1 0 0,0 0-1 0 0,1 1 1 0 0,-1-1 0 0 0,0 0-1 0 0,0 1 1 0 0,-1-1-1 0 0,1 1 1 0 0,-1 0-1 0 0,1 0 1 0 0,-1 0-1 0 0,1 0 1 0 0,-1 0 0 0 0,0 1-1 0 0,0-1 1 0 0,-4-1-1 0 0,0 2-255 0 0,-1 1 0 0 0,1 0 0 0 0,0 0 0 0 0,-1 0 0 0 0,1 1-1 0 0,0 0 1 0 0,-1 0 0 0 0,1 1 0 0 0,0 0 0 0 0,0 0 0 0 0,0 1 0 0 0,0 0-1 0 0,1 0 1 0 0,-9 5 0 0 0,-10 8 223 0 0,1 1 0 0 0,-26 22 0 0 0,46-36-322 0 0,-10 10 109 0 0,1 1 1 0 0,-15 18-1 0 0,10-10-9 0 0,11-15-74 0 0,1 1 0 0 0,0-1-1 0 0,1 2 1 0 0,0-1 0 0 0,0 0-1 0 0,1 1 1 0 0,0 0 0 0 0,0 0-1 0 0,1 0 1 0 0,0 1 0 0 0,-1 11-1 0 0,4-19-2 0 0,-1 0-1 0 0,1 1 1 0 0,1-1 0 0 0,-1 0-1 0 0,0 0 1 0 0,0 1-1 0 0,1-1 1 0 0,0 0 0 0 0,-1 0-1 0 0,1 1 1 0 0,0-1-1 0 0,0 0 1 0 0,0 0 0 0 0,0 0-1 0 0,0 0 1 0 0,1 0-1 0 0,-1-1 1 0 0,1 1 0 0 0,-1 0-1 0 0,1-1 1 0 0,-1 1-1 0 0,1-1 1 0 0,0 1 0 0 0,0-1-1 0 0,0 0 1 0 0,3 2-1 0 0,7 3 87 0 0,-1 0 0 0 0,1-2 0 0 0,19 7 0 0 0,-21-8-32 0 0,9 2 7 0 0,12 5 8 0 0,0 1 0 0 0,55 26 0 0 0,-78-32-73 0 0,0-1 1 0 0,0 1-1 0 0,-1 1 0 0 0,0-1 0 0 0,0 1 0 0 0,0 0 0 0 0,-1 1 0 0 0,0 0 0 0 0,0 0 0 0 0,-1 0 0 0 0,1 0 0 0 0,-2 1 0 0 0,1 0 0 0 0,-1 0 0 0 0,4 11 0 0 0,-5-10 9 0 0,-1 1 1 0 0,0 0-1 0 0,-1-1 0 0 0,0 1 1 0 0,0 0-1 0 0,-1-1 0 0 0,-1 1 0 0 0,1 0 1 0 0,-1-1-1 0 0,-1 1 0 0 0,0 0 1 0 0,0-1-1 0 0,-6 14 0 0 0,5-16-2 0 0,1-1 1 0 0,-1 1-1 0 0,-1-1 1 0 0,1 0-1 0 0,-1 0 0 0 0,0 0 1 0 0,-1-1-1 0 0,1 1 0 0 0,-1-1 1 0 0,0 0-1 0 0,0 0 1 0 0,-1-1-1 0 0,0 1 0 0 0,1-1 1 0 0,-1 0-1 0 0,-1-1 0 0 0,1 0 1 0 0,0 0-1 0 0,-8 3 1 0 0,9-5 5 0 0,1 0 0 0 0,-1 0 1 0 0,0-1-1 0 0,1 1 0 0 0,-1-1 1 0 0,0 0-1 0 0,0 0 0 0 0,1 0 1 0 0,-1-1-1 0 0,0 0 0 0 0,1 0 1 0 0,-1 0-1 0 0,1 0 0 0 0,-1-1 1 0 0,1 0-1 0 0,0 1 0 0 0,-1-2 1 0 0,1 1-1 0 0,0 0 0 0 0,0-1 1 0 0,1 0-1 0 0,-1 0 0 0 0,-3-4 1 0 0,2 2 20 0 0,0 0 0 0 0,0-1 1 0 0,1 0-1 0 0,0 0 0 0 0,0 0 0 0 0,1 0 1 0 0,0-1-1 0 0,0 1 0 0 0,0-1 1 0 0,1 0-1 0 0,0 0 0 0 0,0 0 1 0 0,1 0-1 0 0,-1-12 0 0 0,1 0 65 0 0,2-1 0 0 0,0 1 0 0 0,2-1-1 0 0,0 1 1 0 0,10-33 0 0 0,40-91 300 0 0,-42 117-271 0 0,2 0 0 0 0,30-47 0 0 0,-37 64-336 0 0,0 1 0 0 0,1 0 0 0 0,0 0 0 0 0,1 0 0 0 0,0 1 0 0 0,0 0 0 0 0,0 1 0 0 0,1-1 0 0 0,0 2 0 0 0,0-1 0 0 0,13-4 0 0 0,4 1-1080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4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 15664 0 0,'-22'3'494'0'0,"1"1"0"0"0,0 1 0 0 0,0 1 0 0 0,1 0 0 0 0,0 2 1 0 0,-34 18-1 0 0,42-19-200 0 0,0 0 0 0 0,1 2 0 0 0,-1-1 0 0 0,2 2 1 0 0,-1-1-1 0 0,1 1 0 0 0,1 1 0 0 0,0 0 0 0 0,0 0 0 0 0,1 1 0 0 0,-8 15 1 0 0,14-23-250 0 0,-5 9 94 0 0,1-1 1 0 0,1 1 0 0 0,-5 16 0 0 0,9-26-117 0 0,0-1 0 0 0,0 1 0 0 0,1 0 1 0 0,-1 0-1 0 0,1 0 0 0 0,0 0 0 0 0,-1-1 1 0 0,1 1-1 0 0,1 0 0 0 0,-1 0 0 0 0,0 0 1 0 0,1 0-1 0 0,0 0 0 0 0,-1-1 0 0 0,1 1 1 0 0,0 0-1 0 0,0-1 0 0 0,1 1 0 0 0,-1-1 1 0 0,0 1-1 0 0,1-1 0 0 0,2 4 0 0 0,-2-5-26 0 0,-1 0-1 0 0,0 0 0 0 0,1 0 0 0 0,-1 0 1 0 0,1 0-1 0 0,-1 0 0 0 0,1 0 1 0 0,0-1-1 0 0,-1 1 0 0 0,1 0 1 0 0,0-1-1 0 0,0 0 0 0 0,-1 1 0 0 0,1-1 1 0 0,0 0-1 0 0,0 0 0 0 0,-1 0 1 0 0,1 0-1 0 0,0 0 0 0 0,0 0 1 0 0,0-1-1 0 0,-1 1 0 0 0,1-1 0 0 0,0 1 1 0 0,-1-1-1 0 0,4-1 0 0 0,3-2 147 0 0,0-1-1 0 0,0 1 0 0 0,14-13 0 0 0,-15 12 5 0 0,8-7 83 0 0,0-1 0 0 0,-1-1-1 0 0,16-20 1 0 0,32-50 106 0 0,-18 23 641 0 0,-28 45-282 0 0,-14 14-374 0 0,5 3 286 0 0,-5 0-597 0 0,0-1 0 0 0,-1 1 0 0 0,1 0 0 0 0,-1 0 0 0 0,0 0 0 0 0,1 0 0 0 0,-1 0 0 0 0,0 1 0 0 0,0-1 0 0 0,1 0 0 0 0,-1 0 0 0 0,0 1 0 0 0,0-1 1 0 0,0 1-1 0 0,-1-1 0 0 0,1 1 0 0 0,0-1 0 0 0,0 3 0 0 0,1 3 34 0 0,0 0 1 0 0,-1 1 0 0 0,1 8-1 0 0,3 10 12 0 0,-1-10-218 0 0,19 55-2993 0 0,-19-62 2592 0 0,0 0 0 0 0,0-1 0 0 0,1 1 0 0 0,0-1-1 0 0,10 12 1 0 0,-6-9-1469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2 220 13448 0 0,'0'0'613'0'0,"0"-13"230"0"0,-1 6-244 0 0,0 1 1 0 0,1-1 0 0 0,0 0 0 0 0,1 1 0 0 0,-1-1 0 0 0,1 1-1 0 0,0-1 1 0 0,1 1 0 0 0,0 0 0 0 0,0-1 0 0 0,0 1 0 0 0,1 0-1 0 0,0 0 1 0 0,0 0 0 0 0,0 1 0 0 0,1-1 0 0 0,0 1 0 0 0,7-8 0 0 0,-10 12-563 0 0,0 0 0 0 0,0 0 0 0 0,0 0 0 0 0,1 0 1 0 0,-1 0-1 0 0,0 0 0 0 0,1 0 0 0 0,-1 0 0 0 0,1 1 1 0 0,-1-1-1 0 0,1 0 0 0 0,0 1 0 0 0,-1 0 0 0 0,1-1 1 0 0,0 1-1 0 0,-1 0 0 0 0,1 0 0 0 0,0 0 0 0 0,-1 0 1 0 0,1 0-1 0 0,-1 0 0 0 0,1 0 0 0 0,0 0 0 0 0,-1 1 1 0 0,1-1-1 0 0,0 1 0 0 0,-1-1 0 0 0,1 1 0 0 0,-1 0 1 0 0,1 0-1 0 0,-1-1 0 0 0,0 1 0 0 0,1 0 0 0 0,1 2 1 0 0,4 4-51 0 0,-1 0 0 0 0,1 0 1 0 0,-2 1-1 0 0,1 0 1 0 0,4 9-1 0 0,5 6 69 0 0,-1-6-56 0 0,-6-12 0 0 0,-7-5 0 0 0,1 0 0 0 0,-1 0 0 0 0,1 0 0 0 0,-1 0 0 0 0,0-1 0 0 0,1 1 0 0 0,-1 0 0 0 0,1-1 0 0 0,-1 1 0 0 0,0-1 0 0 0,1 1 0 0 0,-1-1 0 0 0,0 0 0 0 0,1 0 0 0 0,-1 1 0 0 0,0-1 0 0 0,0 0 0 0 0,0 0 0 0 0,0 0 0 0 0,0 0 0 0 0,0 0 0 0 0,0-1 0 0 0,1 0 0 0 0,3-5 0 0 0,0 0 0 0 0,6-14 0 0 0,-7 13 0 0 0,14-28 2 0 0,-12 23 17 0 0,0 1-1 0 0,0 0 0 0 0,1 0 0 0 0,15-18 0 0 0,-21 30-12 0 0,-1 0-1 0 0,1-1 1 0 0,-1 1-1 0 0,0-1 0 0 0,1 1 1 0 0,-1 0-1 0 0,1-1 1 0 0,0 1-1 0 0,-1 0 0 0 0,1 0 1 0 0,-1-1-1 0 0,1 1 0 0 0,-1 0 1 0 0,1 0-1 0 0,0 0 1 0 0,-1 0-1 0 0,1 0 0 0 0,-1 0 1 0 0,1 0-1 0 0,0 0 1 0 0,-1 0-1 0 0,1 0 0 0 0,-1 0 1 0 0,1 0-1 0 0,0 0 0 0 0,-1 0 1 0 0,1 0-1 0 0,-1 1 1 0 0,1-1-1 0 0,-1 0 0 0 0,1 0 1 0 0,-1 1-1 0 0,1-1 1 0 0,-1 1-1 0 0,1-1 0 0 0,-1 0 1 0 0,1 1-1 0 0,0 0 6 0 0,1 0-3 0 0,-1 1 0 0 0,1-1 0 0 0,-1 1 0 0 0,0 0 0 0 0,1 0 0 0 0,-1-1 0 0 0,0 1 0 0 0,0 0 1 0 0,0 0-1 0 0,0 0 0 0 0,1 4 0 0 0,5 27 24 0 0,-4-22-1 0 0,0 7-15 0 0,-1-1-1 0 0,0 19 0 0 0,-2-21-476 0 0,1 0-1 0 0,1 0 1 0 0,6 26 0 0 0,-1-23-465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5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24 322 18943 0 0,'-3'-3'260'0'0,"0"0"1"0"0,0-1-1 0 0,0 1 0 0 0,0-1 0 0 0,1 0 0 0 0,-3-5 0 0 0,5 8-210 0 0,0 0-1 0 0,-1 0 1 0 0,1 0 0 0 0,0 0-1 0 0,0 0 1 0 0,-1 0 0 0 0,1 0-1 0 0,0 0 1 0 0,0 0 0 0 0,0 0-1 0 0,0-1 1 0 0,1 1 0 0 0,-1 0-1 0 0,0 0 1 0 0,0 0 0 0 0,1 0-1 0 0,-1 0 1 0 0,0 0 0 0 0,1 0-1 0 0,-1 0 1 0 0,1 0 0 0 0,-1 0 0 0 0,1 0-1 0 0,0 1 1 0 0,-1-1 0 0 0,1 0-1 0 0,0 0 1 0 0,0 0 0 0 0,0 1-1 0 0,-1-1 1 0 0,1 0 0 0 0,1 0-1 0 0,2-1 171 0 0,0 0 0 0 0,1 0-1 0 0,-1 0 1 0 0,0 0-1 0 0,1 1 1 0 0,-1-1 0 0 0,1 1-1 0 0,-1 0 1 0 0,6 0 0 0 0,44-1 368 0 0,-31 2-322 0 0,217 3 1096 0 0,-63 2 132 0 0,-131-5-1295 0 0,133-3 655 0 0,-167 3-927 0 0,0-1 1 0 0,0-1-1 0 0,0 0 0 0 0,18-6 0 0 0,-29 8 76 0 0,0 0 1 0 0,-1 0-1 0 0,1 0 1 0 0,0-1-1 0 0,0 1 0 0 0,0 0 1 0 0,-1-1-1 0 0,1 1 0 0 0,0-1 1 0 0,-1 1-1 0 0,1-1 0 0 0,0 1 1 0 0,-1-1-1 0 0,1 1 0 0 0,0-1 1 0 0,-1 0-1 0 0,1 1 0 0 0,-1-1 1 0 0,1 0-1 0 0,-1 1 0 0 0,0-1 1 0 0,1 0-1 0 0,-1 0 0 0 0,0 1 1 0 0,1-1-1 0 0,-1 0 0 0 0,0 0 1 0 0,0 0-1 0 0,0 1 1 0 0,0-1-1 0 0,0 0 0 0 0,0 0 1 0 0,0 0-1 0 0,0 0 0 0 0,0 1 1 0 0,0-1-1 0 0,0 0 0 0 0,0 0 1 0 0,-1 0-1 0 0,1 0 0 0 0,0 1 1 0 0,-1-1-1 0 0,1 0 0 0 0,0 0 1 0 0,-1 1-1 0 0,1-1 0 0 0,-2-1 1 0 0,-2-4 37 0 0,-1 1 1 0 0,0-1-1 0 0,0 1 1 0 0,-8-6 0 0 0,9 7-32 0 0,-4-3 1 0 0,-1 1 1 0 0,0 0 0 0 0,-1 0-1 0 0,1 1 1 0 0,-17-7-1 0 0,-53-15 76 0 0,74 26-78 0 0,-45-12-94 0 0,-88-12-1 0 0,126 24 191 0 0,18 3 58 0 0,23 0-25 0 0,37-12 524 0 0,89-26 1 0 0,-142 33-659 0 0,1-1 0 0 0,-1 2-1 0 0,0 0 1 0 0,1 0 0 0 0,21 1 0 0 0,-34 1 10 0 0,0 0 0 0 0,0 0 0 0 0,0 0 0 0 0,0 0-1 0 0,0 1 1 0 0,0-1 0 0 0,0 0 0 0 0,0 1 0 0 0,-1-1 0 0 0,1 0 0 0 0,0 1 0 0 0,0-1 0 0 0,0 1 0 0 0,0-1 0 0 0,-1 1 0 0 0,1 0 0 0 0,0-1 0 0 0,0 1 0 0 0,-1 0 0 0 0,1-1 0 0 0,-1 1 0 0 0,1 0-1 0 0,0 0 1 0 0,0 1 0 0 0,-1 0 2 0 0,1 0-1 0 0,-1 0 0 0 0,1 0 0 0 0,-1-1 0 0 0,0 1 1 0 0,0 0-1 0 0,0 0 0 0 0,0 0 0 0 0,0 0 0 0 0,-1 0 0 0 0,0 3 1 0 0,-2 6-6 0 0,0-1 1 0 0,-1 0-1 0 0,-7 14 1 0 0,10-23-15 0 0,-23 40-55 0 0,-1-2-1 0 0,-2-1 1 0 0,-36 39 0 0 0,33-41-520 0 0,-86 93-4082 0 0,89-101 2898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5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1 20879 0 0,'-17'1'374'0'0,"0"0"-1"0"0,0 1 1 0 0,1 1-1 0 0,-1 0 0 0 0,0 1 1 0 0,1 1-1 0 0,0 1 1 0 0,0 0-1 0 0,-18 11 0 0 0,14-6-31 0 0,1 1 0 0 0,0 1 0 0 0,1 1 0 0 0,0 1 0 0 0,1 0 0 0 0,-20 24 0 0 0,34-36-311 0 0,0 1 0 0 0,0 0 0 0 0,1 0 0 0 0,-1 0-1 0 0,1 0 1 0 0,0 0 0 0 0,0 0 0 0 0,0 1 0 0 0,0-1 0 0 0,1 1 0 0 0,0-1-1 0 0,0 1 1 0 0,-1 8 0 0 0,2-10-23 0 0,0 0 0 0 0,1 0 0 0 0,-1 0 0 0 0,1 0 0 0 0,-1 0 0 0 0,1 0 0 0 0,0 0 0 0 0,0 0 0 0 0,1 0 0 0 0,-1 0 0 0 0,0-1 0 0 0,1 1 0 0 0,0 0 0 0 0,0-1 0 0 0,0 1 0 0 0,0-1 0 0 0,0 0 0 0 0,0 0 0 0 0,0 0 0 0 0,1 0 0 0 0,4 3 0 0 0,4 1 31 0 0,1 0-1 0 0,0-1 1 0 0,1 0-1 0 0,-1-1 1 0 0,1 0-1 0 0,0-1 0 0 0,21 2 1 0 0,27 8 174 0 0,-53-11-106 0 0,0 0 0 0 0,0 1-1 0 0,0 0 1 0 0,-1 0-1 0 0,1 1 1 0 0,6 4-1 0 0,-12-6-85 0 0,0-1 1 0 0,0 1-1 0 0,0 0 0 0 0,0-1 1 0 0,-1 1-1 0 0,1 0 0 0 0,-1 0 1 0 0,1 0-1 0 0,-1 1 0 0 0,0-1 1 0 0,0 0-1 0 0,0 0 0 0 0,0 1 1 0 0,0-1-1 0 0,0 1 0 0 0,-1-1 1 0 0,1 0-1 0 0,-1 1 0 0 0,0-1 1 0 0,0 1-1 0 0,0-1 0 0 0,0 1 0 0 0,0-1 1 0 0,-1 4-1 0 0,-1 3 10 0 0,0-1-1 0 0,0 0 1 0 0,-1 1-1 0 0,0-1 1 0 0,0-1-1 0 0,-1 1 1 0 0,0 0-1 0 0,-1-1 0 0 0,0 0 1 0 0,0 0-1 0 0,0 0 1 0 0,-1-1-1 0 0,0 0 1 0 0,0 0-1 0 0,-10 7 1 0 0,-3 1-95 0 0,-1 0 0 0 0,0-2 0 0 0,-1 0 0 0 0,-28 11 0 0 0,-38 15-3813 0 0,81-34 2117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31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60 5528 0 0,'-4'-1'-91'0'0,"-32"-14"3242"0"0,33 14-2787 0 0,1 0 0 0 0,0 0 0 0 0,0-1 0 0 0,0 1-1 0 0,0 0 1 0 0,1-1 0 0 0,-1 0 0 0 0,0 1 0 0 0,0-1 0 0 0,1 0 0 0 0,-1 0 0 0 0,1 0-1 0 0,-2-4 1 0 0,2 5 154 0 0,4-4 628 0 0,-3 5-1081 0 0,0-1-1 0 0,0 1 0 0 0,0-1 0 0 0,1 1 0 0 0,-1-1 1 0 0,0 1-1 0 0,0-1 0 0 0,0 1 0 0 0,1-1 1 0 0,-1 1-1 0 0,0-1 0 0 0,1 1 0 0 0,-1 0 1 0 0,0-1-1 0 0,1 1 0 0 0,-1-1 0 0 0,0 1 1 0 0,1 0-1 0 0,-1-1 0 0 0,1 1 0 0 0,0 0 0 0 0,12-1 1174 0 0,-8 0-938 0 0,-1 1 0 0 0,0 0 0 0 0,0 0 0 0 0,0 0 0 0 0,5 1 0 0 0,9 5 255 0 0,0 0 0 0 0,-1 1 0 0 0,0 1 0 0 0,25 15 0 0 0,-22-12-258 0 0,0-1 0 0 0,31 12 0 0 0,-3-9 431 0 0,0-3 1 0 0,85 8-1 0 0,-83-12-675 0 0,392 34 1237 0 0,-270-32-805 0 0,239-21 1 0 0,-143-20 1052 0 0,-190 22-1327 0 0,37-12 227 0 0,-69 13 265 0 0,76-7 0 0 0,-106 16-835 0 0,-2 1 159 0 0,0-1-1 0 0,26-5 1 0 0,47-7 165 0 0,-84 12-184 0 0,-1 0 0 0 0,1 0 0 0 0,0-1 0 0 0,0 1 0 0 0,-1-1 0 0 0,4-2 0 0 0,6-3 88 0 0,-12 6-95 0 0,1 1-1 0 0,0 0 1 0 0,-1-1-1 0 0,1 1 1 0 0,0 0 0 0 0,-1-1-1 0 0,1 1 1 0 0,-1-1 0 0 0,1 1-1 0 0,-1-1 1 0 0,1 1-1 0 0,-1-1 1 0 0,1 1 0 0 0,-1-1-1 0 0,1 0 1 0 0,-1 1-1 0 0,0-1 1 0 0,1 0 0 0 0,-1 1-1 0 0,0-1 1 0 0,0 0-1 0 0,1 0 1 0 0,-1 0 0 0 0,1-3 0 0 0,-1-3 0 0 0,0 6-2 0 0,0 1 1 0 0,0 0-1 0 0,-1-1 1 0 0,1 1-1 0 0,0-1 0 0 0,0 1 1 0 0,0-1-1 0 0,0 1 1 0 0,0-1-1 0 0,0 1 0 0 0,0-1 1 0 0,0 1-1 0 0,1 0 1 0 0,-1-1-1 0 0,0 1 1 0 0,0-1-1 0 0,0 1 0 0 0,0-1 1 0 0,1 1-1 0 0,-1 0 1 0 0,0-1-1 0 0,1 0-68 0 0,-11-3-1927 0 0,6 8 1381 0 0,0-1 0 0 0,0 1 0 0 0,0-1 0 0 0,1 1 0 0 0,-1 0 0 0 0,1 1 0 0 0,0-1 0 0 0,0 0 0 0 0,-2 6 1 0 0,0-1-113 0 0,-5 8-1120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 10136 0 0,'-1'2'171'0'0,"-1"1"0"0"0,1-1 1 0 0,-1 1-1 0 0,0-1 0 0 0,0 0 1 0 0,1 0-1 0 0,-2 0 0 0 0,1 0 0 0 0,0 0 1 0 0,0 0-1 0 0,-5 2 0 0 0,-34 17 4286 0 0,19-11-1799 0 0,3 1-1509 0 0,0 1 0 0 0,1 0 0 0 0,-28 25 0 0 0,41-32-965 0 0,-2 0 55 0 0,1 0 1 0 0,0 1-1 0 0,0-1 0 0 0,1 1 1 0 0,0 0-1 0 0,0 1 1 0 0,0-1-1 0 0,1 1 0 0 0,0 0 1 0 0,-5 11-1 0 0,9-17-231 0 0,0-1 0 0 0,-1 1 0 0 0,1-1 0 0 0,0 1 0 0 0,0 0 0 0 0,-1-1 0 0 0,1 1 0 0 0,0-1 0 0 0,0 1 0 0 0,0 0 0 0 0,0-1 0 0 0,0 1 0 0 0,0-1 0 0 0,0 1 0 0 0,0 0 0 0 0,0-1 0 0 0,0 1-1 0 0,1-1 1 0 0,-1 1 0 0 0,0 0 0 0 0,0-1 0 0 0,0 1 0 0 0,1-1 0 0 0,-1 1 0 0 0,0-1 0 0 0,1 1 0 0 0,-1-1 0 0 0,0 1 0 0 0,1-1 0 0 0,-1 1 0 0 0,1 0 0 0 0,1-1 13 0 0,-1 0 0 0 0,0 1 0 0 0,0-1 0 0 0,1 0 0 0 0,-1 0 0 0 0,0 1 1 0 0,1-1-1 0 0,-1 0 0 0 0,0 0 0 0 0,1-1 0 0 0,-1 1 0 0 0,0 0 0 0 0,3-1 0 0 0,5-1 95 0 0,0-2-1 0 0,16-6 0 0 0,-13 3-33 0 0,0 0 0 0 0,-1 0 0 0 0,1-1 0 0 0,15-15 0 0 0,35-42 660 0 0,-12 12-398 0 0,-47 50-305 0 0,1 0 1 0 0,-1 0-1 0 0,0 1 0 0 0,1-1 1 0 0,0 1-1 0 0,-1 0 0 0 0,9-4 0 0 0,-11 6-33 0 0,0-1 0 0 0,0 1 0 0 0,0 0 0 0 0,0 0 0 0 0,0 0 0 0 0,0 0 0 0 0,1 0 0 0 0,-1 0 0 0 0,0 0 0 0 0,0 0 0 0 0,0 0 0 0 0,0 0 0 0 0,0 0 0 0 0,0 1-1 0 0,0-1 1 0 0,0 0 0 0 0,0 1 0 0 0,0-1 0 0 0,0 1 0 0 0,0-1 0 0 0,0 1 0 0 0,0 0 0 0 0,0-1 0 0 0,-1 1 0 0 0,1 0 0 0 0,0 0 0 0 0,0-1 0 0 0,-1 1 0 0 0,1 0 0 0 0,0 0-1 0 0,-1 0 1 0 0,1 0 0 0 0,-1 0 0 0 0,1 0 0 0 0,0 2 0 0 0,1 3 27 0 0,0 1 0 0 0,0 0-1 0 0,0 0 1 0 0,-1 0 0 0 0,1 0 0 0 0,-2 0 0 0 0,1 0-1 0 0,-1 8 1 0 0,-8 61 203 0 0,4-42-110 0 0,1-10-306 0 0,2 0 0 0 0,2 44-1 0 0,3-55-340 0 0,-4-13 489 0 0,0 0 0 0 0,0 0 0 0 0,1 1-1 0 0,-1-1 1 0 0,0 0 0 0 0,0 0 0 0 0,0 0 0 0 0,0 0-1 0 0,1 0 1 0 0,-1 1 0 0 0,0-1 0 0 0,0 0 0 0 0,0 0 0 0 0,1 0-1 0 0,-1 0 1 0 0,0 0 0 0 0,0 0 0 0 0,0 0 0 0 0,1 0 0 0 0,-1 0-1 0 0,0 0 1 0 0,0 0 0 0 0,0 0 0 0 0,1 0 0 0 0,-1 0-1 0 0,0 0 1 0 0,0 0 0 0 0,1 0 0 0 0,-1 0 0 0 0,0 0 0 0 0,2-2-321 0 0,-1 1 1 0 0,1 0 0 0 0,-1 0 0 0 0,1 0 0 0 0,-1-1 0 0 0,0 1 0 0 0,0-1 0 0 0,1 1-1 0 0,0-3 1 0 0,9-12-8667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0 16128 0 0,'0'0'1459'0'0,"0"2"-1203"0"0,2 94 6516 0 0,1 5-4462 0 0,3 223-545 0 0,7-103-1879 0 0,-10-176-1867 0 0,-5-27 817 0 0</inkml:trace>
  <inkml:trace contextRef="#ctx0" brushRef="#br0" timeOffset="1">0 437 23039 0 0,'2'-2'157'0'0,"0"1"-1"0"0,0 0 1 0 0,0-1 0 0 0,0 1-1 0 0,0 0 1 0 0,0 0-1 0 0,1 1 1 0 0,-1-1 0 0 0,0 0-1 0 0,0 1 1 0 0,3-1-1 0 0,29-2 480 0 0,-27 2-644 0 0,52 1 202 0 0,111 13 0 0 0,-78-4-905 0 0,-31-6-724 0 0,0-3 0 0 0,64-9 0 0 0,-32-4 28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8 18511 0 0,'-2'-7'2898'0'0,"-3"15"-2180"0"0,1 1-1 0 0,1 0 1 0 0,0 1 0 0 0,-3 11 0 0 0,-2 7-414 0 0,-25 69-198 0 0,-13 43-10 0 0,36-104-86 0 0,1 0 1 0 0,-2 37-1 0 0,10-65-290 0 0,0 1 0 0 0,1 0 1 0 0,0 0-1 0 0,1 0 0 0 0,0-1 0 0 0,0 1 0 0 0,3 9 0 0 0,-3-16 195 0 0,-1 0-1 0 0,1 0 0 0 0,0 0 1 0 0,0 0-1 0 0,0 0 1 0 0,-1 0-1 0 0,2 0 0 0 0,-1 0 1 0 0,0-1-1 0 0,0 1 0 0 0,1 0 1 0 0,-1-1-1 0 0,0 1 1 0 0,1-1-1 0 0,0 0 0 0 0,-1 1 1 0 0,1-1-1 0 0,0 0 0 0 0,0 0 1 0 0,0 0-1 0 0,-1 0 1 0 0,1 0-1 0 0,0-1 0 0 0,0 1 1 0 0,0 0-1 0 0,0-1 0 0 0,1 0 1 0 0,-1 1-1 0 0,0-1 1 0 0,0 0-1 0 0,0 0 0 0 0,0 0 1 0 0,0 0-1 0 0,4-2 0 0 0,14-4-1439 0 0,0-4-10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7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48 19319 0 0,'0'-3'171'0'0,"-1"0"-1"0"0,1 0 0 0 0,-1 0 1 0 0,1 0-1 0 0,-1 0 0 0 0,0 0 1 0 0,0 0-1 0 0,0 0 0 0 0,0 0 1 0 0,-3-4-1 0 0,4 7-153 0 0,-1-1 0 0 0,1 0 0 0 0,-1 0 0 0 0,1 1 0 0 0,-1-1 0 0 0,0 0 0 0 0,1 1 0 0 0,-1-1 0 0 0,1 1 0 0 0,-1-1 0 0 0,0 1 0 0 0,0-1 0 0 0,1 1 0 0 0,-1-1 0 0 0,0 1 0 0 0,0 0 0 0 0,0 0 0 0 0,1-1 0 0 0,-1 1 0 0 0,0 0 0 0 0,0 0 0 0 0,0 0 0 0 0,0 0 0 0 0,0 0 0 0 0,1 0 0 0 0,-1 0 0 0 0,0 0 0 0 0,0 0 0 0 0,0 0 0 0 0,0 0 0 0 0,1 0 0 0 0,-1 1 0 0 0,0-1 0 0 0,0 0 0 0 0,0 1 0 0 0,1-1 0 0 0,-1 1 0 0 0,0-1 0 0 0,0 1 0 0 0,0 0 0 0 0,-5 4 148 0 0,0 1 0 0 0,1-1 0 0 0,0 1 0 0 0,0 0 0 0 0,0 0-1 0 0,1 1 1 0 0,0-1 0 0 0,0 1 0 0 0,-5 12 0 0 0,2 0-151 0 0,0-1 1 0 0,-5 32-1 0 0,8-27 322 0 0,1 0 0 0 0,1 0 0 0 0,1 1 1 0 0,1-1-1 0 0,1 1 0 0 0,1-1 0 0 0,2 0 0 0 0,10 39 0 0 0,-13-56-233 0 0,1 0 1 0 0,0-1-1 0 0,1 0 0 0 0,4 9 0 0 0,-6-13-52 0 0,0 1-1 0 0,1 0 1 0 0,-1 0 0 0 0,0-1-1 0 0,1 1 1 0 0,-1 0-1 0 0,1-1 1 0 0,-1 1-1 0 0,1-1 1 0 0,0 0 0 0 0,-1 0-1 0 0,1 0 1 0 0,0 1-1 0 0,3 0 1 0 0,-4-2 258 0 0,11-11 300 0 0,-3 0-457 0 0,0-1 0 0 0,-1 0-1 0 0,0 0 1 0 0,-1-1-1 0 0,0 0 1 0 0,-1 0-1 0 0,-1-1 1 0 0,5-18-1 0 0,-2 3-662 0 0,-2-1 0 0 0,-1 1 0 0 0,2-32 0 0 0,-7 39-6364 0 0,0 4-2258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8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81 12960 0 0,'-8'-11'297'0'0,"0"0"0"0"0,0 1 1 0 0,-1 0-1 0 0,-11-10 0 0 0,17 18-83 0 0,0 0-1 0 0,0 0 0 0 0,0 0 0 0 0,0 0 1 0 0,0 1-1 0 0,-1-1 0 0 0,1 1 1 0 0,0 0-1 0 0,-1 0 0 0 0,1 0 1 0 0,-1 1-1 0 0,1-1 0 0 0,-1 1 1 0 0,1 0-1 0 0,-1 0 0 0 0,1 0 1 0 0,-1 0-1 0 0,1 0 0 0 0,-1 1 0 0 0,1 0 1 0 0,-5 1-1 0 0,-1 1 307 0 0,1 1 1 0 0,-1 1-1 0 0,1-1 0 0 0,0 1 0 0 0,0 1 0 0 0,-12 10 1 0 0,9-6-205 0 0,0 1 1 0 0,0 0-1 0 0,1 0 1 0 0,0 1 0 0 0,-11 17-1 0 0,15-19-168 0 0,1 0 0 0 0,0 0 0 0 0,1 0-1 0 0,0 1 1 0 0,0 0 0 0 0,1-1-1 0 0,1 1 1 0 0,-2 13 0 0 0,4-23-89 0 0,0 0 0 0 0,-1 1-1 0 0,1-1 1 0 0,0 1 0 0 0,0-1 0 0 0,1 1 0 0 0,-1-1 0 0 0,0 1 0 0 0,0-1 0 0 0,1 0-1 0 0,-1 1 1 0 0,1-1 0 0 0,-1 1 0 0 0,1-1 0 0 0,-1 0 0 0 0,1 0 0 0 0,0 1-1 0 0,0-1 1 0 0,0 0 0 0 0,0 0 0 0 0,0 0 0 0 0,0 0 0 0 0,0 0 0 0 0,0 0-1 0 0,0 0 1 0 0,2 1 0 0 0,-3-2-58 0 0,1 1 0 0 0,0-1 1 0 0,-1 0-1 0 0,1 1 0 0 0,-1-1 0 0 0,1 0 0 0 0,0 0 0 0 0,-1 1 0 0 0,1-1 0 0 0,0 0 1 0 0,0 0-1 0 0,-1 0 0 0 0,1 0 0 0 0,0 0 0 0 0,-1 0 0 0 0,1 0 0 0 0,0 0 0 0 0,0 0 0 0 0,-1 0 1 0 0,1-1-1 0 0,0 1 0 0 0,-1 0 0 0 0,1 0 0 0 0,1-1 0 0 0,0 0 14 0 0,3-1 39 0 0,-1 1 0 0 0,1-1 1 0 0,0-1-1 0 0,-1 1 0 0 0,0 0 0 0 0,1-1 1 0 0,-1 0-1 0 0,6-5 0 0 0,28-32 336 0 0,-30 31-311 0 0,20-28 207 0 0,-23 29-212 0 0,0 1-1 0 0,0 0 1 0 0,1-1-1 0 0,0 2 0 0 0,14-13 1 0 0,-20 19-70 0 0,1 0 1 0 0,-1-1 0 0 0,1 1-1 0 0,-1 0 1 0 0,1-1 0 0 0,-1 1-1 0 0,1 0 1 0 0,-1 0 0 0 0,1-1-1 0 0,-1 1 1 0 0,1 0 0 0 0,0 0-1 0 0,-1 0 1 0 0,1 0 0 0 0,-1 0-1 0 0,1 0 1 0 0,-1 0 0 0 0,1 0 0 0 0,0 0-1 0 0,-1 0 1 0 0,1 0 0 0 0,-1 0-1 0 0,1 0 1 0 0,-1 1 0 0 0,2-1-1 0 0,-1 1 0 0 0,-1-1 0 0 0,1 1 0 0 0,0 0 0 0 0,0 0 0 0 0,0-1 0 0 0,-1 1 0 0 0,1 0 0 0 0,0 0 0 0 0,-1 0 0 0 0,1 0 0 0 0,-1 0-1 0 0,1 2 1 0 0,2 5-24 0 0,-1 0 0 0 0,0 0-1 0 0,1 10 1 0 0,-1-6-69 0 0,3 8-26 0 0,17 68-1812 0 0,-18-76 930 0 0,0 0-1 0 0,1-1 1 0 0,1 0 0 0 0,0 0-1 0 0,9 12 1 0 0,-9-14-562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8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0 244 16559 0 0,'0'0'1499'0'0,"0"-8"-1206"0"0,3-6 691 0 0,1 0 0 0 0,0 0 0 0 0,1 1 0 0 0,0 0 0 0 0,11-21 0 0 0,0 1-288 0 0,-10 21-109 0 0,1 0 0 0 0,1 0 0 0 0,0 1 0 0 0,0 0 0 0 0,18-18-1 0 0,-26 28-545 0 0,1 0 0 0 0,0 0-1 0 0,0 0 1 0 0,0 0 0 0 0,0 0-1 0 0,0 0 1 0 0,0 0 0 0 0,0 1-1 0 0,1-1 1 0 0,-1 0 0 0 0,0 1-1 0 0,0-1 1 0 0,1 1 0 0 0,-1-1-1 0 0,0 1 1 0 0,1 0 0 0 0,-1-1 0 0 0,0 1-1 0 0,1 0 1 0 0,-1 0 0 0 0,0 0-1 0 0,3 0 1 0 0,-2 1-64 0 0,0 0 0 0 0,0-1 1 0 0,-1 1-1 0 0,1 0 0 0 0,0 0 1 0 0,-1 0-1 0 0,1 1 0 0 0,-1-1 0 0 0,1 0 1 0 0,-1 0-1 0 0,1 1 0 0 0,-1-1 1 0 0,0 1-1 0 0,1 1 0 0 0,4 7-203 0 0,0 0 0 0 0,-1 0 0 0 0,0 1 1 0 0,4 12-1 0 0,-9-21 239 0 0,14 45-277 0 0,-11-32 269 0 0,2 1 1 0 0,6 15-1 0 0,-10-29-5 0 0,0 0 0 0 0,0 0 0 0 0,0-1 0 0 0,0 1 0 0 0,0 0 0 0 0,0 0 0 0 0,0-1 0 0 0,1 1 0 0 0,-1-1 0 0 0,0 0 0 0 0,1 1 0 0 0,-1-1 0 0 0,1 0 0 0 0,3 2 0 0 0,-4-2 0 0 0,0-1 0 0 0,1 0 0 0 0,-1 0 0 0 0,0 1 0 0 0,0-1 0 0 0,1 0 0 0 0,-1 0 0 0 0,0 0 0 0 0,1-1 0 0 0,-1 1 0 0 0,0 0 0 0 0,1 0 0 0 0,-1-1 0 0 0,0 1 0 0 0,0 0 0 0 0,0-1 0 0 0,1 0 0 0 0,-1 1 0 0 0,0-1 0 0 0,0 1 0 0 0,0-1 0 0 0,2-1 0 0 0,3-4 0 0 0,1 0 0 0 0,-1 0 0 0 0,0 0 0 0 0,0-1 0 0 0,5-8 0 0 0,24-41 0 0 0,-20 30 0 0 0,-13 23 0 0 0,1-1 0 0 0,-1 1 0 0 0,1 0 0 0 0,-1 0 0 0 0,1 0 0 0 0,0 0 0 0 0,0 1 0 0 0,0-1 0 0 0,0 1 0 0 0,4-2 0 0 0,-6 3 0 0 0,0 0 0 0 0,0 1 0 0 0,1 0 0 0 0,-1-1 0 0 0,0 1 0 0 0,0-1 0 0 0,0 1 0 0 0,1 0 0 0 0,-1 0 0 0 0,0 0 0 0 0,0 0 0 0 0,0 0 0 0 0,1 0 0 0 0,-1 0 0 0 0,0 0 0 0 0,0 0 0 0 0,0 1 0 0 0,1-1 0 0 0,-1 0 0 0 0,0 1 0 0 0,0-1 0 0 0,0 1 0 0 0,0-1 0 0 0,0 1 0 0 0,0 0 0 0 0,0-1 0 0 0,0 1 0 0 0,0 0 0 0 0,0 0 0 0 0,0 0 0 0 0,0 0 0 0 0,0 0 0 0 0,-1 0 0 0 0,2 2 0 0 0,5 8-4 0 0,-1 0-1 0 0,-1 1 1 0 0,0 0-1 0 0,-1 0 1 0 0,0 0-1 0 0,3 17 1 0 0,-3-10-2177 0 0,10 25 1 0 0,-8-28-6347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9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10136 0 0,'-2'3'4497'0'0,"2"-2"-4175"0"0,1 0-1 0 0,-1 0 1 0 0,0 0-1 0 0,0 0 1 0 0,1 0 0 0 0,-1 0-1 0 0,1 0 1 0 0,-1 0 0 0 0,1 0-1 0 0,-1 0 1 0 0,1 0 0 0 0,-1 0-1 0 0,2 1 1 0 0,6 11 309 0 0,-1 10-194 0 0,-1 1-1 0 0,0-1 0 0 0,2 34 1 0 0,-1 3 463 0 0,4 90 206 0 0,-14 220 838 0 0,-1-285-1832 0 0,2-62-112 0 0,2-23 7 0 0,0 0 0 0 0,-1 0-1 0 0,1 1 1 0 0,0-1 0 0 0,0 0-1 0 0,0 1 1 0 0,0-1 0 0 0,0 0 0 0 0,0 1-1 0 0,0-1 1 0 0,0 0 0 0 0,0 0-1 0 0,0 1 1 0 0,0-1 0 0 0,0 0 0 0 0,0 1-1 0 0,0-1 1 0 0,0 0 0 0 0,0 1-1 0 0,0-1 1 0 0,1 0 0 0 0,-1 0-1 0 0,0 1 1 0 0,0-1 0 0 0,0 0 0 0 0,0 0-1 0 0,1 1 1 0 0,-1-1 0 0 0,0 0-1 0 0,0 0 1 0 0,0 1 0 0 0,1-1 0 0 0,-1 0-1 0 0,0 0 1 0 0,1 0 0 0 0,-1 0-1 0 0,0 1 1 0 0,0-1 0 0 0,1 0-1 0 0,-1 0 1 0 0,0 0 0 0 0,1 0 0 0 0,-1 0-1 0 0,0 0 1 0 0,0 0 0 0 0,1 0-1 0 0,-1 0 1 0 0,0 0 0 0 0,1 0 0 0 0,-1 0-1 0 0,0 0 1 0 0,1 0 0 0 0,-1 0-1 0 0,0 0 1 0 0,1 0 0 0 0,-1 0 0 0 0,0 0-1 0 0,0-1 1 0 0,1 1 0 0 0,-1 0-1 0 0,0 0 1 0 0,0 0 0 0 0,1 0-1 0 0,-1-1 1 0 0,122-40 1716 0 0,-100 36-1829 0 0,0 1 1 0 0,0 0-1 0 0,41 0 0 0 0,72 9 329 0 0,-114-3-178 0 0,-14-1-36 0 0,1 0 0 0 0,0-1 0 0 0,-1 0-1 0 0,12-1 1 0 0,-20-1-9 0 0,0 1 0 0 0,0 0 0 0 0,0 0 0 0 0,0 0 0 0 0,0 0 0 0 0,0 0 0 0 0,0 0 0 0 0,-1 0 0 0 0,1 0 0 0 0,0 0 0 0 0,-1 0 0 0 0,-1 0 0 0 0,0-1 0 0 0,-8-5 0 0 0,0 1 0 0 0,-20-8 0 0 0,19 9 0 0 0,0 0 0 0 0,-20-13 0 0 0,22 11 16 0 0,0 0-1 0 0,0 1 1 0 0,-1 0-1 0 0,0 1 1 0 0,-21-8-1 0 0,29 13 51 0 0,18 4 29 0 0,-13-3-89 0 0,1 0 1 0 0,-1-1-1 0 0,0 1 0 0 0,1 0 0 0 0,-1-1 1 0 0,0 0-1 0 0,5 1 0 0 0,113-6 304 0 0,41 1 984 0 0,-156 4-1341 0 0,0 1 0 0 0,0-1 1 0 0,-1 1-1 0 0,1 0 0 0 0,0 0 0 0 0,-1 1 0 0 0,1-1 0 0 0,6 4 1 0 0,-10-4 40 0 0,0 0 1 0 0,1-1-1 0 0,-1 1 1 0 0,0 0 0 0 0,0 0-1 0 0,0 0 1 0 0,0 0 0 0 0,0 0-1 0 0,0 0 1 0 0,0 0-1 0 0,0 0 1 0 0,0 1 0 0 0,-1-1-1 0 0,1 0 1 0 0,0 1 0 0 0,-1-1-1 0 0,1 0 1 0 0,-1 1 0 0 0,1-1-1 0 0,-1 0 1 0 0,0 1-1 0 0,0-1 1 0 0,0 1 0 0 0,1-1-1 0 0,-1 1 1 0 0,0-1 0 0 0,-1 0-1 0 0,1 1 1 0 0,0-1 0 0 0,0 1-1 0 0,-1 0 1 0 0,-1 6 35 0 0,-1-1 1 0 0,0-1-1 0 0,0 1 1 0 0,-1 0-1 0 0,0-1 1 0 0,0 0-1 0 0,0 0 1 0 0,-1 0-1 0 0,0 0 1 0 0,0-1-1 0 0,-10 9 0 0 0,-7 3 26 0 0,-46 27-1 0 0,45-30-410 0 0,-32 24-1 0 0,42-27-232 0 0,-15 13-1201 0 0,10-6-4995 0 0,4-5-1638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1:00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52 3224 0 0,'0'0'143'0'0,"-3"-8"5972"0"0,-17-16-355 0 0,16 22-5339 0 0,1-1 0 0 0,-1 1 0 0 0,0 0 0 0 0,0 0-1 0 0,0 1 1 0 0,0-1 0 0 0,-1 1 0 0 0,1 0 0 0 0,0 0 0 0 0,-1 0-1 0 0,1 0 1 0 0,-7 1 0 0 0,2 0-164 0 0,1 1 0 0 0,-1 0 0 0 0,0 0 0 0 0,1 1 0 0 0,-14 4 0 0 0,0 1-22 0 0,11-4-108 0 0,-1 1 1 0 0,1 0-1 0 0,-12 7 0 0 0,-62 40 270 0 0,74-43-331 0 0,-1 1 0 0 0,1 1-1 0 0,1 0 1 0 0,-18 21 0 0 0,26-28-41 0 0,-6 7 67 0 0,0 0-1 0 0,1 0 1 0 0,0 0 0 0 0,1 1 0 0 0,1 0 0 0 0,-1 0 0 0 0,-6 23 0 0 0,8-18-37 0 0,0-3 24 0 0,1 0 1 0 0,1 0-1 0 0,-2 27 1 0 0,4-34-23 0 0,-1 0 7 0 0,1-1-1 0 0,1 1 0 0 0,-1-1 1 0 0,1 1-1 0 0,0-1 0 0 0,1 7 1 0 0,-1-11-56 0 0,-1 0 1 0 0,1 0 0 0 0,0 1-1 0 0,-1-1 1 0 0,1 0 0 0 0,0 0-1 0 0,0 0 1 0 0,0 0 0 0 0,0 0-1 0 0,0 0 1 0 0,0 0 0 0 0,0-1-1 0 0,0 1 1 0 0,0 0 0 0 0,0 0-1 0 0,0-1 1 0 0,0 1 0 0 0,0-1-1 0 0,1 1 1 0 0,-1-1 0 0 0,0 1-1 0 0,1-1 1 0 0,-1 0 0 0 0,0 0-1 0 0,0 0 1 0 0,1 1 0 0 0,-1-1-1 0 0,0-1 1 0 0,1 1 0 0 0,1 0-1 0 0,6-1 0 0 0,-1-1 0 0 0,0 0 0 0 0,0 0 0 0 0,0-1 0 0 0,0 0 0 0 0,0 0 0 0 0,0-1 0 0 0,-1 0 1 0 0,13-8-1 0 0,2-5 199 0 0,32-30 0 0 0,-36 30-102 0 0,-2-1 0 0 0,0-1 0 0 0,-1 0 0 0 0,-1-1 0 0 0,-1-1 0 0 0,15-30 0 0 0,-21 38 294 0 0,0 0 0 0 0,17-22 0 0 0,-23 33-38 0 0,7 28-2 0 0,-8-21-340 0 0,0 0-1 0 0,-1 0 1 0 0,1-1 0 0 0,-1 1 0 0 0,0 0 0 0 0,-1-1 0 0 0,1 1-1 0 0,-1-1 1 0 0,0 1 0 0 0,0-1 0 0 0,-3 5 0 0 0,2-3 8 0 0,0-1 1 0 0,1 1-1 0 0,0 0 1 0 0,0 0-1 0 0,0 0 1 0 0,-2 12-1 0 0,5 30 126 0 0,1-7-44 0 0,-5 0-38 0 0,-1-1 0 0 0,-2 1 1 0 0,-15 49-1 0 0,-46 114-3 0 0,49-151-255 0 0,19-56-86 0 0,0 1-1 0 0,0-1 0 0 0,1 1 0 0 0,-1-1 1 0 0,1 1-1 0 0,0 0 0 0 0,0 0 0 0 0,0 0 1 0 0,0 0-1 0 0,3-2 0 0 0,2-3-365 0 0,49-56-5294 0 0,-34 37-1552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1:0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91 8752 0 0,'-6'-15'936'0'0,"4"13"-690"0"0,1-1 0 0 0,-1 1 0 0 0,1-1 0 0 0,-1 1 0 0 0,0 0 0 0 0,0 0 1 0 0,0-1-1 0 0,0 1 0 0 0,0 1 0 0 0,0-1 0 0 0,-1 0 0 0 0,1 0 0 0 0,-1 1 0 0 0,1 0 0 0 0,-1-1 1 0 0,0 1-1 0 0,1 0 0 0 0,-1 0 0 0 0,0 0 0 0 0,0 1 0 0 0,0-1 0 0 0,1 1 0 0 0,-1 0 1 0 0,0-1-1 0 0,0 1 0 0 0,0 0 0 0 0,0 1 0 0 0,0-1 0 0 0,0 1 0 0 0,0-1 0 0 0,-3 2 0 0 0,-7 2 1071 0 0,-1 1 0 0 0,1 0-1 0 0,1 1 1 0 0,-1 1 0 0 0,-12 8-1 0 0,13-7-1259 0 0,-1 1-1 0 0,2-1 1 0 0,-1 2-1 0 0,1 0 1 0 0,-13 15-1 0 0,18-17 49 0 0,0 0 0 0 0,0 0-1 0 0,1 1 1 0 0,0-1 0 0 0,0 1-1 0 0,1 0 1 0 0,1 1-1 0 0,-1-1 1 0 0,-1 11 0 0 0,-9 67 636 0 0,6-30-365 0 0,4-34-173 0 0,1 1 0 0 0,1 0 0 0 0,1 1 0 0 0,2-1 1 0 0,0 0-1 0 0,1 0 0 0 0,10 41 0 0 0,-10-59-150 0 0,0 0 0 0 0,0 0 0 0 0,1 0 0 0 0,-1 0 0 0 0,1-1 0 0 0,0 1 0 0 0,1-1 0 0 0,-1 0-1 0 0,1 0 1 0 0,0 0 0 0 0,1 0 0 0 0,-1 0 0 0 0,1-1 0 0 0,0 0 0 0 0,5 4 0 0 0,-5-6-29 0 0,-1 1 0 0 0,1-1 0 0 0,0 0 0 0 0,-1 0 0 0 0,1-1 0 0 0,0 1 0 0 0,0-1 0 0 0,0 0 0 0 0,0-1 0 0 0,0 1 0 0 0,0-1 0 0 0,0 0 0 0 0,1 0 0 0 0,-1 0 0 0 0,0-1 0 0 0,0 0 0 0 0,0 0 0 0 0,0 0 0 0 0,5-2 0 0 0,-1-1 1 0 0,-1 0 0 0 0,1-1 1 0 0,-1 0-1 0 0,1 0 1 0 0,-1 0-1 0 0,-1-1 0 0 0,1 0 1 0 0,-1-1-1 0 0,0 0 1 0 0,10-13-1 0 0,3-8 94 0 0,28-49 0 0 0,-41 65-96 0 0,4-9 16 0 0,-1 0 1 0 0,0 0-1 0 0,-1-1 1 0 0,10-42-1 0 0,-8 20 10 0 0,-3 14-24 0 0,-2-1 0 0 0,6-59 0 0 0,-11 70-17 0 0,0 6-7 0 0,0-1-1 0 0,-1 0 1 0 0,-1 0 0 0 0,0 1-1 0 0,-5-21 1 0 0,1 4-412 0 0,0 0-4036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1:01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28 424 9184 0 0,'0'1'179'0'0,"-1"-1"-1"0"0,0 1 1 0 0,1 0 0 0 0,-1-1 0 0 0,0 1 0 0 0,0-1-1 0 0,0 1 1 0 0,0-1 0 0 0,0 0 0 0 0,1 1 0 0 0,-1-1-1 0 0,0 0 1 0 0,0 0 0 0 0,0 1 0 0 0,0-1 0 0 0,0 0-1 0 0,0 0 1 0 0,0 0 0 0 0,0 0 0 0 0,0 0 0 0 0,0-1 0 0 0,0 1-1 0 0,0 0 1 0 0,0 0 0 0 0,0 0 0 0 0,-1-1 0 0 0,2-1 35 0 0,-1 0 1 0 0,1 1 0 0 0,-1-1-1 0 0,1 0 1 0 0,0 1 0 0 0,-1-1-1 0 0,1 0 1 0 0,0 0 0 0 0,0 1-1 0 0,0-1 1 0 0,0 0 0 0 0,1 0-1 0 0,-1 1 1 0 0,0-1 0 0 0,2-2-1 0 0,8-28 1283 0 0,-2 14-712 0 0,0 1-1 0 0,18-26 1 0 0,1-2 205 0 0,34-57 902 0 0,-49 82-1641 0 0,-1-1 60 0 0,-9 16-238 0 0,1 0 1 0 0,0 0-1 0 0,0 0 1 0 0,0 0-1 0 0,1 0 1 0 0,6-6-1 0 0,-9 11-69 0 0,-1 0-1 0 0,1 0 0 0 0,0 0 1 0 0,0 0-1 0 0,-1 1 1 0 0,1-1-1 0 0,0 0 0 0 0,-1 1 1 0 0,1-1-1 0 0,-1 1 0 0 0,1-1 1 0 0,0 0-1 0 0,-1 1 1 0 0,1-1-1 0 0,-1 1 0 0 0,1-1 1 0 0,0 2-1 0 0,-1-2 0 0 0,2 4-3 0 0,1 0 0 0 0,-1 0 0 0 0,0 0 0 0 0,-1 1 0 0 0,1-1 0 0 0,-1 0 0 0 0,0 1 0 0 0,0-1 0 0 0,0 1 0 0 0,0 5 0 0 0,1 4 0 0 0,0 1 11 0 0,0 0-1 0 0,-2-1 1 0 0,-1 19-1 0 0,1 18 12 0 0,-3-32-22 0 0,3-16 0 0 0,-1-1 0 0 0,1 1 0 0 0,0-1 0 0 0,-1 1 0 0 0,1-1 0 0 0,0 1 0 0 0,1 2 0 0 0,-1-5 0 0 0,0 0 0 0 0,-1 1 0 0 0,1-1 0 0 0,1 0 0 0 0,-1 1 0 0 0,0-1 0 0 0,0 0 0 0 0,0 0 0 0 0,0 1 0 0 0,0-1 0 0 0,0 0 0 0 0,0 0 0 0 0,0 1 0 0 0,0-1 0 0 0,0 0 0 0 0,1 0 0 0 0,-1 1 0 0 0,0-1 0 0 0,0 0 0 0 0,0 0 0 0 0,0 0 0 0 0,1 1 0 0 0,-1-1 0 0 0,0 0 0 0 0,0 0 0 0 0,0 0 0 0 0,1 0 0 0 0,-1 0 0 0 0,0 1 0 0 0,0-1 0 0 0,1 0 0 0 0,-1 0 0 0 0,0 0 0 0 0,1 0 0 0 0,-1 0 0 0 0,0 0 0 0 0,0 0 0 0 0,1 0 0 0 0,-1 0 0 0 0,4-2 0 0 0,-1 0 6 0 0,0-1 0 0 0,0 1-1 0 0,0-1 1 0 0,-1 0 0 0 0,1 0 0 0 0,-1 0-1 0 0,0 0 1 0 0,3-5 0 0 0,3-4 6 0 0,50-73 101 0 0,6-9 201 0 0,-59 88-249 0 0,3-5 118 0 0,0 0 1 0 0,1 1-1 0 0,1 0 0 0 0,-1 0 1 0 0,20-13-1 0 0,-28 22-163 0 0,0 0-1 0 0,0 1 0 0 0,0-1 1 0 0,0 0-1 0 0,0 1 0 0 0,0 0 1 0 0,0-1-1 0 0,1 1 1 0 0,-1-1-1 0 0,0 1 0 0 0,0 0 1 0 0,1 0-1 0 0,-1 0 0 0 0,0 0 1 0 0,0 0-1 0 0,1 0 0 0 0,-1 0 1 0 0,0 0-1 0 0,0 0 1 0 0,0 1-1 0 0,1-1 0 0 0,0 1 1 0 0,0 0-8 0 0,0 0 0 0 0,0 1 0 0 0,0-1 0 0 0,-1 0 0 0 0,1 1 1 0 0,-1-1-1 0 0,1 1 0 0 0,-1 0 0 0 0,1-1 0 0 0,-1 1 0 0 0,2 3 1 0 0,1 4 13 0 0,0 0 0 0 0,-1 0 0 0 0,0 0 1 0 0,4 16-1 0 0,-6-13-4 0 0,0 0 1 0 0,-1 1 0 0 0,0-1-1 0 0,-1 1 1 0 0,0-1-1 0 0,-5 20 1 0 0,-2 21 16 0 0,3-15-37 0 0,3-26-5 0 0,0 0 1 0 0,1 1-1 0 0,0-1 0 0 0,2 23 0 0 0,-1-33-115 0 0,1 0-1 0 0,-1 0 1 0 0,1 0 0 0 0,-1 0-1 0 0,1 0 1 0 0,-1 0-1 0 0,1 0 1 0 0,0-1 0 0 0,0 1-1 0 0,0 0 1 0 0,0 0-1 0 0,0-1 1 0 0,1 1 0 0 0,1 2-1 0 0,-2-4-2 0 0,0 1-1 0 0,0-1 0 0 0,1 1 0 0 0,-1-1 1 0 0,0 1-1 0 0,0-1 0 0 0,0 0 0 0 0,0 0 1 0 0,0 0-1 0 0,0 0 0 0 0,0 1 1 0 0,0-1-1 0 0,1-1 0 0 0,-1 1 0 0 0,0 0 1 0 0,0 0-1 0 0,0 0 0 0 0,0-1 0 0 0,0 1 1 0 0,0 0-1 0 0,0-1 0 0 0,0 1 1 0 0,0-1-1 0 0,0 1 0 0 0,0-1 0 0 0,1 0 1 0 0,11-10-1246 0 0,-1-3-16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34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1560 358 2304 0 0,'0'0'101'0'0,"-14"5"22"0"0,11-5 1121 0 0,-1 0 0 0 0,1 0 0 0 0,0 0 0 0 0,-1 0 0 0 0,1-1 0 0 0,-6-1 0 0 0,-4 0 666 0 0,11 1-1435 0 0,-1-1-1 0 0,0 1 1 0 0,1 0-1 0 0,-1-1 0 0 0,1 1 1 0 0,-1-1-1 0 0,-3-4 1 0 0,-7-3 825 0 0,11 7-1172 0 0,1 1 1 0 0,-1-1-1 0 0,0 1 0 0 0,0-1 0 0 0,1 0 0 0 0,-1 0 1 0 0,-1-3-1 0 0,2 3-105 0 0,-1 0 1 0 0,1 0-1 0 0,-1 0 1 0 0,1 0-1 0 0,-1 1 1 0 0,0-1-1 0 0,-3-2 0 0 0,2 2 136 0 0,0 0 0 0 0,1-1-1 0 0,-1 1 1 0 0,1-1 0 0 0,-3-3 0 0 0,3 4-36 0 0,0-1 0 0 0,0 1 1 0 0,0 0-1 0 0,0 0 1 0 0,0 0-1 0 0,-1 0 1 0 0,1 0-1 0 0,-1 0 1 0 0,-4-1-1 0 0,2 0 69 0 0,0 0-1 0 0,-1-1 1 0 0,1 1 0 0 0,0-1-1 0 0,1 0 1 0 0,-6-5 0 0 0,6 5-129 0 0,-1 0 0 0 0,1 0 0 0 0,-1 0 0 0 0,0 1-1 0 0,0-1 1 0 0,0 1 0 0 0,-6-2 0 0 0,2 1 11 0 0,1 0-1 0 0,0-1 0 0 0,1 0 1 0 0,-1 0-1 0 0,-7-8 0 0 0,0 2 959 0 0,-5-2-912 0 0,-1 1 0 0 0,0 1 0 0 0,0 0 1 0 0,-23-6-1 0 0,-24-12-34 0 0,32 9-43 0 0,27 15-29 0 0,0-1-1 0 0,-1 2 1 0 0,1-1-1 0 0,-1 1 0 0 0,0 1 1 0 0,-19-5-1 0 0,14 6-6 0 0,0 1 0 0 0,-1 1 0 0 0,1 1 0 0 0,-25 3 0 0 0,-61 16 10 0 0,81-15-13 0 0,-12 2 70 0 0,1 2 0 0 0,0 1 0 0 0,-38 17 0 0 0,-50 26-22 0 0,-32 17 24 0 0,133-58-189 0 0,0 1 0 0 0,1 0 0 0 0,0 1 0 0 0,-25 29 0 0 0,24-21 420 0 0,0 1 0 0 0,-17 32 0 0 0,22-32-271 0 0,1 0 0 0 0,2 1 0 0 0,0 0-1 0 0,1 0 1 0 0,-5 28 0 0 0,9-29 0 0 0,2 0 0 0 0,0 0 0 0 0,1 1 0 0 0,2-1 0 0 0,2 25 0 0 0,-1-34 20 0 0,1 0-1 0 0,1 0 1 0 0,0 0 0 0 0,1-1 0 0 0,0 1-1 0 0,1-1 1 0 0,1 0 0 0 0,0-1-1 0 0,13 21 1 0 0,-14-26-60 0 0,0 0 0 0 0,0 0 1 0 0,1 0-1 0 0,0 0 0 0 0,1-1 0 0 0,-1 0 0 0 0,1 0 0 0 0,0-1 0 0 0,1 1 0 0 0,-1-2 0 0 0,15 8 0 0 0,23 6 188 0 0,68 20 0 0 0,51 2 204 0 0,-122-31-273 0 0,163 21 155 0 0,-128-22-196 0 0,-52-5-14 0 0,0-1-1 0 0,0-1 1 0 0,37-3 0 0 0,-4-5 284 0 0,95-24-1 0 0,-131 25-277 0 0,0-2-1 0 0,0 0 0 0 0,0-1 0 0 0,-1-1 0 0 0,-1-2 1 0 0,1 0-1 0 0,21-17 0 0 0,53-53 277 0 0,-81 69-283 0 0,-1-2 1 0 0,0 0-1 0 0,-1-1 0 0 0,14-23 1 0 0,-23 34-52 0 0,51-98 213 0 0,-47 88-130 0 0,-1 0-1 0 0,-1-1 0 0 0,0 0 1 0 0,5-31-1 0 0,-7 24 1 0 0,4-51-12 0 0,-7 65-83 0 0,0 1 0 0 0,-1-1 0 0 0,0 1 0 0 0,-1-1-1 0 0,0 1 1 0 0,-4-14 0 0 0,2 13-8 0 0,1 1 0 0 0,-2-1-1 0 0,1 1 1 0 0,-1 0-1 0 0,0 0 1 0 0,-1 1 0 0 0,0-1-1 0 0,0 1 1 0 0,0 0 0 0 0,-9-6-1 0 0,9 9 25 0 0,0 0 1 0 0,0 0-1 0 0,0 0 0 0 0,0 1 0 0 0,-1 0 0 0 0,1 0 1 0 0,-1 1-1 0 0,0-1 0 0 0,0 2 0 0 0,0-1 0 0 0,0 1 1 0 0,0 0-1 0 0,-13 0 0 0 0,17 1 15 0 0,0 1 0 0 0,0-1-1 0 0,0 1 1 0 0,-1-1 0 0 0,1 1 0 0 0,0 0-1 0 0,0 0 1 0 0,0 0 0 0 0,0 1 0 0 0,0-1-1 0 0,0 1 1 0 0,1 0 0 0 0,-5 3-1 0 0,-11 13-1850 0 0,4 3-6478 0 0,9-9-1153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1:01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39 404 8752 0 0,'0'0'673'0'0,"2"8"-410"0"0,-1 8 1194 0 0,-2 0 0 0 0,0 0-1 0 0,0 0 1 0 0,-2 0 0 0 0,-5 20 0 0 0,2-7-152 0 0,3-17-1059 0 0,-3 17-105 0 0,1 0 0 0 0,1 1 0 0 0,2-1 0 0 0,0 33 0 0 0,5-51-5166 0 0</inkml:trace>
  <inkml:trace contextRef="#ctx0" brushRef="#br0" timeOffset="1">213 16 18743 0 0,'-2'-6'416'0'0,"-4"4"80"0"0,4-3 16 0 0,-4 3 120 0 0,0 4-632 0 0,0 3 0 0 0,4 6 0 0 0,-1 1-96 0 0,0 3 24 0 0,0 4-5439 0 0,3 4-1089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1:0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13 420 21191 0 0,'-6'-14'1606'0'0,"3"-21"-858"0"0,0 0 0 0 0,3 0-1 0 0,6-60 1 0 0,-6 90-641 0 0,14-90 1388 0 0,-2 26-697 0 0,-12 64-746 0 0,1 0 0 0 0,0 1 0 0 0,0-1 0 0 0,0 1-1 0 0,3-6 1 0 0,-4 10-51 0 0,0 0-1 0 0,0 0 1 0 0,0 0-1 0 0,0 0 1 0 0,0-1-1 0 0,0 1 0 0 0,0 0 1 0 0,0 0-1 0 0,0 0 1 0 0,0 0-1 0 0,0 0 1 0 0,0-1-1 0 0,0 1 1 0 0,0 0-1 0 0,0 0 1 0 0,0 0-1 0 0,0 0 1 0 0,0 0-1 0 0,0 0 1 0 0,0-1-1 0 0,0 1 1 0 0,0 0-1 0 0,1 0 1 0 0,-1 0-1 0 0,0 0 1 0 0,0 0-1 0 0,0 0 1 0 0,0 0-1 0 0,0 0 1 0 0,0 0-1 0 0,0 0 1 0 0,1-1-1 0 0,-1 1 0 0 0,0 0 1 0 0,0 0-1 0 0,0 0 1 0 0,0 0-1 0 0,0 0 1 0 0,1 0-1 0 0,-1 0 1 0 0,0 0-1 0 0,0 0 1 0 0,0 0-1 0 0,0 0 1 0 0,0 0-1 0 0,1 0 1 0 0,-1 0-1 0 0,0 0 1 0 0,0 0-1 0 0,0 0 1 0 0,0 1-1 0 0,0-1 1 0 0,0 0-1 0 0,1 0 1 0 0,-1 0-1 0 0,0 0 1 0 0,0 0-1 0 0,0 0 0 0 0,0 0 1 0 0,0 0-1 0 0,0 0 1 0 0,0 1-1 0 0,1-1 1 0 0,1 7-6 0 0,-2-7 7 0 0,6 25-89 0 0,3 47 0 0 0,-1-7-99 0 0,-4-39 156 0 0,1-1-1 0 0,1 0 1 0 0,1 0 0 0 0,20 43-1 0 0,-26-65 23 0 0,1 0 0 0 0,-1 0 0 0 0,1 0-1 0 0,0 0 1 0 0,0 0 0 0 0,1-1 0 0 0,-1 1 0 0 0,1-1 0 0 0,-1 1-1 0 0,1-1 1 0 0,0 0 0 0 0,-1 0 0 0 0,1 0 0 0 0,6 2-1 0 0,-7-4 10 0 0,0 1-1 0 0,0-1 0 0 0,0 1 0 0 0,1-1 1 0 0,-1 0-1 0 0,0 0 0 0 0,0 0 0 0 0,1 0 1 0 0,-1 0-1 0 0,0 0 0 0 0,1-1 0 0 0,-1 1 1 0 0,0-1-1 0 0,0 0 0 0 0,0 0 0 0 0,0 1 0 0 0,0-1 1 0 0,0 0-1 0 0,0-1 0 0 0,0 1 0 0 0,0 0 1 0 0,3-3-1 0 0,3-5 142 0 0,1 0-1 0 0,-2 0 1 0 0,1-1 0 0 0,-1 0-1 0 0,-1 0 1 0 0,10-19 0 0 0,-5 8-150 0 0,30-63-50 0 0,-23 43-2158 0 0,2 2-5173 0 0,-8 16-894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1:0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26 21191 0 0,'0'0'1606'0'0,"-14"0"-884"0"0,11 2-581 0 0,-1 1-1 0 0,1 0 1 0 0,0 0-1 0 0,0 0 1 0 0,1 0-1 0 0,-1 0 1 0 0,1 1-1 0 0,-1-1 0 0 0,1 1 1 0 0,0-1-1 0 0,0 1 1 0 0,1 0-1 0 0,-1 0 1 0 0,-1 7-1 0 0,1-3-150 0 0,0 1 1 0 0,1-1-1 0 0,0 1 0 0 0,0 0 0 0 0,1 16 0 0 0,1-13 10 0 0,1-1 0 0 0,1 0 0 0 0,-1-1 0 0 0,1 1 0 0 0,1 0 0 0 0,0-1 0 0 0,1 0 0 0 0,8 14 0 0 0,-11-21 53 0 0,0-1-1 0 0,0 1 0 0 0,1-1 0 0 0,-1 1 1 0 0,1-1-1 0 0,-1 0 0 0 0,1 0 1 0 0,0 0-1 0 0,0 0 0 0 0,0-1 0 0 0,0 1 1 0 0,0-1-1 0 0,1 0 0 0 0,-1 0 1 0 0,0 0-1 0 0,0 0 0 0 0,1-1 1 0 0,-1 1-1 0 0,1-1 0 0 0,-1 0 0 0 0,0 0 1 0 0,1 0-1 0 0,-1 0 0 0 0,1 0 1 0 0,-1-1-1 0 0,0 0 0 0 0,1 0 0 0 0,-1 0 1 0 0,0 0-1 0 0,0 0 0 0 0,0-1 1 0 0,1 1-1 0 0,-2-1 0 0 0,1 0 1 0 0,3-2-1 0 0,8-7 62 0 0,-1 0 1 0 0,-1-1 0 0 0,0 0-1 0 0,-1-1 1 0 0,0 0 0 0 0,-1-1-1 0 0,0-1 1 0 0,-1 1 0 0 0,-1-1-1 0 0,0-1 1 0 0,-1 0 0 0 0,-1 0-1 0 0,6-23 1 0 0,8-18 493 0 0,-20 57-608 0 0,0 0 0 0 0,0 0 0 0 0,0 0 0 0 0,0 0 0 0 0,0-1 0 0 0,0 1 0 0 0,0 0 0 0 0,0 0 0 0 0,1 0 0 0 0,-1 0 0 0 0,0 0 0 0 0,0 0 0 0 0,0 0 0 0 0,0 0 0 0 0,0 0 0 0 0,0 0 0 0 0,0-1 0 0 0,0 1 0 0 0,0 0 0 0 0,0 0 0 0 0,1 0 0 0 0,-1 0 0 0 0,0 0 0 0 0,0 0 0 0 0,0 0 0 0 0,0 0 0 0 0,0 0 0 0 0,0 0 0 0 0,0 0 0 0 0,1 0 0 0 0,-1 0 0 0 0,0 0 0 0 0,0 0 0 0 0,0 0 0 0 0,0 0 0 0 0,0 0 0 0 0,0 0 0 0 0,0 0 0 0 0,1 0 0 0 0,-1 0 0 0 0,0 0 0 0 0,0 0 0 0 0,0 0 0 0 0,0 0 0 0 0,0 1 0 0 0,0-1 0 0 0,0 0 0 0 0,0 0 0 0 0,0 0 0 0 0,1 0 0 0 0,-1 0 0 0 0,0 0 0 0 0,0 0 0 0 0,0 0 0 0 0,4 5 0 0 0,-4-5 0 0 0,1 6 0 0 0,1-1 0 0 0,-1 1 0 0 0,1-1 0 0 0,-2 1 0 0 0,1-1 0 0 0,-1 1 0 0 0,1-1 0 0 0,-1 1 0 0 0,-2 8 0 0 0,1 8 0 0 0,-9 116 18 0 0,2-53-252 0 0,7-49-846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1:0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204 195 11056 0 0,'8'-31'1632'0'0,"1"1"0"0"0,16-34 0 0 0,-2 7 2641 0 0,-18 44-2659 0 0,-4 23 72 0 0,-1 3-1760 0 0,-12 236 1868 0 0,4-130-1208 0 0,5-76-374 0 0,-11 332 504 0 0,20-234-804 0 0,0-115-2694 0 0</inkml:trace>
  <inkml:trace contextRef="#ctx0" brushRef="#br0" timeOffset="1">4 636 23039 0 0,'0'0'528'0'0,"-3"-2"372"0"0,3 2-883 0 0,0 0 1 0 0,0 0-1 0 0,0 0 0 0 0,0 0 1 0 0,0 0-1 0 0,0 0 1 0 0,0 0-1 0 0,0 0 0 0 0,0 0 1 0 0,0 0-1 0 0,0 0 1 0 0,0 0-1 0 0,0 0 0 0 0,0 0 1 0 0,1 0-1 0 0,-1 0 1 0 0,0 0-1 0 0,0 0 0 0 0,0 0 1 0 0,0 0-1 0 0,0 0 1 0 0,0 0-1 0 0,0 0 1 0 0,0 0-1 0 0,0 0 0 0 0,0-1 1 0 0,0 1-1 0 0,0 0 1 0 0,0 0-1 0 0,0 0 0 0 0,0 0 1 0 0,0 0-1 0 0,0 0 1 0 0,0 0-1 0 0,0 0 0 0 0,0 0 1 0 0,0 0-1 0 0,0 0 1 0 0,0 0-1 0 0,0 0 0 0 0,0 0 1 0 0,-1 0-1 0 0,1 0 1 0 0,0 0-1 0 0,0 0 0 0 0,0 0 1 0 0,0 0-1 0 0,0 0 1 0 0,0 0-1 0 0,0 0 0 0 0,0 0 1 0 0,0-1-1 0 0,0 1 1 0 0,0 0-1 0 0,0 0 0 0 0,0 0 1 0 0,0 0-1 0 0,0 0 1 0 0,0 0-1 0 0,0 0 0 0 0,0 0 1 0 0,125-27 3027 0 0,-95 21-2863 0 0,86-13 452 0 0,-99 18-1372 0 0,0-1 1 0 0,21 2-1 0 0,-31 1 348 0 0,1 0 1 0 0,0 0-1 0 0,-1 1 0 0 0,1 0 1 0 0,-1 0-1 0 0,0 0 0 0 0,9 5 1 0 0,-1 2-1473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1:03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7832 0 0,'0'0'602'0'0,"1"0"-395"0"0,5-2 949 0 0,0 0 0 0 0,0-1 0 0 0,0 1 0 0 0,-1-1 0 0 0,1 0 0 0 0,-1-1 0 0 0,0 1 0 0 0,8-8 0 0 0,4-5 1339 0 0,15-18 1 0 0,-21 22-2373 0 0,1-4 469 0 0,-1 0 0 0 0,-1 0 0 0 0,0-1 0 0 0,8-20 0 0 0,-16 33-558 0 0,0 1-1 0 0,-1 0 1 0 0,0-1 0 0 0,1 1-1 0 0,-1-1 1 0 0,-1 0-1 0 0,1 1 1 0 0,0-1 0 0 0,-1 0-1 0 0,0 1 1 0 0,0-1-1 0 0,0 0 1 0 0,0 1 0 0 0,-2-7-1 0 0,2 10-33 0 0,0-1 0 0 0,0 1 0 0 0,-1-1 0 0 0,1 1 0 0 0,0 0 0 0 0,0-1 0 0 0,-1 1 0 0 0,1-1 0 0 0,0 1 0 0 0,-1 0 0 0 0,1-1 0 0 0,0 1 0 0 0,-1-1 0 0 0,1 1 0 0 0,-1 0 0 0 0,1 0 0 0 0,0-1 0 0 0,-1 1 0 0 0,1 0 0 0 0,-1 0 0 0 0,1 0 0 0 0,-1-1 0 0 0,1 1 0 0 0,-1 0 0 0 0,1 0 0 0 0,-1 0 0 0 0,1 0 0 0 0,-1 0 0 0 0,1 0 0 0 0,-1 0 0 0 0,1 0 0 0 0,-1 0 0 0 0,0 0 0 0 0,1 0 0 0 0,-1 0 0 0 0,1 1 0 0 0,0-1 0 0 0,-1 0 0 0 0,1 0 0 0 0,-1 0 0 0 0,0 1 0 0 0,0 0 0 0 0,-3 0 23 0 0,0 1-1 0 0,1 0 1 0 0,-1 0-1 0 0,1 0 1 0 0,0 0-1 0 0,-1 1 1 0 0,1-1-1 0 0,0 1 1 0 0,1 0 0 0 0,-1 0-1 0 0,0 0 1 0 0,-4 6-1 0 0,-2 6 203 0 0,-12 26 0 0 0,14-27-159 0 0,3-7-11 0 0,1 1 0 0 0,0 0-1 0 0,0-1 1 0 0,1 1 0 0 0,0 0-1 0 0,0 0 1 0 0,1 0 0 0 0,0 0-1 0 0,1 1 1 0 0,0-1 0 0 0,0 0-1 0 0,0 0 1 0 0,1 0 0 0 0,3 14-1 0 0,-3-20-50 0 0,-1 0-1 0 0,1 0 0 0 0,0 0 0 0 0,0 0 1 0 0,0 0-1 0 0,0-1 0 0 0,0 1 0 0 0,0 0 1 0 0,0 0-1 0 0,1-1 0 0 0,-1 1 0 0 0,1-1 1 0 0,-1 1-1 0 0,1-1 0 0 0,0 0 0 0 0,-1 0 0 0 0,3 2 1 0 0,-1-2-45 0 0,0 0 0 0 0,0 0 0 0 0,0 0 1 0 0,0 0-1 0 0,1-1 0 0 0,-1 1 0 0 0,0-1 1 0 0,0 0-1 0 0,0 1 0 0 0,5-2 0 0 0,2 0-804 0 0,1-1 0 0 0,0-1 0 0 0,-1 0 1 0 0,0 0-1 0 0,15-7 0 0 0,3-3-7924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1:03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0 13824 0 0,'-31'15'1489'0'0,"23"-10"265"0"0,-1 1 0 0 0,1 0 0 0 0,-14 13 0 0 0,18-15-1006 0 0,1 0 0 0 0,-1 0 0 0 0,1 1 0 0 0,-1-1 0 0 0,1 1 0 0 0,1 0 0 0 0,-1 0 0 0 0,-2 6 0 0 0,4-8-639 0 0,0 0 0 0 0,1 1 0 0 0,-1-1 0 0 0,0 0 0 0 0,1 1 1 0 0,0-1-1 0 0,0 0 0 0 0,0 7 0 0 0,1-7-51 0 0,1 1 0 0 0,-1-1 1 0 0,0 1-1 0 0,1-1 0 0 0,0 1 0 0 0,0-1 1 0 0,0 0-1 0 0,0 0 0 0 0,0 0 0 0 0,0 0 0 0 0,1 0 1 0 0,0-1-1 0 0,-1 1 0 0 0,1-1 0 0 0,4 3 0 0 0,-3-2-15 0 0,0 1-1 0 0,0 0 1 0 0,0 0-1 0 0,-1 0 0 0 0,1 0 1 0 0,3 6-1 0 0,-6-7-37 0 0,0-1 0 0 0,-1 1-1 0 0,1-1 1 0 0,-1 0 0 0 0,1 1 0 0 0,-1-1 0 0 0,0 1-1 0 0,0-1 1 0 0,0 1 0 0 0,-1-1 0 0 0,1 1 0 0 0,0-1-1 0 0,-1 1 1 0 0,0 2 0 0 0,-14 33 67 0 0,6-23-134 0 0,-1-1 1 0 0,0 1-1 0 0,-1-1 1 0 0,0-1-1 0 0,-21 19 1 0 0,4-9-1550 0 0,8-10-5977 0 0,5-5-1811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1:0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20 12240 0 0,'-3'-2'196'0'0,"0"0"0"0"0,1 1 1 0 0,-1 0-1 0 0,0-1 1 0 0,0 1-1 0 0,0 0 0 0 0,0 0 1 0 0,-7-1-1 0 0,-13-5 4636 0 0,20 20-4132 0 0,3-12-522 0 0,0 0-1 0 0,1-1 0 0 0,-1 1 0 0 0,1 0 1 0 0,-1 0-1 0 0,1-1 0 0 0,-1 1 0 0 0,1 0 1 0 0,-1-1-1 0 0,1 1 0 0 0,-1 0 0 0 0,1-1 1 0 0,0 1-1 0 0,-1-1 0 0 0,1 1 0 0 0,0-1 1 0 0,1 1-1 0 0,0 1-316 0 0,5 2 387 0 0,0 0-1 0 0,0 0 0 0 0,0-1 0 0 0,0 0 0 0 0,1 0 0 0 0,-1 0 1 0 0,1-1-1 0 0,-1-1 0 0 0,15 3 0 0 0,17 4 200 0 0,-31-6-434 0 0,1 0 0 0 0,-1 0 0 0 0,1-1 0 0 0,10 1 0 0 0,173 9 161 0 0,-61-2 346 0 0,1 3-254 0 0,-48-4-166 0 0,100 16 192 0 0,-62-6-4 0 0,-59-10-179 0 0,100 0-1 0 0,-75-6 59 0 0,103-1 311 0 0,-13 0-313 0 0,-96-1-107 0 0,17 1-63 0 0,160-6-271 0 0,-34 0 680 0 0,318 6 161 0 0,-126-33-373 0 0,-316 21-145 0 0,381-25 397 0 0,-221 43-444 0 0,346 53 0 0 0,-415-37 925 0 0,-144-20-742 0 0,72-2-1 0 0,-49-3 216 0 0,-48 3-331 0 0,0-2 0 0 0,0-1 1 0 0,0-1-1 0 0,39-9 0 0 0,-58 10-290 0 0,8-1 569 0 0,-2 2-3141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1:1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 4144 0 0,'-3'4'71'0'0,"2"-3"-58"0"0,1 0 0 0 0,-1-1 0 0 0,1 1 0 0 0,-1 0-1 0 0,1-1 1 0 0,-1 1 0 0 0,1-1 0 0 0,-1 1 0 0 0,0 0 0 0 0,1-1 0 0 0,-1 1 0 0 0,0-1 0 0 0,0 0 0 0 0,1 1 0 0 0,-1-1 0 0 0,0 0 0 0 0,0 1 0 0 0,0-1 0 0 0,1 0 0 0 0,-1 0 0 0 0,0 0 0 0 0,0 1 0 0 0,0-1 0 0 0,0 0 0 0 0,-1-1 0 0 0,-23 2 3604 0 0,16-2-2571 0 0,1 0 1 0 0,-1 1-1 0 0,-9 1 0 0 0,-23-2 1769 0 0,38 1-2251 0 0,-1-1-1 0 0,1 2 1 0 0,-1-1-1 0 0,0 0 1 0 0,1 1 0 0 0,-1-1-1 0 0,-5 3 1 0 0,7-2-433 0 0,0-1 0 0 0,0 1-1 0 0,1 0 1 0 0,-1-1 0 0 0,0 1 0 0 0,1 0 0 0 0,-1 0 0 0 0,1 0-1 0 0,-1 0 1 0 0,1 0 0 0 0,0 1 0 0 0,-1-1 0 0 0,1 0 0 0 0,0 1-1 0 0,0-1 1 0 0,-1 3 0 0 0,1-4 368 0 0,-5 6 454 0 0,6-6-947 0 0,0 0 0 0 0,0 0 0 0 0,0 0 0 0 0,0 1 0 0 0,-1-1 0 0 0,1 0 0 0 0,0 0-1 0 0,0 1 1 0 0,0-1 0 0 0,0 0 0 0 0,0 0 0 0 0,0 1 0 0 0,0-1 0 0 0,0 0 0 0 0,0 0 0 0 0,0 1 0 0 0,0-1 0 0 0,0 0 0 0 0,0 0 0 0 0,0 1 0 0 0,0-1 0 0 0,0 0 0 0 0,0 0 0 0 0,0 1-1 0 0,0-1 1 0 0,0 0 0 0 0,0 0 0 0 0,0 1 0 0 0,0-1 0 0 0,0 0 0 0 0,0 0 0 0 0,1 1 0 0 0,-1-1 0 0 0,0 0 0 0 0,0 0 0 0 0,0 0 0 0 0,1 1 0 0 0,7 4 263 0 0,-8-5-156 0 0,5 3 93 0 0,0-1 0 0 0,1 0 1 0 0,-1 0-1 0 0,0-1 0 0 0,1 1 0 0 0,-1-1 0 0 0,9 0 0 0 0,43 0 179 0 0,-14-1 626 0 0,350 3 1316 0 0,-188-1-1982 0 0,41-6-83 0 0,1 0 7 0 0,-129-3-49 0 0,-54 1-84 0 0,20-2 61 0 0,-52 4-34 0 0,-1 1 0 0 0,1 2 0 0 0,0 1 0 0 0,45 5 0 0 0,-44 1-170 0 0,49 18 0 0 0,-81-24 89 0 0,0 0-21 0 0,3-2-49 0 0,-4 1-13 0 0,0 1 0 0 0,1 0 0 0 0,-1 0 0 0 0,0-1-1 0 0,1 1 1 0 0,-1 0 0 0 0,0 0 0 0 0,1-1 0 0 0,-1 1 0 0 0,0 0 0 0 0,0-1-1 0 0,0 1 1 0 0,1 0 0 0 0,-1-1 0 0 0,0 1 0 0 0,0-1 0 0 0,0 1 0 0 0,0 0 0 0 0,0-1-1 0 0,0 1 1 0 0,0 0 0 0 0,0-1 0 0 0,0 1 0 0 0,0-1 0 0 0,0 1 0 0 0,0 0 0 0 0,0-1-1 0 0,0 1 1 0 0,0-1 0 0 0,0 1 0 0 0,0 0 0 0 0,0-1 0 0 0,0 1 0 0 0,-1-1 0 0 0,1 1-1 0 0,0 0 1 0 0,0-1 0 0 0,0 1 0 0 0,-1 0 0 0 0,1 0 0 0 0,0-1 0 0 0,0 1-1 0 0,-1 0 1 0 0,1-1 0 0 0,0 1 0 0 0,-1 0 0 0 0,1 0 0 0 0,0 0 0 0 0,-1-1 0 0 0,1 1-1 0 0,-1 0 1 0 0,0-1-96 0 0,0 1 1 0 0,0-1-1 0 0,0 0 0 0 0,0 1 0 0 0,0-1 0 0 0,0 1 0 0 0,0 0 0 0 0,0-1 0 0 0,0 1 0 0 0,0 0 1 0 0,0-1-1 0 0,0 1 0 0 0,-1 0 0 0 0,1 0 0 0 0,0 0 0 0 0,0 0 0 0 0,0 0 0 0 0,0 0 0 0 0,0 1 0 0 0,-2-1 1 0 0,-5 5-3996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3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64 126 5984 0 0,'-5'-2'273'0'0,"0"0"1"0"0,1 0 0 0 0,-1-1-1 0 0,1 0 1 0 0,-1 0 0 0 0,1 0-1 0 0,0 0 1 0 0,-5-6-1 0 0,7 7 454 0 0,0 0-1 0 0,0 0 0 0 0,0-1 1 0 0,1 1-1 0 0,0 0 1 0 0,-1-1-1 0 0,1 1 0 0 0,0 0 1 0 0,0-1-1 0 0,0 0 0 0 0,-1-4 1 0 0,2 6-566 0 0,0 0 0 0 0,0 0 0 0 0,0-1 1 0 0,0 1-1 0 0,0 0 0 0 0,0 0 0 0 0,1 0 0 0 0,-1-1 1 0 0,0 1-1 0 0,1 0 0 0 0,-1 0 0 0 0,1 0 1 0 0,-1 0-1 0 0,1 0 0 0 0,0 0 0 0 0,-1 0 0 0 0,1 0 1 0 0,0 0-1 0 0,0 0 0 0 0,-1 0 0 0 0,1 0 1 0 0,0 0-1 0 0,0 1 0 0 0,0-1 0 0 0,0 0 0 0 0,0 1 1 0 0,0-1-1 0 0,0 0 0 0 0,2 0 0 0 0,12-4 302 0 0,1 0 0 0 0,-1 1 0 0 0,1 1 0 0 0,0 0 0 0 0,0 1 0 0 0,19 0 0 0 0,4-1 16 0 0,18-1 288 0 0,1 2 0 0 0,88 10 0 0 0,114 28 373 0 0,-258-36-1133 0 0,54 9 181 0 0,161 24 576 0 0,-203-31-695 0 0,1 1-1 0 0,-1 0 1 0 0,0 1-1 0 0,0 0 1 0 0,0 1-1 0 0,20 11 1 0 0,-18-8 59 0 0,-15-8 91 0 0,-10 9 179 0 0,4-7-369 0 0,0 0-1 0 0,0-1 0 0 0,-1 0 0 0 0,1-1 1 0 0,-1 1-1 0 0,1-1 0 0 0,-1 0 1 0 0,1 0-1 0 0,-1-1 0 0 0,1 1 0 0 0,-7-3 1 0 0,-8 1-18 0 0,-146-15-99 0 0,-303-16-336 0 0,423 33 528 0 0,0 3 0 0 0,1 1 0 0 0,-1 3 0 0 0,-58 16 0 0 0,59-7-104 0 0,46-16 0 0 0,-1 0 0 0 0,0 0 0 0 0,0 0 0 0 0,0 0 0 0 0,0 0 0 0 0,0 0 0 0 0,1 0 0 0 0,-1 0 0 0 0,0 0 0 0 0,0 0 0 0 0,0 0 0 0 0,0 0 0 0 0,0 1 0 0 0,0-1 0 0 0,0 0 0 0 0,0 0 0 0 0,1 0 0 0 0,-1 0 0 0 0,0 0 0 0 0,0 0 0 0 0,0 1 0 0 0,0-1 0 0 0,0 0 0 0 0,0 0 0 0 0,0 0 0 0 0,0 0 0 0 0,0 0 0 0 0,0 1 0 0 0,0-1 0 0 0,0 0 0 0 0,0 0 0 0 0,0 0 0 0 0,0 0 0 0 0,0 0 0 0 0,0 1 0 0 0,0-1 0 0 0,0 0 0 0 0,0 0 0 0 0,0 0 0 0 0,0 0 0 0 0,0 0 0 0 0,0 1 0 0 0,0-1 0 0 0,-1 0 0 0 0,1 0 0 0 0,0 0 0 0 0,0 0 0 0 0,0 0 0 0 0,0 0 0 0 0,0 0 0 0 0,0 1 0 0 0,0-1 0 0 0,-1 0 0 0 0,1 0 0 0 0,0 0 0 0 0,0 0 0 0 0,0 0 0 0 0,0 0 0 0 0,-1 0 0 0 0,1 0 0 0 0,0 0 0 0 0,11 2-6 0 0,0 0 0 0 0,0-2-1 0 0,-1 1 1 0 0,1-1 0 0 0,0 0 0 0 0,17-4-1 0 0,-3 2-29 0 0,208-21-203 0 0,-53 5 110 0 0,-100 10 169 0 0,-16 1 92 0 0,110 2 0 0 0,-147 5-43 0 0,-21-1-80 0 0,0 1-1 0 0,0 0 1 0 0,0 0 0 0 0,0 1 0 0 0,0 0 0 0 0,0 0 0 0 0,10 3 0 0 0,-16-4-9 0 0,0 0 0 0 0,1 0 0 0 0,-1 0 0 0 0,0 0 0 0 0,0 0 0 0 0,1 0 0 0 0,-1 0 0 0 0,0 0 0 0 0,0 0 0 0 0,0 0 0 0 0,1 0 0 0 0,-1 1 0 0 0,0-1 0 0 0,0 0 0 0 0,0 0 0 0 0,1 0 0 0 0,-1 0 0 0 0,0 0 0 0 0,0 1 0 0 0,0-1 0 0 0,0 0 0 0 0,1 0 0 0 0,-1 0 0 0 0,0 0 0 0 0,0 1 0 0 0,0-1 0 0 0,0 0 0 0 0,0 0 0 0 0,0 0 0 0 0,0 1 0 0 0,0-1 0 0 0,0 0 0 0 0,0 0 0 0 0,0 1 0 0 0,0-1 0 0 0,0 0 0 0 0,0 0 0 0 0,0 0 0 0 0,0 1 0 0 0,0-1 0 0 0,0 0 0 0 0,0 0 0 0 0,0 1 0 0 0,0-1 0 0 0,0 0 0 0 0,0 0 0 0 0,0 0 0 0 0,0 1 0 0 0,0-1 0 0 0,0 0 0 0 0,-1 0 0 0 0,1 0 0 0 0,0 1 0 0 0,0-1 0 0 0,0 0 0 0 0,0 0 0 0 0,0 0 0 0 0,-1 0 0 0 0,1 1 0 0 0,-2 1 1 0 0,0 0-1 0 0,0 1 1 0 0,0-1 0 0 0,-1 0-1 0 0,1 0 1 0 0,-1 0 0 0 0,1 0-1 0 0,-1-1 1 0 0,1 1 0 0 0,-1-1-1 0 0,0 0 1 0 0,-4 2 0 0 0,-40 10 54 0 0,32-9-47 0 0,-15 3 0 0 0,-1-2 0 0 0,-1-1 0 0 0,-60 0 0 0 0,-95-17 24 0 0,-8-20-58 0 0,117 18 7 0 0,-90-6 0 0 0,151 20 19 0 0,25 5 0 0 0,1-2 0 0 0,14 4 0 0 0,37 0-24 0 0,0-3 0 0 0,82-6-1 0 0,-82 0 18 0 0,354-16 7 0 0,-388 17 10 0 0,-7 2 17 0 0,37-8 0 0 0,-29 3 77 0 0,-25 5-63 0 0,-4 0-4 0 0,-15 2 13 0 0,-17 2-18 0 0,-84 5 80 0 0,-56-7-112 0 0,-44 2 0 0 0,148 1 0 0 0,-74 14 0 0 0,128-16 0 0 0,0 1 0 0 0,0 1 0 0 0,1 0 0 0 0,-18 9 0 0 0,32-13 0 0 0,-1 0 0 0 0,0 0 0 0 0,0 0 0 0 0,1 0 0 0 0,-1 0 0 0 0,1 0 0 0 0,-1 1 0 0 0,1-1 0 0 0,-1 1 0 0 0,-1 2 0 0 0,3-4-1 0 0,0 0-1 0 0,-1 0 1 0 0,1 1-1 0 0,0-1 1 0 0,0 0-1 0 0,0 0 1 0 0,0 1-1 0 0,-1-1 1 0 0,1 0-1 0 0,0 1 1 0 0,0-1 0 0 0,0 0-1 0 0,0 1 1 0 0,0-1-1 0 0,0 0 1 0 0,0 0-1 0 0,0 1 1 0 0,0-1-1 0 0,0 0 1 0 0,0 1 0 0 0,0-1-1 0 0,0 0 1 0 0,0 1-1 0 0,0-1 1 0 0,0 0-1 0 0,0 1 1 0 0,0-1-1 0 0,0 0 1 0 0,0 1-1 0 0,1-1 1 0 0,-1 0 0 0 0,0 0-1 0 0,0 1 1 0 0,0-1-1 0 0,0 0 1 0 0,1 0-1 0 0,-1 1 1 0 0,0-1-1 0 0,0 0 1 0 0,1 0-1 0 0,-1 0 1 0 0,0 1 0 0 0,0-1-1 0 0,1 0 1 0 0,-1 0-1 0 0,0 0 1 0 0,1 0-1 0 0,-1 0 1 0 0,0 0-1 0 0,1 1 1 0 0,-1-1-1 0 0,0 0 1 0 0,1 0 0 0 0,-1 0-1 0 0,1 0 1 0 0,-1 0-11 0 0,12 4-35 0 0,1 0 1 0 0,0 0 0 0 0,0-2-1 0 0,0 1 1 0 0,26 0-1 0 0,-12-3 99 0 0,-1-1-1 0 0,29-4 1 0 0,185-37 64 0 0,40-5-42 0 0,-157 36 1 0 0,-100 4-5588 0 0,-28 7 4154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45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27 4144 0 0,'0'0'319'0'0,"-13"2"-83"0"0,6-1 683 0 0,0-1 0 0 0,-1 0 1 0 0,1-1-1 0 0,0 0 1 0 0,0 0-1 0 0,-9-3 0 0 0,10 3 102 0 0,1 0 0 0 0,-1-1 0 0 0,1 0 0 0 0,-7-4 2544 0 0,12 6-3368 0 0,0 0-92 0 0,0-1 0 0 0,-1 1 0 0 0,1 0 0 0 0,0 0 0 0 0,0 0 0 0 0,0 0 0 0 0,0-1 0 0 0,0 1 0 0 0,0 0 0 0 0,0 0 0 0 0,0 0 0 0 0,0 0 0 0 0,0-1 0 0 0,0 1 0 0 0,0 0 0 0 0,0 0 0 0 0,0 0 0 0 0,0-1 0 0 0,0 1 0 0 0,0 0-1 0 0,0 0 1 0 0,0 0 0 0 0,0 0 0 0 0,0-1 0 0 0,0 1 0 0 0,1 0 0 0 0,-1 0 0 0 0,0 0 0 0 0,0 0 0 0 0,0-1 0 0 0,0 1 0 0 0,0 0 0 0 0,0 0 0 0 0,0 0 0 0 0,1 0 0 0 0,-1 0 0 0 0,0 0 0 0 0,0 0 0 0 0,0-1 0 0 0,0 1 0 0 0,1 0 0 0 0,-1 0 0 0 0,0 0 0 0 0,0 0 0 0 0,1 0 0 0 0,8-2 101 0 0,1 1 0 0 0,-1 0 1 0 0,1 1-1 0 0,-1 0 1 0 0,1 1-1 0 0,0-1 1 0 0,14 5-1 0 0,0-2 21 0 0,115 18 519 0 0,85 8 84 0 0,-115-21-573 0 0,101 1 206 0 0,260-36 337 0 0,-24 14 31 0 0,-390 13-718 0 0,75 6 151 0 0,-18 4-45 0 0,-27 1 466 0 0,-59-7-269 0 0,49 3 0 0 0,-67-6-416 0 0,-6-1 0 0 0,0 0 0 0 0,0 1 0 0 0,1-1 0 0 0,-1 0 0 0 0,0-1 0 0 0,0 1 0 0 0,0-1 0 0 0,0 1 0 0 0,5-2 0 0 0,-5 1 0 0 0,3-1 0 0 0,1-13 0 0 0,-7 14 3 0 0,0-1 0 0 0,0 1 0 0 0,0-1 0 0 0,0 1-1 0 0,0 0 1 0 0,0-1 0 0 0,0 1 0 0 0,-1-1 0 0 0,1 1 0 0 0,-1 0 0 0 0,1-1 0 0 0,-1 1 0 0 0,1 0-1 0 0,-1 0 1 0 0,0-1 0 0 0,0 1 0 0 0,1 0 0 0 0,-1 0 0 0 0,0 0 0 0 0,-2-1 0 0 0,3 1-6 0 0,0 1 0 0 0,-1-1 0 0 0,1 0 1 0 0,-1 1-1 0 0,1-1 0 0 0,-1 1 0 0 0,0 0 0 0 0,1-1 1 0 0,-1 1-1 0 0,1-1 0 0 0,-1 1 0 0 0,0 0 1 0 0,1 0-1 0 0,-1-1 0 0 0,0 1 0 0 0,1 0 0 0 0,-1 0 1 0 0,0 0-1 0 0,1-1 0 0 0,-1 1 0 0 0,0 0 0 0 0,1 0 1 0 0,-1 0-1 0 0,0 0 0 0 0,0 1 0 0 0,1-1 1 0 0,-1 0-1 0 0,0 0 0 0 0,1 0 0 0 0,-1 0 0 0 0,0 1 1 0 0,1-1-1 0 0,-1 0 0 0 0,0 1 0 0 0,1-1 1 0 0,-1 0-1 0 0,1 1 0 0 0,-1-1 0 0 0,0 2 0 0 0,-5 5-697 0 0,-5 6-2069 0 0,5-2-4141 0 0,1 4-2267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4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70 6912 0 0,'0'-30'2558'0'0,"-5"0"5103"0"0,5 29-7490 0 0,0 1 0 0 0,0-1 0 0 0,0 1 0 0 0,-1-1-1 0 0,1 1 1 0 0,0 0 0 0 0,0-1 0 0 0,0 1 0 0 0,0-1-1 0 0,-1 1 1 0 0,1-1 0 0 0,0 1 0 0 0,0 0 0 0 0,-1-1-1 0 0,1 1 1 0 0,0 0 0 0 0,0-1 0 0 0,-1 1 0 0 0,1 0-1 0 0,0-1 1 0 0,-1 1 0 0 0,1 0 0 0 0,-1 0 0 0 0,1-1-1 0 0,-1 1 1 0 0,1 0-66 0 0,-1 0-1 0 0,1 1 1 0 0,-1-1-1 0 0,1 0 1 0 0,0 0-1 0 0,-1 1 0 0 0,1-1 1 0 0,-1 0-1 0 0,1 1 1 0 0,0-1-1 0 0,-1 0 1 0 0,1 1-1 0 0,0-1 1 0 0,0 0-1 0 0,-1 1 1 0 0,1-1-1 0 0,0 1 1 0 0,0-1-1 0 0,-1 1 0 0 0,-8 26 1186 0 0,-35 189-709 0 0,30-142-546 0 0,-8 45 989 0 0,-10 145 0 0 0,32-249-1301 0 0,0-1 1 0 0,1 1-1 0 0,0-1 0 0 0,6 26 0 0 0,-7-39 192 0 0,0 0 0 0 0,1 0-1 0 0,-1 0 1 0 0,0 0 0 0 0,0 0-1 0 0,1 0 1 0 0,-1 0 0 0 0,1 0-1 0 0,-1 0 1 0 0,1 0 0 0 0,-1 0-1 0 0,1-1 1 0 0,0 1 0 0 0,-1 0-1 0 0,1 0 1 0 0,0-1 0 0 0,0 1-1 0 0,-1 0 1 0 0,1-1 0 0 0,0 1-1 0 0,0 0 1 0 0,0-1 0 0 0,0 0-1 0 0,0 1 1 0 0,0-1 0 0 0,0 1-1 0 0,0-1 1 0 0,0 0 0 0 0,0 0-1 0 0,0 0 1 0 0,0 1 0 0 0,0-1-1 0 0,0 0 1 0 0,0 0 0 0 0,0-1-1 0 0,0 1 1 0 0,0 0 0 0 0,0 0-1 0 0,0 0 1 0 0,0-1 0 0 0,2 0-1 0 0,8-8-8105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4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15 328 6448 0 0,'-6'-3'7545'0'0,"5"1"-6988"0"0,0-1 0 0 0,0 0-1 0 0,0 1 1 0 0,0-1 0 0 0,0 0 0 0 0,0 1 0 0 0,1-1-1 0 0,-1 0 1 0 0,1 0 0 0 0,0-5 0 0 0,0 3-180 0 0,1 0 1 0 0,-1 0-1 0 0,1 1 0 0 0,1-1 1 0 0,-1 0-1 0 0,1 1 0 0 0,-1-1 1 0 0,1 0-1 0 0,5-7 0 0 0,3-10 412 0 0,3-4-6 0 0,8-3-320 0 0,1 1-1 0 0,2 1 0 0 0,0 1 1 0 0,31-25-1 0 0,-51 48-442 0 0,-1 0 0 0 0,1 1 0 0 0,0-1 0 0 0,-1 1 0 0 0,1 0 0 0 0,0 0 0 0 0,0 0 0 0 0,1 1 0 0 0,-1 0 0 0 0,0-1 0 0 0,0 1 0 0 0,1 1 0 0 0,-1-1 0 0 0,1 1 0 0 0,7 0 0 0 0,-8 0-7 0 0,0 1-1 0 0,-1 0 1 0 0,1-1 0 0 0,0 2-1 0 0,-1-1 1 0 0,1 0 0 0 0,0 1-1 0 0,-1 0 1 0 0,0 0-1 0 0,1 0 1 0 0,-1 0 0 0 0,0 0-1 0 0,0 1 1 0 0,0-1 0 0 0,0 1-1 0 0,-1 0 1 0 0,1 0 0 0 0,2 4-1 0 0,4 6-1 0 0,-1 0-1 0 0,-1 1 1 0 0,-1 0 0 0 0,1 0-1 0 0,5 21 1 0 0,-5-17-11 0 0,1 0 0 0 0,15 26 0 0 0,-22-42 0 0 0,3 3-115 0 0,-1 1-1 0 0,1-1 0 0 0,0-1 1 0 0,1 1-1 0 0,-1-1 1 0 0,1 1-1 0 0,0-1 1 0 0,10 6-1 0 0,-5-4-564 0 0,0 0-1 0 0,0-1 1 0 0,1 0-1 0 0,11 3 1 0 0,-2-3-1278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 13824 0 0,'-7'-1'8383'0'0,"6"1"-7983"0"0,-27 499 1862 0 0,20-382-2195 0 0,5-57-68 0 0,2-55-33 0 0,1 0 1 0 0,0 0-1 0 0,0 0 0 0 0,0 0 0 0 0,1 0 0 0 0,0 0 0 0 0,0 0 0 0 0,0 0 0 0 0,3 8 1 0 0,-3-18-2157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19:00:51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2760 0 0,'0'0'125'0'0,"1"0"-3"0"0,31 0 1604 0 0,77-2 14825 0 0,-62-3-16129 0 0,91-21 121 0 0,-86 15-250 0 0,2 2 0 0 0,87-5-1 0 0,-133 14-587 0 0,-1 0 0 0 0,1 0 1 0 0,0 1-1 0 0,-1 0 0 0 0,1 0 0 0 0,-1 1 0 0 0,1 0 0 0 0,-1 0 0 0 0,12 6 0 0 0,-7-1-7027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19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next Tuesday (3/2)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2- see Piazza post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75B26D-4028-4CE2-9DBC-A60B6C6D19A2}"/>
                  </a:ext>
                </a:extLst>
              </p14:cNvPr>
              <p14:cNvContentPartPr/>
              <p14:nvPr/>
            </p14:nvContentPartPr>
            <p14:xfrm>
              <a:off x="850249" y="1735819"/>
              <a:ext cx="810360" cy="5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75B26D-4028-4CE2-9DBC-A60B6C6D19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609" y="1727179"/>
                <a:ext cx="8280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6F7C176-96E3-447F-9644-6185787424E4}"/>
              </a:ext>
            </a:extLst>
          </p:cNvPr>
          <p:cNvGrpSpPr/>
          <p:nvPr/>
        </p:nvGrpSpPr>
        <p:grpSpPr>
          <a:xfrm>
            <a:off x="775729" y="2151619"/>
            <a:ext cx="942840" cy="480960"/>
            <a:chOff x="775729" y="2151619"/>
            <a:chExt cx="942840" cy="4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EC2E56-46D6-41D9-BEC2-E0DEEA8AE74B}"/>
                    </a:ext>
                  </a:extLst>
                </p14:cNvPr>
                <p14:cNvContentPartPr/>
                <p14:nvPr/>
              </p14:nvContentPartPr>
              <p14:xfrm>
                <a:off x="851689" y="2151619"/>
                <a:ext cx="866880" cy="68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EC2E56-46D6-41D9-BEC2-E0DEEA8AE7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689" y="2142979"/>
                  <a:ext cx="884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32FC59-AA66-47EB-ACB2-EE390F7CDD06}"/>
                    </a:ext>
                  </a:extLst>
                </p14:cNvPr>
                <p14:cNvContentPartPr/>
                <p14:nvPr/>
              </p14:nvContentPartPr>
              <p14:xfrm>
                <a:off x="775729" y="2229739"/>
                <a:ext cx="578160" cy="402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32FC59-AA66-47EB-ACB2-EE390F7CDD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7089" y="2220739"/>
                  <a:ext cx="595800" cy="42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31BAA0-6F3F-4D8C-97DC-CDBD9B1FA14A}"/>
                  </a:ext>
                </a:extLst>
              </p14:cNvPr>
              <p14:cNvContentPartPr/>
              <p14:nvPr/>
            </p14:nvContentPartPr>
            <p14:xfrm>
              <a:off x="3332089" y="2570299"/>
              <a:ext cx="403200" cy="68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31BAA0-6F3F-4D8C-97DC-CDBD9B1FA1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3449" y="2561299"/>
                <a:ext cx="42084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351F9C5-118D-4140-85DB-70CDBF5E4898}"/>
              </a:ext>
            </a:extLst>
          </p:cNvPr>
          <p:cNvGrpSpPr/>
          <p:nvPr/>
        </p:nvGrpSpPr>
        <p:grpSpPr>
          <a:xfrm>
            <a:off x="838009" y="3027859"/>
            <a:ext cx="1659600" cy="588600"/>
            <a:chOff x="838009" y="3027859"/>
            <a:chExt cx="1659600" cy="5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0843BA-0773-4229-8FB8-2C8FE67DC2CF}"/>
                    </a:ext>
                  </a:extLst>
                </p14:cNvPr>
                <p14:cNvContentPartPr/>
                <p14:nvPr/>
              </p14:nvContentPartPr>
              <p14:xfrm>
                <a:off x="838009" y="3027859"/>
                <a:ext cx="816840" cy="27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0843BA-0773-4229-8FB8-2C8FE67DC2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9369" y="3018859"/>
                  <a:ext cx="834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BB457F-F632-4CD5-859C-2CE28E8E8974}"/>
                    </a:ext>
                  </a:extLst>
                </p14:cNvPr>
                <p14:cNvContentPartPr/>
                <p14:nvPr/>
              </p14:nvContentPartPr>
              <p14:xfrm>
                <a:off x="1187929" y="3188059"/>
                <a:ext cx="51120" cy="297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BB457F-F632-4CD5-859C-2CE28E8E89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9289" y="3179059"/>
                  <a:ext cx="687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E377A7-C7A4-49A2-8142-1D7CA7D842FD}"/>
                    </a:ext>
                  </a:extLst>
                </p14:cNvPr>
                <p14:cNvContentPartPr/>
                <p14:nvPr/>
              </p14:nvContentPartPr>
              <p14:xfrm>
                <a:off x="1138249" y="3140179"/>
                <a:ext cx="196200" cy="118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E377A7-C7A4-49A2-8142-1D7CA7D842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9609" y="3131539"/>
                  <a:ext cx="213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62F1AF-B7ED-4BA2-B1E0-55FBD0912C36}"/>
                    </a:ext>
                  </a:extLst>
                </p14:cNvPr>
                <p14:cNvContentPartPr/>
                <p14:nvPr/>
              </p14:nvContentPartPr>
              <p14:xfrm>
                <a:off x="1512289" y="3211459"/>
                <a:ext cx="17640" cy="264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62F1AF-B7ED-4BA2-B1E0-55FBD0912C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3649" y="3202819"/>
                  <a:ext cx="35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2DB552-2307-4008-87B9-77902ABC1E79}"/>
                    </a:ext>
                  </a:extLst>
                </p14:cNvPr>
                <p14:cNvContentPartPr/>
                <p14:nvPr/>
              </p14:nvContentPartPr>
              <p14:xfrm>
                <a:off x="1497169" y="3167899"/>
                <a:ext cx="242640" cy="24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2DB552-2307-4008-87B9-77902ABC1E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8529" y="3159259"/>
                  <a:ext cx="260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02CF8D-A3D1-4255-BE8F-9EB79C7AC3E8}"/>
                    </a:ext>
                  </a:extLst>
                </p14:cNvPr>
                <p14:cNvContentPartPr/>
                <p14:nvPr/>
              </p14:nvContentPartPr>
              <p14:xfrm>
                <a:off x="1504369" y="3315139"/>
                <a:ext cx="171000" cy="5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02CF8D-A3D1-4255-BE8F-9EB79C7AC3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95369" y="3306139"/>
                  <a:ext cx="188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93B5841-BD1D-430F-8275-AA0BDD2AF467}"/>
                    </a:ext>
                  </a:extLst>
                </p14:cNvPr>
                <p14:cNvContentPartPr/>
                <p14:nvPr/>
              </p14:nvContentPartPr>
              <p14:xfrm>
                <a:off x="1762129" y="3227299"/>
                <a:ext cx="218520" cy="228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93B5841-BD1D-430F-8275-AA0BDD2AF4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53129" y="3218659"/>
                  <a:ext cx="236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CB239A-F836-4FDA-ABF7-16FB191307FF}"/>
                    </a:ext>
                  </a:extLst>
                </p14:cNvPr>
                <p14:cNvContentPartPr/>
                <p14:nvPr/>
              </p14:nvContentPartPr>
              <p14:xfrm>
                <a:off x="2056249" y="3163579"/>
                <a:ext cx="118440" cy="28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CB239A-F836-4FDA-ABF7-16FB191307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47609" y="3154939"/>
                  <a:ext cx="1360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0AADD0-A912-4F2D-9A72-FFFB0ACBF89B}"/>
                    </a:ext>
                  </a:extLst>
                </p14:cNvPr>
                <p14:cNvContentPartPr/>
                <p14:nvPr/>
              </p14:nvContentPartPr>
              <p14:xfrm>
                <a:off x="2229769" y="3312619"/>
                <a:ext cx="119880" cy="12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0AADD0-A912-4F2D-9A72-FFFB0ACBF8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20769" y="3303979"/>
                  <a:ext cx="137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657E32-7D23-4361-9550-45099DBA7849}"/>
                    </a:ext>
                  </a:extLst>
                </p14:cNvPr>
                <p14:cNvContentPartPr/>
                <p14:nvPr/>
              </p14:nvContentPartPr>
              <p14:xfrm>
                <a:off x="2312569" y="3333859"/>
                <a:ext cx="185040" cy="282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657E32-7D23-4361-9550-45099DBA78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03569" y="3324859"/>
                  <a:ext cx="20268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E871C8-F7AE-4323-8893-18D743A8F687}"/>
              </a:ext>
            </a:extLst>
          </p:cNvPr>
          <p:cNvGrpSpPr/>
          <p:nvPr/>
        </p:nvGrpSpPr>
        <p:grpSpPr>
          <a:xfrm>
            <a:off x="2748889" y="3132259"/>
            <a:ext cx="1031760" cy="292680"/>
            <a:chOff x="2748889" y="3132259"/>
            <a:chExt cx="103176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3D4092-E9C4-4C76-8EDD-AD380FBDFB50}"/>
                    </a:ext>
                  </a:extLst>
                </p14:cNvPr>
                <p14:cNvContentPartPr/>
                <p14:nvPr/>
              </p14:nvContentPartPr>
              <p14:xfrm>
                <a:off x="2748889" y="3132259"/>
                <a:ext cx="143280" cy="292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3D4092-E9C4-4C76-8EDD-AD380FBDFB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39889" y="3123619"/>
                  <a:ext cx="1609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474DF2-826A-4441-B138-A0E5521CBABA}"/>
                    </a:ext>
                  </a:extLst>
                </p14:cNvPr>
                <p14:cNvContentPartPr/>
                <p14:nvPr/>
              </p14:nvContentPartPr>
              <p14:xfrm>
                <a:off x="2991529" y="3283099"/>
                <a:ext cx="155160" cy="122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474DF2-826A-4441-B138-A0E5521CBA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82529" y="3274459"/>
                  <a:ext cx="172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BB09C83-A53E-4D6A-8883-945BD62528F6}"/>
                    </a:ext>
                  </a:extLst>
                </p14:cNvPr>
                <p14:cNvContentPartPr/>
                <p14:nvPr/>
              </p14:nvContentPartPr>
              <p14:xfrm>
                <a:off x="3180889" y="3331339"/>
                <a:ext cx="132840" cy="90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BB09C83-A53E-4D6A-8883-945BD62528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889" y="3322699"/>
                  <a:ext cx="150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148C1D-76F4-4032-A9C9-0A49A6A26232}"/>
                    </a:ext>
                  </a:extLst>
                </p14:cNvPr>
                <p14:cNvContentPartPr/>
                <p14:nvPr/>
              </p14:nvContentPartPr>
              <p14:xfrm>
                <a:off x="3465289" y="3182659"/>
                <a:ext cx="315360" cy="174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148C1D-76F4-4032-A9C9-0A49A6A262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56289" y="3173659"/>
                  <a:ext cx="3330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60D892-B1B6-4716-BDFC-41865FD50007}"/>
              </a:ext>
            </a:extLst>
          </p:cNvPr>
          <p:cNvGrpSpPr/>
          <p:nvPr/>
        </p:nvGrpSpPr>
        <p:grpSpPr>
          <a:xfrm>
            <a:off x="4121569" y="3060619"/>
            <a:ext cx="595440" cy="290880"/>
            <a:chOff x="4121569" y="3060619"/>
            <a:chExt cx="59544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889A5C-779E-4A58-90AC-9D457C8BAA8C}"/>
                    </a:ext>
                  </a:extLst>
                </p14:cNvPr>
                <p14:cNvContentPartPr/>
                <p14:nvPr/>
              </p14:nvContentPartPr>
              <p14:xfrm>
                <a:off x="4121569" y="3064939"/>
                <a:ext cx="129960" cy="241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889A5C-779E-4A58-90AC-9D457C8BAA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12569" y="3056299"/>
                  <a:ext cx="1476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A5B404-60C0-44E1-824C-53879F3440A7}"/>
                    </a:ext>
                  </a:extLst>
                </p14:cNvPr>
                <p14:cNvContentPartPr/>
                <p14:nvPr/>
              </p14:nvContentPartPr>
              <p14:xfrm>
                <a:off x="4285009" y="3190579"/>
                <a:ext cx="128880" cy="126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A5B404-60C0-44E1-824C-53879F3440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76009" y="3181939"/>
                  <a:ext cx="146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26047B-B528-4D13-9D7D-6C2DF8E0A5C6}"/>
                    </a:ext>
                  </a:extLst>
                </p14:cNvPr>
                <p14:cNvContentPartPr/>
                <p14:nvPr/>
              </p14:nvContentPartPr>
              <p14:xfrm>
                <a:off x="4453849" y="3060619"/>
                <a:ext cx="263160" cy="290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26047B-B528-4D13-9D7D-6C2DF8E0A5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4849" y="3051619"/>
                  <a:ext cx="28080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268995-C64E-4200-94DE-D0CB78A92190}"/>
              </a:ext>
            </a:extLst>
          </p:cNvPr>
          <p:cNvGrpSpPr/>
          <p:nvPr/>
        </p:nvGrpSpPr>
        <p:grpSpPr>
          <a:xfrm>
            <a:off x="5089249" y="3068899"/>
            <a:ext cx="638640" cy="251640"/>
            <a:chOff x="5089249" y="3068899"/>
            <a:chExt cx="63864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DCC412-74FD-47A7-AB3B-C113FA8D19FB}"/>
                    </a:ext>
                  </a:extLst>
                </p14:cNvPr>
                <p14:cNvContentPartPr/>
                <p14:nvPr/>
              </p14:nvContentPartPr>
              <p14:xfrm>
                <a:off x="5089249" y="3072499"/>
                <a:ext cx="51480" cy="210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DCC412-74FD-47A7-AB3B-C113FA8D19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0249" y="3063859"/>
                  <a:ext cx="69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8A7446-DEDD-4233-95B5-E0379AB16EF0}"/>
                    </a:ext>
                  </a:extLst>
                </p14:cNvPr>
                <p14:cNvContentPartPr/>
                <p14:nvPr/>
              </p14:nvContentPartPr>
              <p14:xfrm>
                <a:off x="5198689" y="3068899"/>
                <a:ext cx="61560" cy="170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8A7446-DEDD-4233-95B5-E0379AB16E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90049" y="3060259"/>
                  <a:ext cx="79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94BC6D-7E47-42C2-9F26-5C06425F2097}"/>
                    </a:ext>
                  </a:extLst>
                </p14:cNvPr>
                <p14:cNvContentPartPr/>
                <p14:nvPr/>
              </p14:nvContentPartPr>
              <p14:xfrm>
                <a:off x="5401009" y="3181219"/>
                <a:ext cx="112680" cy="132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94BC6D-7E47-42C2-9F26-5C06425F209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92009" y="3172579"/>
                  <a:ext cx="130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A75859-97B7-4D04-95A2-CCA783F0A9F8}"/>
                    </a:ext>
                  </a:extLst>
                </p14:cNvPr>
                <p14:cNvContentPartPr/>
                <p14:nvPr/>
              </p14:nvContentPartPr>
              <p14:xfrm>
                <a:off x="5543209" y="3232699"/>
                <a:ext cx="184680" cy="87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A75859-97B7-4D04-95A2-CCA783F0A9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34209" y="3224059"/>
                  <a:ext cx="20232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3ECADC0-449F-447A-ABC0-B6D5510E15E2}"/>
              </a:ext>
            </a:extLst>
          </p:cNvPr>
          <p:cNvGrpSpPr/>
          <p:nvPr/>
        </p:nvGrpSpPr>
        <p:grpSpPr>
          <a:xfrm>
            <a:off x="1779409" y="3607099"/>
            <a:ext cx="2314800" cy="554760"/>
            <a:chOff x="1779409" y="3607099"/>
            <a:chExt cx="2314800" cy="55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5271C6-440C-4E22-B005-BEC50570C8B5}"/>
                    </a:ext>
                  </a:extLst>
                </p14:cNvPr>
                <p14:cNvContentPartPr/>
                <p14:nvPr/>
              </p14:nvContentPartPr>
              <p14:xfrm>
                <a:off x="1779409" y="3649939"/>
                <a:ext cx="248040" cy="361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5271C6-440C-4E22-B005-BEC50570C8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70409" y="3641299"/>
                  <a:ext cx="2656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F9A85E-2670-4EB2-A575-A6ED82CF0B84}"/>
                    </a:ext>
                  </a:extLst>
                </p14:cNvPr>
                <p14:cNvContentPartPr/>
                <p14:nvPr/>
              </p14:nvContentPartPr>
              <p14:xfrm>
                <a:off x="2224369" y="3728779"/>
                <a:ext cx="166680" cy="289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F9A85E-2670-4EB2-A575-A6ED82CF0B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15369" y="3720139"/>
                  <a:ext cx="184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357BE9E-219C-4340-AAF1-2A820C6BDB39}"/>
                    </a:ext>
                  </a:extLst>
                </p14:cNvPr>
                <p14:cNvContentPartPr/>
                <p14:nvPr/>
              </p14:nvContentPartPr>
              <p14:xfrm>
                <a:off x="2366209" y="3759019"/>
                <a:ext cx="163080" cy="263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357BE9E-219C-4340-AAF1-2A820C6BDB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57209" y="3750379"/>
                  <a:ext cx="1807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1133BA-2C1F-41E9-A7CE-A9729D7A06AB}"/>
                    </a:ext>
                  </a:extLst>
                </p14:cNvPr>
                <p14:cNvContentPartPr/>
                <p14:nvPr/>
              </p14:nvContentPartPr>
              <p14:xfrm>
                <a:off x="2688769" y="3841819"/>
                <a:ext cx="210240" cy="155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1133BA-2C1F-41E9-A7CE-A9729D7A06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79769" y="3833179"/>
                  <a:ext cx="227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EEA0C55-5B2D-495A-8221-A8F911E711EF}"/>
                    </a:ext>
                  </a:extLst>
                </p14:cNvPr>
                <p14:cNvContentPartPr/>
                <p14:nvPr/>
              </p14:nvContentPartPr>
              <p14:xfrm>
                <a:off x="2969929" y="3726619"/>
                <a:ext cx="77040" cy="273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EEA0C55-5B2D-495A-8221-A8F911E711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0929" y="3717979"/>
                  <a:ext cx="94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4F12D3-BD40-4B0D-A4E8-E1C12ECF721B}"/>
                    </a:ext>
                  </a:extLst>
                </p14:cNvPr>
                <p14:cNvContentPartPr/>
                <p14:nvPr/>
              </p14:nvContentPartPr>
              <p14:xfrm>
                <a:off x="3095929" y="3840019"/>
                <a:ext cx="135720" cy="151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4F12D3-BD40-4B0D-A4E8-E1C12ECF72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87289" y="3831019"/>
                  <a:ext cx="15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155D75-E495-40AF-AA55-2636297CBBF4}"/>
                    </a:ext>
                  </a:extLst>
                </p14:cNvPr>
                <p14:cNvContentPartPr/>
                <p14:nvPr/>
              </p14:nvContentPartPr>
              <p14:xfrm>
                <a:off x="3261529" y="3834619"/>
                <a:ext cx="118800" cy="126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155D75-E495-40AF-AA55-2636297CBB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52889" y="3825619"/>
                  <a:ext cx="136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E1AA6F-89E4-41B5-BC2B-D476C560829B}"/>
                    </a:ext>
                  </a:extLst>
                </p14:cNvPr>
                <p14:cNvContentPartPr/>
                <p14:nvPr/>
              </p14:nvContentPartPr>
              <p14:xfrm>
                <a:off x="3539089" y="3607099"/>
                <a:ext cx="153720" cy="351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E1AA6F-89E4-41B5-BC2B-D476C56082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30449" y="3598099"/>
                  <a:ext cx="1713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98BA8E-4754-4DA6-966B-5E2980E9C4A9}"/>
                    </a:ext>
                  </a:extLst>
                </p14:cNvPr>
                <p14:cNvContentPartPr/>
                <p14:nvPr/>
              </p14:nvContentPartPr>
              <p14:xfrm>
                <a:off x="3732769" y="3816619"/>
                <a:ext cx="86400" cy="101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98BA8E-4754-4DA6-966B-5E2980E9C4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24129" y="3807979"/>
                  <a:ext cx="104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0619F7-5B23-4460-AD69-439CBC1FEBF1}"/>
                    </a:ext>
                  </a:extLst>
                </p14:cNvPr>
                <p14:cNvContentPartPr/>
                <p14:nvPr/>
              </p14:nvContentPartPr>
              <p14:xfrm>
                <a:off x="3864889" y="3792499"/>
                <a:ext cx="74520" cy="159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0619F7-5B23-4460-AD69-439CBC1FEB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55889" y="3783499"/>
                  <a:ext cx="92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A9D366-9302-4CF5-9E5F-6A1C2E55E880}"/>
                    </a:ext>
                  </a:extLst>
                </p14:cNvPr>
                <p14:cNvContentPartPr/>
                <p14:nvPr/>
              </p14:nvContentPartPr>
              <p14:xfrm>
                <a:off x="2147329" y="4095619"/>
                <a:ext cx="1946880" cy="66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A9D366-9302-4CF5-9E5F-6A1C2E55E88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38689" y="4086619"/>
                  <a:ext cx="196452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478E8C7-233C-493D-9E07-DB5A9867D4FB}"/>
                  </a:ext>
                </a:extLst>
              </p14:cNvPr>
              <p14:cNvContentPartPr/>
              <p14:nvPr/>
            </p14:nvContentPartPr>
            <p14:xfrm>
              <a:off x="2253169" y="3000139"/>
              <a:ext cx="665640" cy="28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478E8C7-233C-493D-9E07-DB5A9867D4F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44529" y="2991499"/>
                <a:ext cx="6832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19?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A67F-67AB-4173-A526-F0A6F13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4B83-7754-41C8-B16F-D7E0CBF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4412271" cy="37303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order does </a:t>
            </a:r>
            <a:r>
              <a:rPr lang="en-US" dirty="0" err="1"/>
              <a:t>PAE</a:t>
            </a:r>
            <a:r>
              <a:rPr lang="en-US" dirty="0"/>
              <a:t>() traverse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printAllElements</a:t>
            </a:r>
            <a:r>
              <a:rPr lang="en-US" dirty="0"/>
              <a:t>(Node&lt;K, N&gt; n) {</a:t>
            </a:r>
          </a:p>
          <a:p>
            <a:pPr marL="0" indent="0">
              <a:buNone/>
            </a:pPr>
            <a:r>
              <a:rPr lang="en-US" dirty="0"/>
              <a:t>  if (n == null ) return;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n.key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n.left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n.right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this.root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the post, pre, in-order traversal of this tree?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A69A29-3B35-4E05-8A99-1123B2C8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03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BSTMap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implements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OrderedDefaultMap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root;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Comparator&lt;K&gt; comparator;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set(Node&lt;K, V&gt; node, 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(node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new Node&lt;K, V&gt;(key, value, null, null);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comp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this.comparator.compare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node.key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(comp &lt;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if (comp &gt;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node.value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value;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@Override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void set(K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(key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throw new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IllegalArgumentException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set(“5”, 5);</a:t>
            </a:r>
          </a:p>
          <a:p>
            <a:r>
              <a:rPr lang="en-US" dirty="0"/>
              <a:t>set(“11”, 11);</a:t>
            </a:r>
          </a:p>
          <a:p>
            <a:r>
              <a:rPr lang="en-US" dirty="0"/>
              <a:t>set(“15”, 15);</a:t>
            </a:r>
          </a:p>
          <a:p>
            <a:r>
              <a:rPr lang="en-US" dirty="0"/>
              <a:t>set(“12”, 12);</a:t>
            </a:r>
          </a:p>
          <a:p>
            <a:r>
              <a:rPr lang="en-US" dirty="0"/>
              <a:t>What’s the picture after calling </a:t>
            </a:r>
            <a:r>
              <a:rPr lang="en-US"/>
              <a:t>the above set() methods?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19?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3322</TotalTime>
  <Words>530</Words>
  <Application>Microsoft Office PowerPoint</Application>
  <PresentationFormat>On-screen Show (16:9)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 Mono</vt:lpstr>
      <vt:lpstr>Calibri Light</vt:lpstr>
      <vt:lpstr>Calibri</vt:lpstr>
      <vt:lpstr>Office Theme</vt:lpstr>
      <vt:lpstr>CSE 12 – Basic Data Structures and Object-Oriented Design Lecture 19</vt:lpstr>
      <vt:lpstr>Announcements</vt:lpstr>
      <vt:lpstr>Topics</vt:lpstr>
      <vt:lpstr>Binary Search Tree</vt:lpstr>
      <vt:lpstr>PowerPoint Presentation</vt:lpstr>
      <vt:lpstr>Binary Search Tree</vt:lpstr>
      <vt:lpstr>Questions on Lecture 19?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209</cp:revision>
  <dcterms:modified xsi:type="dcterms:W3CDTF">2021-02-22T19:31:35Z</dcterms:modified>
</cp:coreProperties>
</file>