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6" r:id="rId5"/>
    <p:sldId id="275" r:id="rId6"/>
    <p:sldId id="27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3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56 2304 0 0,'-16'-2'2140'0'0,"9"1"-876"0"0,0 0-1 0 0,1 0 1 0 0,-1-1 0 0 0,1 0-1 0 0,-10-4 1 0 0,14 6-986 0 0,-23-14 2466 0 0,23 13-2436 0 0,0 1 1 0 0,1-1 0 0 0,-1 0-1 0 0,1-1 1 0 0,-1 1 0 0 0,1 0-1 0 0,-1 0 1 0 0,1-1 0 0 0,-2-1-1 0 0,2 2-69 0 0,0 0-1 0 0,1 0 1 0 0,-1 0-1 0 0,0 0 0 0 0,0 0 1 0 0,1 0-1 0 0,-1 1 0 0 0,0-1 1 0 0,0 0-1 0 0,0 0 0 0 0,0 1 1 0 0,0-1-1 0 0,0 1 1 0 0,0-1-1 0 0,0 1 0 0 0,0 0 1 0 0,-1-1-1 0 0,-1 1 0 0 0,3 1-217 0 0,0 1 0 0 0,0-1 1 0 0,0 1-1 0 0,0-1 0 0 0,0 1 0 0 0,1-1 0 0 0,-1 1 0 0 0,0-1 0 0 0,2 4 0 0 0,-1-3 7 0 0,1 1-1 0 0,0 0 1 0 0,-1-1-1 0 0,1 1 1 0 0,0-1-1 0 0,0 1 1 0 0,1-1-1 0 0,-1 0 1 0 0,0 0-1 0 0,1 0 1 0 0,-1 0 0 0 0,1 0-1 0 0,0-1 1 0 0,5 3-1 0 0,4 1 45 0 0,0 0 0 0 0,17 3 0 0 0,-21-6-61 0 0,52 12 610 0 0,1-2 1 0 0,0-3-1 0 0,117 2 0 0 0,9-3-7 0 0,75-2-44 0 0,-226-8-491 0 0,386-32 1019 0 0,25 17 336 0 0,-406 17-1317 0 0,234 5 699 0 0,-258-6-758 0 0,14 1 41 0 0,13 1 77 0 0,-27-1-64 0 0,-16-1-106 0 0,1 0-1 0 0,0 0 1 0 0,-1 0 0 0 0,0 0-1 0 0,1 0 1 0 0,-1 0-1 0 0,0 0 1 0 0,1-1-1 0 0,-1 1 1 0 0,0 0-1 0 0,1-2 1 0 0,-1 2-6 0 0,-1 1-1 0 0,3-6 13 0 0,4 9-5645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7 161 11056 0 0,'0'-1'122'0'0,"0"0"1"0"0,1 0 0 0 0,-1 0 0 0 0,0 0-1 0 0,1 0 1 0 0,-1 0 0 0 0,1 0 0 0 0,-1 0-1 0 0,1 0 1 0 0,-1 1 0 0 0,1-1 0 0 0,0 0-1 0 0,-1 0 1 0 0,1 1 0 0 0,0-1-1 0 0,0 0 1 0 0,-1 1 0 0 0,1-1 0 0 0,0 1-1 0 0,0-1 1 0 0,0 1 0 0 0,0-1 0 0 0,0 1-1 0 0,0 0 1 0 0,0 0 0 0 0,-1-1 0 0 0,3 1-1 0 0,2-2 618 0 0,60-36 3713 0 0,-38 22-3656 0 0,47-22-1 0 0,-63 34-677 0 0,77-29 374 0 0,-77 30-726 0 0,-1 1 0 0 0,1 0 0 0 0,0 0 0 0 0,0 1 0 0 0,0 0 0 0 0,16 2 0 0 0,-13 1-467 0 0</inkml:trace>
  <inkml:trace contextRef="#ctx0" brushRef="#br0" timeOffset="1">1 369 13824 0 0,'0'0'1472'0'0,"9"7"-1472"0"0,1-2 1215 0 0,5-3 193 0 0,2 1 32 0 0,-1-3 16 0 0,2 0-944 0 0,4-3-184 0 0,4 1-40 0 0,2 0 0 0 0,2-1-800 0 0,1 1-160 0 0,-2-1-32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4608 0 0,'0'0'353'0'0,"3"8"920"0"0,0-2-631 0 0,0 1-1 0 0,0-1 0 0 0,-1 1 0 0 0,0 0 0 0 0,0 0 0 0 0,-1 0 0 0 0,1 0 1 0 0,-2 0-1 0 0,1 8 0 0 0,-1 9-141 0 0,-5 33 0 0 0,1-9 20 0 0,-7 34 554 0 0,10-78-847 0 0,0-1 0 0 0,0 1 1 0 0,0 0-1 0 0,0 0 1 0 0,-1-1-1 0 0,-1 5 1482 0 0,0-23-191 0 0,2 10-1330 0 0,1-1 1 0 0,0 0-1 0 0,0 1 0 0 0,1-1 0 0 0,-1 1 0 0 0,1-1 0 0 0,0 1 0 0 0,4-10 0 0 0,0 1-86 0 0,14-28-1 0 0,-14 33-213 0 0,0 1 0 0 0,1-1 0 0 0,0 1 0 0 0,0 0-1 0 0,0 1 1 0 0,15-13 0 0 0,11-4-6272 0 0,-15 12 114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54 218 5984 0 0,'-3'10'264'0'0,"0"-2"56"0"0,-3 1-256 0 0,4 4-64 0 0,-4 3 0 0 0,4-2 0 0 0,-1 4 1904 0 0,-4 2 368 0 0,2-3 64 0 0,0 1 24 0 0,2 0-1696 0 0,0-4-345 0 0,-3 2-63 0 0,6-4-8 0 0,4-2-760 0 0,-2 0-159 0 0</inkml:trace>
  <inkml:trace contextRef="#ctx0" brushRef="#br0" timeOffset="1">225 10 8288 0 0,'0'-5'736'0'0,"-2"3"-584"0"0,-4 0 4856 0 0,1 6-3200 0 0,-1 4-1592 0 0,3 0-320 0 0,3-1-64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7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162 234 7832 0 0,'-6'2'96'0'0,"0"1"0"0"0,0 0 0 0 0,0 0 0 0 0,0 1 0 0 0,0-1 0 0 0,0 1 0 0 0,1 0 0 0 0,-9 10 0 0 0,-2 3 1005 0 0,-17 24 0 0 0,16-19 1282 0 0,13-17-2074 0 0,0 1 1 0 0,0 0-1 0 0,1 0 1 0 0,0 0-1 0 0,0 1 0 0 0,0-1 1 0 0,1 1-1 0 0,0-1 0 0 0,0 1 1 0 0,0 0-1 0 0,1 0 1 0 0,0 0-1 0 0,1 0 0 0 0,-1 0 1 0 0,1 0-1 0 0,1 0 1 0 0,-1 0-1 0 0,3 10 0 0 0,-3-16-269 0 0,1 0 0 0 0,-1 0 0 0 0,0 0 0 0 0,1-1 0 0 0,-1 1-1 0 0,0 0 1 0 0,1 0 0 0 0,-1 0 0 0 0,1 0 0 0 0,0 0 0 0 0,-1-1-1 0 0,1 1 1 0 0,0 0 0 0 0,-1 0 0 0 0,1-1 0 0 0,0 1 0 0 0,0 0-1 0 0,-1-1 1 0 0,1 1 0 0 0,0-1 0 0 0,0 1 0 0 0,0-1-1 0 0,2 1 1 0 0,-1-1 33 0 0,0 0 0 0 0,0 1-1 0 0,-1-1 1 0 0,1 0 0 0 0,0-1 0 0 0,0 1-1 0 0,0 0 1 0 0,0 0 0 0 0,0-1-1 0 0,0 1 1 0 0,3-2 0 0 0,3-2 126 0 0,0 0 0 0 0,0 0 0 0 0,0-1 0 0 0,7-6 0 0 0,-2 1-97 0 0,0-1 0 0 0,0 0-1 0 0,-2-1 1 0 0,1 0 0 0 0,-1-1 0 0 0,16-26-1 0 0,-17 21-72 0 0,-1 0-1 0 0,0 0 1 0 0,-1-1-1 0 0,-2 0 1 0 0,7-27-1 0 0,-5 4 491 0 0,4-57-1 0 0,-7 41 924 0 0,-2 29-172 0 0,-3 28-703 0 0,4 12-475 0 0,0 1 0 0 0,-1-1 0 0 0,0 1 1 0 0,-1 0-1 0 0,0 0 0 0 0,0 21 0 0 0,1-1-40 0 0,2 35-9 0 0,4 32 21 0 0,-7-85-71 0 0,1-1 0 0 0,0 0 1 0 0,1 0-1 0 0,0-1 0 0 0,8 17 1 0 0,-10-26-110 0 0,-1-1 0 0 0,1 1 0 0 0,-1-1 1 0 0,1 1-1 0 0,0-1 0 0 0,0 1 0 0 0,0-1 0 0 0,0 0 1 0 0,1 0-1 0 0,-1 0 0 0 0,0 0 0 0 0,1-1 1 0 0,0 1-1 0 0,-1-1 0 0 0,1 1 0 0 0,4 1 0 0 0,-3-2-193 0 0,-1-1-1 0 0,1 1 0 0 0,-1-1 0 0 0,1 1 1 0 0,-1-1-1 0 0,1 0 0 0 0,0-1 0 0 0,-1 1 0 0 0,1-1 1 0 0,-1 1-1 0 0,1-1 0 0 0,-1 0 0 0 0,7-3 1 0 0,-3 1-776 0 0,1-1 1 0 0,-1-1 0 0 0,0 1 0 0 0,0-1 0 0 0,8-7 0 0 0,3-6-1220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11 7368 0 0,'-2'-2'352'0'0,"0"1"0"0"0,-1 0 0 0 0,1 0 0 0 0,0 0 0 0 0,-1 0 0 0 0,1 0 0 0 0,0 0 1 0 0,-1 1-1 0 0,1-1 0 0 0,-1 1 0 0 0,1-1 0 0 0,-1 1 0 0 0,1 0 0 0 0,-1 0 0 0 0,1 0 0 0 0,-1 0 0 0 0,1 1 0 0 0,-1-1 1 0 0,1 1-1 0 0,-1 0 0 0 0,1-1 0 0 0,-1 1 0 0 0,1 0 0 0 0,0 0 0 0 0,0 0 0 0 0,-4 3 0 0 0,0 0 995 0 0,-1 0 1 0 0,0 1-1 0 0,-10 9 0 0 0,-2 6-1540 0 0,15-14 343 0 0,0-1 1 0 0,0 1-1 0 0,1 0 0 0 0,0 0 0 0 0,0 0 1 0 0,0 1-1 0 0,1-1 0 0 0,0 1 0 0 0,0 0 1 0 0,1-1-1 0 0,0 1 0 0 0,0 0 0 0 0,0 0 1 0 0,1 0-1 0 0,0 0 0 0 0,0 0 0 0 0,1-1 1 0 0,0 1-1 0 0,0 0 0 0 0,0 0 0 0 0,1-1 1 0 0,3 9-1 0 0,-4-13-108 0 0,0 0 0 0 0,1 1 1 0 0,-1-1-1 0 0,1 0 0 0 0,-1 0 0 0 0,1 0 0 0 0,0 0 1 0 0,0 0-1 0 0,0-1 0 0 0,0 1 0 0 0,0 0 1 0 0,0-1-1 0 0,0 0 0 0 0,1 1 0 0 0,-1-1 0 0 0,0 0 1 0 0,1 0-1 0 0,-1 0 0 0 0,1 0 0 0 0,-1-1 1 0 0,1 1-1 0 0,0-1 0 0 0,-1 0 0 0 0,1 1 0 0 0,0-1 1 0 0,-1 0-1 0 0,1-1 0 0 0,-1 1 0 0 0,1 0 1 0 0,0-1-1 0 0,-1 1 0 0 0,1-1 0 0 0,-1 0 0 0 0,1 0 1 0 0,-1 0-1 0 0,0 0 0 0 0,1 0 0 0 0,-1-1 1 0 0,0 1-1 0 0,0-1 0 0 0,0 1 0 0 0,0-1 0 0 0,0 0 1 0 0,0 0-1 0 0,0 0 0 0 0,-1 0 0 0 0,4-4 0 0 0,12-19-195 0 0,14-28-1 0 0,-28 41 164 0 0,0 14-604 0 0,0 0 0 0 0,0 1 0 0 0,0-1 0 0 0,1 0-1 0 0,-1-1 1 0 0,1 1 0 0 0,3 1 0 0 0,-5-3 280 0 0,0 0 1 0 0,-1 0-1 0 0,1 1 0 0 0,0-2 1 0 0,0 1-1 0 0,-1 0 0 0 0,1 0 1 0 0,0 0-1 0 0,-1-1 0 0 0,1 1 1 0 0,-1-1-1 0 0,1 1 0 0 0,0-1 0 0 0,1-1 1 0 0,7-3-1412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3680 0 0,'0'2'8059'0'0,"0"11"-3864"0"0,9 28 1705 0 0,-7-35-5461 0 0,0 0 0 0 0,0 0 0 0 0,1 0 0 0 0,3 6 0 0 0,-4-9-429 0 0,0 0 0 0 0,0 0 1 0 0,1 0-1 0 0,-1-1 0 0 0,0 1 0 0 0,1-1 1 0 0,-1 0-1 0 0,1 1 0 0 0,0-1 0 0 0,0 0 0 0 0,0-1 1 0 0,0 1-1 0 0,0-1 0 0 0,0 1 0 0 0,1-1 1 0 0,-1 0-1 0 0,0 0 0 0 0,1 0 0 0 0,-1 0 0 0 0,1-1 1 0 0,5 1-1 0 0,2-1-149 0 0,0-1-1 0 0,0 0 1 0 0,0 0 0 0 0,0-1 0 0 0,0-1 0 0 0,0 0-1 0 0,0 0 1 0 0,-1-1 0 0 0,19-9 0 0 0,-9 2-1107 0 0,-1 0 0 0 0,0-2 0 0 0,33-28 0 0 0,-45 34 798 0 0,0 1 0 0 0,-1-1 1 0 0,1-1-1 0 0,-1 1 0 0 0,-1-1 0 0 0,1 0 0 0 0,6-14 1 0 0,-12 22 457 0 0,0 0 1 0 0,0-1 0 0 0,0 1 0 0 0,1 0 0 0 0,-1-1 0 0 0,0 1 0 0 0,0 0-1 0 0,0-1 1 0 0,0 1 0 0 0,1 0 0 0 0,-1-1 0 0 0,0 1 0 0 0,0-1 0 0 0,0 1-1 0 0,0 0 1 0 0,0-1 0 0 0,0 1 0 0 0,0 0 0 0 0,0-1 0 0 0,0 1 0 0 0,0-1-1 0 0,0 1 1 0 0,0 0 0 0 0,-1-1 0 0 0,1 1 0 0 0,0 0 0 0 0,0-1 0 0 0,0 1-1 0 0,0 0 1 0 0,-1-1 0 0 0,0 1 55 0 0,1 0 1 0 0,-1 0-1 0 0,1 0 0 0 0,-1 0 1 0 0,0 0-1 0 0,1 0 0 0 0,-1 0 0 0 0,0 0 1 0 0,1 0-1 0 0,-1 0 0 0 0,0 1 0 0 0,1-1 1 0 0,-1 0-1 0 0,1 0 0 0 0,-2 1 1 0 0,-23 16 2174 0 0,-143 140 2987 0 0,133-121-4991 0 0,12-12-478 0 0,2 1-1 0 0,1 1 0 0 0,-32 54 1 0 0,29-41-633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8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56 8752 0 0,'0'0'673'0'0,"-4"-11"-240"0"0,2 2 1123 0 0,1 6-1049 0 0,1 0 0 0 0,-1 1 0 0 0,0-1 0 0 0,0 0 0 0 0,0 1 0 0 0,0-1 0 0 0,-2-3 0 0 0,2 5-417 0 0,0 0-1 0 0,0 0 1 0 0,0 0-1 0 0,0 0 1 0 0,0 1-1 0 0,0-1 1 0 0,0 0-1 0 0,-1 1 1 0 0,1-1-1 0 0,0 0 1 0 0,0 1 0 0 0,0 0-1 0 0,-1-1 1 0 0,1 1-1 0 0,0 0 1 0 0,-1-1-1 0 0,1 1 1 0 0,0 0-1 0 0,-1 0 1 0 0,-1 1-1 0 0,-4 0 175 0 0,-1 0 0 0 0,1 1-1 0 0,-1 1 1 0 0,1-1 0 0 0,0 1-1 0 0,0 0 1 0 0,-12 7 0 0 0,6-2 55 0 0,-2 0-103 0 0,2 0 0 0 0,-1 1 0 0 0,1 1 0 0 0,-14 13 0 0 0,-43 49 674 0 0,43-40-256 0 0,24-29-549 0 0,1 1 0 0 0,0-1 0 0 0,0 1-1 0 0,0 0 1 0 0,1-1 0 0 0,-1 1 0 0 0,1 0-1 0 0,-2 4 1 0 0,3-6-68 0 0,0-1 0 0 0,0 1 1 0 0,1-1-1 0 0,-1 1 0 0 0,0-1 0 0 0,0 1 0 0 0,1-1 0 0 0,-1 0 1 0 0,1 1-1 0 0,-1-1 0 0 0,1 0 0 0 0,0 1 0 0 0,0-1 0 0 0,-1 0 1 0 0,1 0-1 0 0,0 0 0 0 0,0 0 0 0 0,0 0 0 0 0,0 0 1 0 0,0 0-1 0 0,0 0 0 0 0,1 0 0 0 0,0 1 0 0 0,5 2 151 0 0,-1 0-1 0 0,15 6 1 0 0,-19-9-116 0 0,16 7 220 0 0,140 70 886 0 0,-149-73-1162 0 0,-1 1 0 0 0,0 1 0 0 0,0-1-1 0 0,0 1 1 0 0,-1 1 0 0 0,0-1 0 0 0,0 1-1 0 0,-1 1 1 0 0,0-1 0 0 0,0 1 0 0 0,-1 0-1 0 0,-1 0 1 0 0,1 0 0 0 0,-1 1 0 0 0,-1 0-1 0 0,4 13 1 0 0,-7-18 7 0 0,1-1 0 0 0,-1 1 1 0 0,0 0-1 0 0,0 0 0 0 0,0 0 0 0 0,0 0 0 0 0,-1 0 0 0 0,0-1 0 0 0,0 1 1 0 0,-1 0-1 0 0,1-1 0 0 0,-1 1 0 0 0,0-1 0 0 0,0 1 0 0 0,0-1 0 0 0,-5 6 1 0 0,6-9-4 0 0,0 0 0 0 0,0 0 1 0 0,0 0-1 0 0,0 0 1 0 0,0 0-1 0 0,0-1 0 0 0,0 1 1 0 0,0 0-1 0 0,0-1 1 0 0,-1 1-1 0 0,1 0 1 0 0,0-1-1 0 0,0 0 0 0 0,-1 1 1 0 0,1-1-1 0 0,0 0 1 0 0,-1 0-1 0 0,1 0 0 0 0,0 1 1 0 0,-1-2-1 0 0,1 1 1 0 0,0 0-1 0 0,-1 0 1 0 0,1 0-1 0 0,0 0 0 0 0,-1-1 1 0 0,1 1-1 0 0,0-1 1 0 0,-1 1-1 0 0,1-1 0 0 0,-2-1 1 0 0,-1 0-1 0 0,0 0-1 0 0,0 0 1 0 0,0-1 0 0 0,0 0-1 0 0,1 0 1 0 0,-1 0 0 0 0,1 0 0 0 0,-5-6-1 0 0,1-1 45 0 0,1-1-1 0 0,0 1 1 0 0,0-2-1 0 0,1 1 0 0 0,1-1 1 0 0,0 1-1 0 0,1-1 1 0 0,0 0-1 0 0,0 0 0 0 0,1-1 1 0 0,1 1-1 0 0,0 0 1 0 0,2-24-1 0 0,1 11 101 0 0,1 0 0 0 0,1 0 0 0 0,2 0 0 0 0,0 1 0 0 0,18-44 0 0 0,-19 56-83 0 0,0 0 0 0 0,1 1-1 0 0,1 0 1 0 0,0 0-1 0 0,0 1 1 0 0,1 0 0 0 0,0 0-1 0 0,1 1 1 0 0,18-16 0 0 0,-18 19-1045 0 0,0-1 1 0 0,16-7-1 0 0,-15 10-1435 0 0,0-1-1 0 0,18-4 1 0 0,-3 4-5098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20 15576 0 0,'-2'0'356'0'0,"-18"6"227"0"0,1-1 1 0 0,0 2 0 0 0,-31 16 0 0 0,44-20-352 0 0,1 0 0 0 0,-1 1 1 0 0,1-1-1 0 0,0 1 0 0 0,0 0 1 0 0,1 1-1 0 0,-1-1 1 0 0,1 1-1 0 0,0 0 0 0 0,0 0 1 0 0,1 0-1 0 0,-1 1 0 0 0,1-1 1 0 0,0 1-1 0 0,1 0 0 0 0,-4 8 1 0 0,1 19 994 0 0,5-32-1224 0 0,0 0 1 0 0,0 1-1 0 0,0-1 1 0 0,0 1-1 0 0,0-1 0 0 0,0 0 1 0 0,0 1-1 0 0,0-1 1 0 0,1 0-1 0 0,-1 0 1 0 0,1 1-1 0 0,-1-1 0 0 0,1 0 1 0 0,0 0-1 0 0,-1 1 1 0 0,1-1-1 0 0,0 0 1 0 0,0 0-1 0 0,-1 0 0 0 0,1 0 1 0 0,2 1-1 0 0,-2-1-2 0 0,0-1 0 0 0,0 0 0 0 0,0 0-1 0 0,0 0 1 0 0,0 1 0 0 0,0-1 0 0 0,0 0-1 0 0,0 0 1 0 0,0-1 0 0 0,0 1 0 0 0,0 0 0 0 0,0 0-1 0 0,0 0 1 0 0,0-1 0 0 0,0 1 0 0 0,0 0-1 0 0,1-2 1 0 0,16-8 428 0 0,-4 0-92 0 0,0-1-1 0 0,-2-1 1 0 0,1-1 0 0 0,14-19 0 0 0,-6 4-341 0 0,21-37 1 0 0,-41 63 110 0 0,0 0-1 0 0,0 0 1 0 0,0 1-1 0 0,0-1 1 0 0,0 0-1 0 0,0 1 1 0 0,1-1-1 0 0,-1 1 1 0 0,1-1-1 0 0,-1 1 1 0 0,1 0-1 0 0,-1 0 1 0 0,1-1-1 0 0,0 1 1 0 0,-1 0-1 0 0,4-1 1 0 0,-4 2-102 0 0,-1 0 0 0 0,1 0 0 0 0,0 1 1 0 0,0-1-1 0 0,0 0 0 0 0,0 0 0 0 0,0 0 1 0 0,0 1-1 0 0,-1-1 0 0 0,1 0 0 0 0,0 1 0 0 0,0-1 1 0 0,0 0-1 0 0,-1 1 0 0 0,1-1 0 0 0,0 1 1 0 0,-1 0-1 0 0,1-1 0 0 0,0 1 0 0 0,-1-1 0 0 0,1 1 1 0 0,-1 0-1 0 0,1 0 0 0 0,-1-1 0 0 0,1 1 1 0 0,-1 0-1 0 0,1 0 0 0 0,-1 0 0 0 0,0-1 0 0 0,1 1 1 0 0,-1 1-1 0 0,1 1-7 0 0,5 9-144 0 0,-1 0 0 0 0,0 0-1 0 0,-1 1 1 0 0,5 23 0 0 0,-7-24 0 0 0,1-1 1 0 0,0 0-1 0 0,0 0 0 0 0,1 0 1 0 0,1 0-1 0 0,0-1 1 0 0,6 11-1 0 0,-1-8-332 0 0,-4-2-220 0 0,2-1-1 0 0,-1-1 0 0 0,1 1 0 0 0,17 14 0 0 0,-21-21 224 0 0,-2-1 227 0 0,0 0 0 0 0,1 0 0 0 0,-1 0 0 0 0,0 0 0 0 0,1-1 0 0 0,0 1 0 0 0,-1-1 0 0 0,1 0 0 0 0,0 0 0 0 0,0 0 0 0 0,-1 0 0 0 0,6 1-1 0 0,-7-2-195 0 0,0 0 290 0 0,0 0 153 0 0,0 0 1 0 0,0-1-1 0 0,-1 1 1 0 0,1 0-1 0 0,0-1 1 0 0,0 1-1 0 0,-1-1 1 0 0,1 1-1 0 0,0-1 0 0 0,-1 1 1 0 0,1-1-1 0 0,0 1 1 0 0,-1-1-1 0 0,1 1 1 0 0,-1-1-1 0 0,1 0 1 0 0,-1 1-1 0 0,1-1 1 0 0,-1 0-1 0 0,0 0 1 0 0,1 1-1 0 0,-1-1 1 0 0,0 0-1 0 0,0 0 1 0 0,1 1-1 0 0,-1-1 0 0 0,0 0 1 0 0,0 0-1 0 0,0-1 1 0 0,1-2-2 0 0,17-68 4193 0 0,-14 62-3742 0 0,0 0 0 0 0,1 0-1 0 0,1 0 1 0 0,0 0 0 0 0,0 1 0 0 0,14-15 0 0 0,-17 20-301 0 0,1 1 1 0 0,-1 0 0 0 0,1-1 0 0 0,-1 1 0 0 0,1 1 0 0 0,0-1-1 0 0,0 1 1 0 0,0-1 0 0 0,1 1 0 0 0,-1 0 0 0 0,0 0-1 0 0,1 1 1 0 0,-1 0 0 0 0,1-1 0 0 0,0 1 0 0 0,-1 1 0 0 0,1-1-1 0 0,7 1 1 0 0,-10 0-149 0 0,0 0 0 0 0,0 1 0 0 0,0 0 0 0 0,0-1 0 0 0,0 1 0 0 0,0 0 0 0 0,0 0 0 0 0,0 0 0 0 0,-1 0 0 0 0,1 0 0 0 0,0 0 0 0 0,0 1 0 0 0,-1-1 0 0 0,1 0 0 0 0,-1 1 0 0 0,1-1 0 0 0,-1 1 0 0 0,0 0 0 0 0,2 2 0 0 0,2 5 0 0 0,-1-1 0 0 0,0 1 0 0 0,4 10 0 0 0,0 1 0 0 0,-5-11 0 0 0,-2-7 0 0 0,0 0 0 0 0,-1 0 0 0 0,1 0 0 0 0,0 0 0 0 0,0 0 0 0 0,0-1 0 0 0,0 1 0 0 0,1 0 0 0 0,-1-1 0 0 0,0 1 0 0 0,1 0 0 0 0,-1-1 0 0 0,1 0 0 0 0,-1 1 0 0 0,4 1 0 0 0,-4-3 0 0 0,0 1 0 0 0,0-1 0 0 0,0 0 0 0 0,1 1 0 0 0,-1-1 0 0 0,0 0 0 0 0,0 0 0 0 0,0 0 0 0 0,0 0 0 0 0,0 0 0 0 0,0 0 0 0 0,1 0 0 0 0,-1 0 0 0 0,0 0 0 0 0,0-1 0 0 0,0 1 0 0 0,0 0 0 0 0,0-1 0 0 0,0 1 0 0 0,0-1 0 0 0,0 1 0 0 0,0-1 0 0 0,0 0 0 0 0,0 1 0 0 0,0-1 0 0 0,0 0 0 0 0,0 1 0 0 0,-1-1 0 0 0,1 0 0 0 0,0 0 0 0 0,0 0 0 0 0,-1 0 0 0 0,1 0 0 0 0,-1 0 0 0 0,2-2 0 0 0,-1 1 0 0 0,9-12 0 0 0,-2-1 0 0 0,11-21 0 0 0,-19 35 0 0 0,1 0 0 0 0,-1 0 0 0 0,0 0 0 0 0,1 0 0 0 0,-1 0 0 0 0,1 0 0 0 0,0 0 0 0 0,-1 0 0 0 0,1 0 0 0 0,0 1 0 0 0,-1-1 0 0 0,1 0 0 0 0,0 0 0 0 0,0 1 0 0 0,0-1 0 0 0,0 1 0 0 0,0-1 0 0 0,0 1 0 0 0,1-1 0 0 0,-2 1 0 0 0,1 0 0 0 0,0 0 0 0 0,-1 0 0 0 0,1 0 0 0 0,0 0 0 0 0,0 0 0 0 0,-1 0 0 0 0,1 1 0 0 0,0-1 0 0 0,-1 0 0 0 0,1 0 0 0 0,0 1 0 0 0,-1-1 0 0 0,1 0 0 0 0,-1 1 0 0 0,1-1 0 0 0,-1 1 0 0 0,1-1 0 0 0,-1 1 0 0 0,1-1 0 0 0,0 1 0 0 0,3 5 0 0 0,-1-1 0 0 0,1 0 0 0 0,-1 1 0 0 0,4 10 0 0 0,-7-16 0 0 0,10 24-566 0 0,6 28 0 0 0,1 1-2572 0 0,-6-26-5391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11056 0 0,'0'0'1001'0'0,"1"-1"-598"0"0,44-6 4986 0 0,25 4-2905 0 0,-27 2-1522 0 0,82 3 343 0 0,-33 0-466 0 0,-34-1-327 0 0,46-1 152 0 0,-51 1-343 0 0,-41 0-229 0 0,0-1 1 0 0,0 0-1 0 0,0 0 1 0 0,0-2-1 0 0,-1 1 1 0 0,22-6-1 0 0,-33 7-79 0 0,1 0 0 0 0,-1 0 0 0 0,1-1 0 0 0,-1 1 0 0 0,0 0 0 0 0,1 0 0 0 0,-1 0-1 0 0,1-1 1 0 0,-1 1 0 0 0,1 0 0 0 0,-1 0 0 0 0,0-1 0 0 0,1 1 0 0 0,-1 0 0 0 0,0-1 0 0 0,1 1 0 0 0,-1 0-1 0 0,0-1 1 0 0,0 1 0 0 0,1-1 0 0 0,-1 1 0 0 0,0-1 0 0 0,0 1 0 0 0,1 0 0 0 0,-1-1 0 0 0,0 1 0 0 0,0-1-1 0 0,0 1 1 0 0,0-1 0 0 0,0 1 0 0 0,0-1 0 0 0,0 0 0 0 0,0 0 8 0 0,-1-1 0 0 0,1 1 1 0 0,-1 0-1 0 0,1-1 0 0 0,-1 1 0 0 0,0 0 0 0 0,0-1 1 0 0,1 1-1 0 0,-1 0 0 0 0,0 0 0 0 0,-1-1 0 0 0,-3-3 24 0 0,1 1 0 0 0,-1 0 0 0 0,0 1 1 0 0,-8-6-1 0 0,-185-73 190 0 0,181 76-232 0 0,8 2-3 0 0,9 4 0 0 0,0 0 0 0 0,0 0 0 0 0,0 0 0 0 0,0 0 0 0 0,0 0 0 0 0,0 0 0 0 0,0 0 0 0 0,0 0 0 0 0,0 0 0 0 0,0 0 0 0 0,0 0 0 0 0,0 0 0 0 0,-1 0 0 0 0,1 0 0 0 0,0 0 0 0 0,0 0 0 0 0,0 0 0 0 0,0-1-1 0 0,0 1 1 0 0,0 0 0 0 0,0 0 0 0 0,0 0 0 0 0,0 0 0 0 0,0 0 0 0 0,0 0 0 0 0,0 0 0 0 0,0 0 0 0 0,0 0 0 0 0,0 0 0 0 0,0 0 0 0 0,0 0 0 0 0,0 0 0 0 0,0 0 0 0 0,0 0 0 0 0,0-1 0 0 0,0 1 0 0 0,0 0 0 0 0,0 0 0 0 0,0 0 0 0 0,0 0 0 0 0,0 0 0 0 0,0 0 0 0 0,0 0 0 0 0,0 0 0 0 0,0 0-1 0 0,0 0 1 0 0,0 0 0 0 0,0 0 0 0 0,0 0 0 0 0,0 0 0 0 0,0-1 0 0 0,0 1 0 0 0,0 0 0 0 0,0 0 0 0 0,0 0 0 0 0,0 0 0 0 0,0 0 0 0 0,1 0 0 0 0,-1 0 0 0 0,0 0 0 0 0,0 0 0 0 0,0 0 0 0 0,0 0 0 0 0,0 0 0 0 0,0 0 0 0 0,8-2-3 0 0,7-1 28 0 0,3 3 94 0 0,67 3 436 0 0,-74-2-461 0 0,-1 1-1 0 0,1 0 1 0 0,-1 1-1 0 0,1 0 0 0 0,18 9 1 0 0,-26-11-90 0 0,0 1 1 0 0,0 0-1 0 0,0 0 1 0 0,0 0 0 0 0,0 0-1 0 0,0 1 1 0 0,0-1-1 0 0,-1 1 1 0 0,1 0-1 0 0,-1-1 1 0 0,1 1-1 0 0,-1 0 1 0 0,0 1-1 0 0,-1-1 1 0 0,3 4 0 0 0,-2-2-18 0 0,-1 0 1 0 0,1 1 0 0 0,-1-1-1 0 0,0 1 1 0 0,-1-1 0 0 0,1 0 0 0 0,-1 1-1 0 0,0-1 1 0 0,-1 7 0 0 0,-3 9 117 0 0,0-1 0 0 0,-1 0 0 0 0,-2 0 0 0 0,-9 23 0 0 0,14-39-28 0 0,-44 117 331 0 0,26-65-2439 0 0,-1-1-5727 0 0,12-32-491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35 13248 0 0,'0'-2'410'0'0,"-1"-18"291"0"0,1 19-630 0 0,0 1 1 0 0,1-1 0 0 0,-1 1 0 0 0,0-1-1 0 0,0 1 1 0 0,0 0 0 0 0,0-1 0 0 0,0 1 0 0 0,-1-1-1 0 0,1 1 1 0 0,0 0 0 0 0,0-1 0 0 0,0 1-1 0 0,0-1 1 0 0,0 1 0 0 0,0 0 0 0 0,-1-1-1 0 0,1 1 1 0 0,0 0 0 0 0,0-1 0 0 0,-1 1-1 0 0,1 0 1 0 0,0-1 0 0 0,0 1 0 0 0,-1 0-1 0 0,1-1 1 0 0,0 1 0 0 0,-1 0 0 0 0,1 0 0 0 0,-1 0-1 0 0,1-1 1 0 0,0 1 0 0 0,-1 0 0 0 0,1 0-1 0 0,-1 0 1 0 0,0 0 102 0 0,0 1-1 0 0,1-1 1 0 0,-1 1-1 0 0,0-1 1 0 0,1 1-1 0 0,-1-1 1 0 0,1 1-1 0 0,-1 0 1 0 0,1-1-1 0 0,-1 1 1 0 0,1 0-1 0 0,0-1 1 0 0,-1 1-1 0 0,1 0 1 0 0,0 0-1 0 0,-1 0 1 0 0,1-1-1 0 0,0 3 1 0 0,-4 19 325 0 0,3-13-103 0 0,-41 177 1209 0 0,-4 22-977 0 0,43-189-634 0 0,-2 1-78 0 0,1 0 1 0 0,2 0 0 0 0,0 0 0 0 0,1 1-1 0 0,0-1 1 0 0,4 25 0 0 0,-3-44-28 0 0,1 1 0 0 0,-1-1 0 0 0,0 1 0 0 0,1-1 0 0 0,-1 0 0 0 0,1 1 0 0 0,0-1 0 0 0,0 0 0 0 0,-1 0 0 0 0,1 1 0 0 0,0-1 0 0 0,0 0 0 0 0,0 0 0 0 0,0 0 0 0 0,0 0 0 0 0,0 0 0 0 0,0 0 0 0 0,0-1 0 0 0,1 1 0 0 0,-1 0 0 0 0,0 0 0 0 0,1-1 0 0 0,-1 1 0 0 0,0-1 0 0 0,1 1 0 0 0,-1-1 0 0 0,0 0 0 0 0,1 1 0 0 0,-1-1 0 0 0,1 0 0 0 0,-1 0 0 0 0,1 0 0 0 0,-1 0 0 0 0,3 0 0 0 0,14-4-1375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3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14 143 10568 0 0,'-13'6'1056'0'0,"27"-6"6532"0"0,37 2-5583 0 0,2 0-1247 0 0,216 1 1410 0 0,-136-3-1369 0 0,16-1-42 0 0,67-13-4 0 0,-96 6-415 0 0,142-24 318 0 0,-149 17-351 0 0,548-58 1028 0 0,-487 64-1044 0 0,-97 6-199 0 0,-18 3 93 0 0,68 8-1 0 0,-116-7-122 0 0,25 2 246 0 0,-35-3 96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71 5984 0 0,'0'-2'115'0'0,"-1"0"1"0"0,1-1 0 0 0,-1 1-1 0 0,0 0 1 0 0,0 0-1 0 0,0 0 1 0 0,0 0-1 0 0,0 0 1 0 0,-1 0 0 0 0,1 0-1 0 0,-3-2 1 0 0,3 3 281 0 0,0 0 0 0 0,-1 0 0 0 0,1 0 0 0 0,0 0 1 0 0,-1 0-1 0 0,0 0 0 0 0,1 1 0 0 0,-1-1 0 0 0,1 0 0 0 0,-1 1 0 0 0,0-1 1 0 0,0 1-1 0 0,1 0 0 0 0,-1 0 0 0 0,0-1 0 0 0,1 1 0 0 0,-1 0 0 0 0,0 1 1 0 0,0-1-1 0 0,1 0 0 0 0,-1 0 0 0 0,0 1 0 0 0,0-1 0 0 0,-1 1 0 0 0,-3 2-134 0 0,0-1-1 0 0,1 1 1 0 0,-1 1-1 0 0,1-1 0 0 0,0 1 1 0 0,0 0-1 0 0,0 0 1 0 0,0 0-1 0 0,0 1 0 0 0,1 0 1 0 0,0 0-1 0 0,0 0 0 0 0,1 0 1 0 0,-1 0-1 0 0,1 1 1 0 0,-5 10-1 0 0,2 1 58 0 0,-1-1-1 0 0,2 1 1 0 0,0 0-1 0 0,-4 34 1 0 0,4-16 243 0 0,3 0 0 0 0,1 36 0 0 0,1-67-484 0 0,0-1-1 0 0,0 0 1 0 0,1 1-1 0 0,-1-1 1 0 0,1 0-1 0 0,0 1 1 0 0,0-1-1 0 0,0 0 1 0 0,1 0 0 0 0,-1 0-1 0 0,1 0 1 0 0,3 5-1 0 0,-4-7-43 0 0,0 0 0 0 0,0 0 0 0 0,0 0 0 0 0,0 0 0 0 0,0-1 0 0 0,1 1 0 0 0,-1 0 0 0 0,0-1 0 0 0,1 1 0 0 0,-1-1 0 0 0,0 1 0 0 0,1-1 0 0 0,-1 1 0 0 0,1-1 0 0 0,-1 0 0 0 0,1 0 0 0 0,-1 0 0 0 0,0 0 0 0 0,1 0 0 0 0,-1 0-1 0 0,1 0 1 0 0,-1-1 0 0 0,1 1 0 0 0,-1 0 0 0 0,0-1 0 0 0,1 1 0 0 0,-1-1 0 0 0,0 1 0 0 0,1-1 0 0 0,-1 0 0 0 0,1-1 0 0 0,8-3 93 0 0,-1-1-1 0 0,0 0 1 0 0,-1 0-1 0 0,0-1 1 0 0,0-1-1 0 0,8-8 0 0 0,1-4 81 0 0,19-31-1 0 0,-20 27-325 0 0,-2-2 0 0 0,-1 0 0 0 0,-1-1 0 0 0,-1 0-1 0 0,-1-1 1 0 0,-2 0 0 0 0,-1 0 0 0 0,6-45 0 0 0,-13 57-1232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3 16903 0 0,'-13'0'1276'0'0,"3"-1"-935"0"0,0 0 0 0 0,0 1 0 0 0,0 0 0 0 0,0 1 0 0 0,0 0 0 0 0,0 1 0 0 0,0 0 0 0 0,0 0 0 0 0,1 1 0 0 0,-1 0 0 0 0,1 1 0 0 0,0 0 0 0 0,-14 8 0 0 0,14-6-224 0 0,0 0 1 0 0,0 0-1 0 0,1 1 1 0 0,0 1-1 0 0,0-1 0 0 0,1 1 1 0 0,0 0-1 0 0,0 1 1 0 0,1 0-1 0 0,0 0 0 0 0,0 0 1 0 0,-5 14-1 0 0,7-15-86 0 0,0 1 0 0 0,1-1 0 0 0,0 1 0 0 0,1 0 0 0 0,0 0 0 0 0,0 0 0 0 0,0 14 0 0 0,2-23-25 0 0,0 1 0 0 0,0 0 0 0 0,0-1 1 0 0,0 1-1 0 0,0 0 0 0 0,0-1 0 0 0,0 1 0 0 0,0 0 0 0 0,0-1 0 0 0,0 1 0 0 0,1 0 0 0 0,-1-1 0 0 0,0 1 0 0 0,0 0 0 0 0,1-1 0 0 0,-1 1 0 0 0,1-1 0 0 0,-1 1 0 0 0,0-1 1 0 0,1 1-1 0 0,-1-1 0 0 0,1 1 0 0 0,-1-1 0 0 0,1 1 0 0 0,0 0 0 0 0,0-1 15 0 0,0 0 1 0 0,1 1-1 0 0,-1-1 1 0 0,0 0-1 0 0,0 0 0 0 0,0 0 1 0 0,0 0-1 0 0,0 0 1 0 0,0 0-1 0 0,1 0 0 0 0,-1 0 1 0 0,0-1-1 0 0,2 0 1 0 0,3-1 91 0 0,1-1 0 0 0,-1 0 0 0 0,11-7 0 0 0,-16 10-111 0 0,44-32 968 0 0,57-52-1 0 0,-90 73-932 0 0,-6 5 31 0 0,1 1 0 0 0,0 0-1 0 0,0 0 1 0 0,0 0 0 0 0,1 0 0 0 0,12-4-1 0 0,-17 8-51 0 0,1 0-1 0 0,-1 0 1 0 0,0 0-1 0 0,1 1 1 0 0,-1 0-1 0 0,1-1 0 0 0,-1 1 1 0 0,1 1-1 0 0,-1-1 1 0 0,0 0-1 0 0,1 1 0 0 0,-1 0 1 0 0,0 0-1 0 0,1 0 1 0 0,-1 0-1 0 0,0 0 1 0 0,0 0-1 0 0,0 1 0 0 0,5 3 1 0 0,-2-2-523 0 0,0 1 1 0 0,-1 1 0 0 0,1-1-1 0 0,-1 1 1 0 0,1 0-1 0 0,-1 0 1 0 0,-1 0 0 0 0,1 1-1 0 0,-1 0 1 0 0,0 0 0 0 0,0 0-1 0 0,-1 0 1 0 0,0 0-1 0 0,4 12 1 0 0,-5-10-101 0 0,0 1 0 0 0,-1 0-1 0 0,0 0 1 0 0,-1 10 2985 0 0,0-26-1252 0 0,0-1-818 0 0,1 0 0 0 0,0 1-1 0 0,1-1 1 0 0,0 1 0 0 0,0-1 0 0 0,1 1 0 0 0,-1 0 0 0 0,2 0 0 0 0,-1 0 0 0 0,1 0 0 0 0,0 0 0 0 0,0 1 0 0 0,1 0 0 0 0,0 0-1 0 0,0 0 1 0 0,0 0 0 0 0,1 1 0 0 0,12-9 0 0 0,-16 13-296 0 0,0 0-1 0 0,0 0 1 0 0,0 0-1 0 0,1 0 1 0 0,-1 1-1 0 0,0-1 1 0 0,0 1-1 0 0,1-1 1 0 0,-1 1-1 0 0,0 0 1 0 0,1 0-1 0 0,-1 0 1 0 0,1 0-1 0 0,-1 0 1 0 0,0 1-1 0 0,1-1 1 0 0,-1 1-1 0 0,0-1 1 0 0,0 1-1 0 0,1 0 1 0 0,-1 0-1 0 0,0 0 1 0 0,0 0-1 0 0,0 1 1 0 0,0-1 0 0 0,3 3-1 0 0,4 3-95 0 0,-1 1 0 0 0,1 0 0 0 0,13 18 0 0 0,-21-25 72 0 0,1 1 10 0 0,0 1 1 0 0,0 0-1 0 0,1-1 1 0 0,-1 0-1 0 0,1 1 1 0 0,0-1-1 0 0,0 0 1 0 0,5 3-1 0 0,-6-4 2 0 0,-1-1 0 0 0,1 0 0 0 0,-1 1 0 0 0,1-1-1 0 0,-1 0 1 0 0,1 0 0 0 0,-1 0 0 0 0,1 0-1 0 0,-1 0 1 0 0,1 0 0 0 0,-1 0 0 0 0,1-1-1 0 0,-1 1 1 0 0,0 0 0 0 0,1-1 0 0 0,-1 1 0 0 0,1-1-1 0 0,-1 0 1 0 0,0 1 0 0 0,1-1 0 0 0,-1 0-1 0 0,2-1 1 0 0,9-7 13 0 0,-9 6-7 0 0,1-1 0 0 0,0 2-1 0 0,0-1 1 0 0,1 0 0 0 0,6-2-1 0 0,-9 4-16 0 0,-1 1 0 0 0,1-1 0 0 0,-1 1 0 0 0,1 0 0 0 0,-1 0 0 0 0,1 0 0 0 0,-1 0 0 0 0,1 0 0 0 0,0 0-1 0 0,-1 0 1 0 0,1 0 0 0 0,-1 0 0 0 0,1 1 0 0 0,-1-1 0 0 0,1 1 0 0 0,-1-1 0 0 0,1 1 0 0 0,-1 0 0 0 0,0-1-1 0 0,1 1 1 0 0,-1 0 0 0 0,2 2 0 0 0,19 14-2517 0 0,-11-5 1008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14 7368 0 0,'-5'-2'306'0'0,"0"0"0"0"0,1 0 1 0 0,-1 0-1 0 0,0 1 0 0 0,0 0 0 0 0,0 0 1 0 0,0 0-1 0 0,0 0 0 0 0,0 1 1 0 0,0 0-1 0 0,0 0 0 0 0,0 0 0 0 0,-1 1 1 0 0,1-1-1 0 0,0 1 0 0 0,0 0 0 0 0,1 1 1 0 0,-1-1-1 0 0,-8 5 0 0 0,-2 0 409 0 0,1 2-1 0 0,0-1 1 0 0,0 2 0 0 0,1 0-1 0 0,-13 11 1 0 0,15-11-396 0 0,0 1-1 0 0,1 0 1 0 0,0 0 0 0 0,1 1 0 0 0,0 1-1 0 0,0 0 1 0 0,1 0 0 0 0,1 0 0 0 0,0 1 0 0 0,-9 23-1 0 0,15-34-281 0 0,1 0 0 0 0,-1 0 0 0 0,1 0 0 0 0,-1-1 0 0 0,1 1 0 0 0,-1 0 0 0 0,1 0 0 0 0,0 0 0 0 0,0 0 0 0 0,0 0 0 0 0,0 0 0 0 0,0 0 0 0 0,1-1 0 0 0,-1 1 0 0 0,1 0-1 0 0,-1 0 1 0 0,1 0 0 0 0,-1-1 0 0 0,1 1 0 0 0,0 0 0 0 0,0 0 0 0 0,0-1 0 0 0,0 1 0 0 0,0-1 0 0 0,0 1 0 0 0,1-1 0 0 0,-1 1 0 0 0,0-1 0 0 0,1 0 0 0 0,-1 0 0 0 0,1 0 0 0 0,-1 1 0 0 0,1-1-1 0 0,0-1 1 0 0,-1 1 0 0 0,1 0 0 0 0,0 0 0 0 0,2 0 0 0 0,7 2 44 0 0,-1 0 0 0 0,1-1 0 0 0,0 0 0 0 0,0-1 0 0 0,13 0 0 0 0,-5-1 121 0 0,1 2-1 0 0,-1 0 1 0 0,0 0-1 0 0,0 2 1 0 0,36 12-1 0 0,-52-15-163 0 0,0 0 0 0 0,-1 1-1 0 0,1-1 1 0 0,-1 1 0 0 0,1-1 0 0 0,-1 1-1 0 0,1 0 1 0 0,-1 0 0 0 0,0 0 0 0 0,0 0-1 0 0,0 0 1 0 0,0 1 0 0 0,0-1 0 0 0,-1 1-1 0 0,1-1 1 0 0,-1 1 0 0 0,1-1 0 0 0,-1 1-1 0 0,0 0 1 0 0,0 0 0 0 0,0 0-1 0 0,0 3 1 0 0,-1-1 11 0 0,1-1-1 0 0,-1 1 0 0 0,-1 0 0 0 0,1 0 1 0 0,-1 0-1 0 0,1-1 0 0 0,-1 1 1 0 0,-1 0-1 0 0,1-1 0 0 0,-1 1 0 0 0,0 0 1 0 0,0-1-1 0 0,-3 5 0 0 0,-3 7-27 0 0,-1-1 0 0 0,-1 0-1 0 0,-1 0 1 0 0,0-1 0 0 0,-1 0-1 0 0,0-1 1 0 0,-1 0 0 0 0,-1-1-1 0 0,-25 18 1 0 0,29-25-162 0 0,-15 11-763 0 0,24-15 534 0 0,0 0 0 0 0,0 0 0 0 0,0 0 0 0 0,0 0 0 0 0,0 0 0 0 0,0 0 0 0 0,0 1 0 0 0,0-1 0 0 0,0 2 0 0 0,9-5-2945 0 0,3-3 1561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 11976 0 0,'4'-8'546'0'0,"-3"6"-10"0"0,-13 5 1450 0 0,8-2-1718 0 0,0 1 1 0 0,1 0 0 0 0,-1 0 0 0 0,1 0 0 0 0,-1 0 0 0 0,1 1-1 0 0,0-1 1 0 0,0 1 0 0 0,0 0 0 0 0,0 0 0 0 0,0 0 0 0 0,1 0 0 0 0,-1 0-1 0 0,-1 5 1 0 0,-1 0 164 0 0,1 0 0 0 0,0-1-1 0 0,1 1 1 0 0,0 0 0 0 0,-4 16 0 0 0,5-12-58 0 0,0-1-1 0 0,1 1 1 0 0,0 12 0 0 0,1-19-290 0 0,0-1 0 0 0,1 1-1 0 0,-1 0 1 0 0,1-1-1 0 0,0 1 1 0 0,0 0 0 0 0,1-1-1 0 0,-1 1 1 0 0,1-1 0 0 0,3 6-1 0 0,-4-9-51 0 0,0 1 0 0 0,0-1 0 0 0,0 0 0 0 0,0 0-1 0 0,0 0 1 0 0,0 0 0 0 0,0 0 0 0 0,0 0 0 0 0,0-1-1 0 0,0 1 1 0 0,0 0 0 0 0,0-1 0 0 0,1 1 0 0 0,-1 0-1 0 0,0-1 1 0 0,1 1 0 0 0,-1-1 0 0 0,0 0 0 0 0,2 1 0 0 0,0-1 5 0 0,0 0 0 0 0,-1 0 1 0 0,1-1-1 0 0,0 1 1 0 0,0 0-1 0 0,-1-1 1 0 0,1 0-1 0 0,0 1 1 0 0,2-3-1 0 0,5-1 48 0 0,0-1 0 0 0,-1-1-1 0 0,15-11 1 0 0,-16 10 50 0 0,0 0 1 0 0,0-1-1 0 0,8-11 0 0 0,-9 10 11 0 0,0 1 0 0 0,1 0 0 0 0,9-8 1 0 0,-12 13-84 0 0,-5 3-63 0 0,0 0 1 0 0,1 0 0 0 0,-1 0-1 0 0,0 0 1 0 0,1 0 0 0 0,-1 0-1 0 0,0 1 1 0 0,1-1 0 0 0,-1 0 0 0 0,0 0-1 0 0,1 0 1 0 0,-1 0 0 0 0,0 0-1 0 0,0 1 1 0 0,1-1 0 0 0,-1 0 0 0 0,0 0-1 0 0,0 1 1 0 0,1-1 0 0 0,-1 0-1 0 0,0 0 1 0 0,0 1 0 0 0,0-1 0 0 0,0 0-1 0 0,1 0 1 0 0,-1 1 0 0 0,0-1-1 0 0,0 0 1 0 0,0 1 0 0 0,4 8 13 0 0,-2 6-7 0 0,-1-1 0 0 0,-1 1 0 0 0,0-1 0 0 0,-1 1 0 0 0,-1-1 0 0 0,-5 22 0 0 0,1 1-38 0 0,6-36 3 0 0,0 0 1 0 0,0 1 0 0 0,0-1-1 0 0,0 0 1 0 0,0 1 0 0 0,0-1-1 0 0,0 0 1 0 0,1 1 0 0 0,-1-1-1 0 0,1 2 1 0 0,0-2-276 0 0,7-4-1857 0 0,-4 1 1675 0 0,0 0 0 0 0,0-1 0 0 0,0 1 1 0 0,-1-1-1 0 0,1 0 0 0 0,-1-1 0 0 0,1 1 0 0 0,3-5 0 0 0,7-11-1380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58 6448 0 0,'2'-9'174'0'0,"0"-1"0"0"0,0 1 0 0 0,0-21 7515 0 0,-4 55 50 0 0,-3 18-6719 0 0,2 1-1 0 0,3 48 1 0 0,13 88-534 0 0,-10-146-895 0 0,1-1 1 0 0,2 0-1 0 0,1-1 0 0 0,16 43 0 0 0,-18-60-1546 0 0,-2-5-3560 0 0</inkml:trace>
  <inkml:trace contextRef="#ctx0" brushRef="#br0" timeOffset="1">3 474 18919 0 0,'-1'-1'1712'0'0,"1"1"-1686"0"0,0 0-1 0 0,0 0 1 0 0,0 0-1 0 0,-1-1 1 0 0,1 1-1 0 0,0 0 1 0 0,0 0-1 0 0,0 0 0 0 0,0 0 1 0 0,0-1-1 0 0,0 1 1 0 0,0 0-1 0 0,0 0 1 0 0,0 0-1 0 0,-1-1 1 0 0,1 1-1 0 0,0 0 1 0 0,0 0-1 0 0,0 0 1 0 0,0-1-1 0 0,0 1 0 0 0,0 0 1 0 0,0 0-1 0 0,0-1 1 0 0,1 1-1 0 0,-1 0 1 0 0,0 0-1 0 0,0 0 1 0 0,0-1-1 0 0,0 1 1 0 0,0 0-1 0 0,0 0 0 0 0,0 0 1 0 0,0 0-1 0 0,0-1 1 0 0,1 1-1 0 0,-1 0 1 0 0,0 0-1 0 0,0 0 1 0 0,0 0-1 0 0,0-1 1 0 0,1 1-1 0 0,-1 0 1 0 0,8-6 608 0 0,-7 5-506 0 0,10-6 308 0 0,1 0 0 0 0,1 1 0 0 0,-1 1 1 0 0,1 0-1 0 0,0 0 0 0 0,22-4 0 0 0,83-8-689 0 0,-116 16 248 0 0,87-4-2519 0 0,-70 2 850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12896 0 0,'-5'4'419'0'0,"-1"0"0"0"0,1 0 0 0 0,0 1 0 0 0,0 0 0 0 0,1 0 0 0 0,-1 0 0 0 0,-3 7 0 0 0,-3 4 1581 0 0,-11 22-1 0 0,20-34-1852 0 0,-4 7 393 0 0,1 1-1 0 0,-8 22 1 0 0,12-31-454 0 0,0 0 0 0 0,0 0 0 0 0,1-1 0 0 0,-1 1 0 0 0,1 0 0 0 0,0 0 0 0 0,0 0 0 0 0,0 0 0 0 0,0-1 0 0 0,0 1 0 0 0,1 0 0 0 0,-1 0 0 0 0,1 0 0 0 0,0 0 0 0 0,0-1 0 0 0,0 1 0 0 0,0 0 0 0 0,3 3 0 0 0,-4-5-56 0 0,1-1-1 0 0,0 1 0 0 0,-1 0 1 0 0,1-1-1 0 0,0 1 0 0 0,-1-1 1 0 0,1 0-1 0 0,0 1 0 0 0,0-1 1 0 0,-1 0-1 0 0,1 1 0 0 0,0-1 0 0 0,0 0 1 0 0,0 0-1 0 0,0 1 0 0 0,0-1 1 0 0,-1 0-1 0 0,1 0 0 0 0,0 0 1 0 0,0 0-1 0 0,0 0 0 0 0,0-1 1 0 0,0 1-1 0 0,-1 0 0 0 0,1 0 1 0 0,0 0-1 0 0,1-1 0 0 0,20-11 252 0 0,-17 8-241 0 0,0 0 1 0 0,-1-1 0 0 0,1 1 0 0 0,-1-1 0 0 0,0 0 0 0 0,5-9 0 0 0,18-37 95 0 0,-11 19 28 0 0,-5 11-69 0 0,-8 14 133 0 0,0 0 0 0 0,1 0 1 0 0,0 1-1 0 0,0 0 0 0 0,0 0 0 0 0,11-11 0 0 0,-15 16-220 0 0,1 1-1 0 0,0-1 1 0 0,-1 1 0 0 0,1 0-1 0 0,0-1 1 0 0,-1 1-1 0 0,1 0 1 0 0,0-1 0 0 0,0 1-1 0 0,-1 0 1 0 0,1 0-1 0 0,0 0 1 0 0,0 0 0 0 0,-1 0-1 0 0,1 0 1 0 0,0 0-1 0 0,0 0 1 0 0,-1 0-1 0 0,1 0 1 0 0,0 0 0 0 0,0 0-1 0 0,-1 0 1 0 0,1 1-1 0 0,0-1 1 0 0,0 0 0 0 0,-1 1-1 0 0,1-1 1 0 0,0 0-1 0 0,-1 1 1 0 0,1-1 0 0 0,-1 1-1 0 0,1-1 1 0 0,0 1-1 0 0,-1-1 1 0 0,1 1 0 0 0,-1-1-1 0 0,1 1 1 0 0,-1 0-1 0 0,0-1 1 0 0,1 1 0 0 0,-1 1-1 0 0,4 3 56 0 0,0 2 0 0 0,-1-1 0 0 0,4 10 0 0 0,-4-10-46 0 0,20 43-17 0 0,-21-44 0 0 0,0-1 0 0 0,0 0 0 0 0,1 0 0 0 0,-1 0 0 0 0,1 0 0 0 0,0 0 0 0 0,0 0 0 0 0,0-1 0 0 0,0 0 0 0 0,7 6 0 0 0,-9-8-22 0 0,0 0 0 0 0,-1-1 0 0 0,1 1 1 0 0,0-1-1 0 0,-1 1 0 0 0,1-1 0 0 0,0 0 0 0 0,0 1 0 0 0,0-1 0 0 0,-1 0 0 0 0,1 1 0 0 0,0-1 0 0 0,0 0 1 0 0,0 0-1 0 0,0 0 0 0 0,-1 0 0 0 0,1 0 0 0 0,0 0 0 0 0,0 0 0 0 0,0 0 0 0 0,0 0 0 0 0,0 0 1 0 0,-1 0-1 0 0,1-1 0 0 0,0 1 0 0 0,0 0 0 0 0,0 0 0 0 0,0-1 0 0 0,-1 1 0 0 0,1-1 0 0 0,0 1 0 0 0,0-1 1 0 0,-1 1-1 0 0,1-1 0 0 0,0 0 0 0 0,1 0-66 0 0,-1 0-420 0 0,-1 0 377 0 0,1 1 1 0 0,-1 0-1 0 0,1-1 0 0 0,0 1 1 0 0,-1 0-1 0 0,1-1 0 0 0,0 1 0 0 0,-1 0 1 0 0,1 0-1 0 0,0 0 0 0 0,-1 0 1 0 0,1 0-1 0 0,0 0 0 0 0,-1 0 0 0 0,1 0 1 0 0,0 0-1 0 0,-1 0 0 0 0,1 0 1 0 0,0 0-1 0 0,-1 0 0 0 0,1 0 0 0 0,0 1 1 0 0,-1-1-1 0 0,2 1 0 0 0,0 2 236 0 0,0 1 0 0 0,-1 0 0 0 0,1 0 0 0 0,-1 0 0 0 0,1 0 0 0 0,-1 0 0 0 0,-1 0 0 0 0,1 1 0 0 0,0 4 0 0 0,-1-9-20 0 0,0 1 0 0 0,0-1 0 0 0,0 0 0 0 0,0 0 1 0 0,0 0-1 0 0,0 0 0 0 0,0 0 0 0 0,0 1 1 0 0,-1-1-1 0 0,1 0 0 0 0,0 0 0 0 0,0 0 0 0 0,1 0 1 0 0,-1 0-1 0 0,0 1 0 0 0,0-1 0 0 0,0 0 0 0 0,0 0 1 0 0,0 0-1 0 0,0 0 0 0 0,0 0 0 0 0,0 0 1 0 0,0 1-1 0 0,0-1 0 0 0,0 0 0 0 0,0 0 0 0 0,0 0 1 0 0,0 0-1 0 0,1 0 0 0 0,-1 0 0 0 0,0 0 1 0 0,0 0-1 0 0,0 1 0 0 0,0-1 0 0 0,0 0 0 0 0,0 0 1 0 0,0 0-1 0 0,1 0 0 0 0,-1 0 0 0 0,0 0 0 0 0,0 0 1 0 0,0 0-1 0 0,0 0 0 0 0,0 0 0 0 0,1 0 1 0 0,5-5 776 0 0,5-9-839 0 0,-3 1-70 0 0,0 1 1 0 0,2 1-1 0 0,-1 0 0 0 0,19-17 1 0 0,-18 20-793 0 0,0 0 0 0 0,0 1 0 0 0,15-7 0 0 0,15-6-2196 0 0,-17 12 1240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225 341 1840 0 0,'-7'2'-381'0'0,"-38"19"2731"0"0,37-16-434 0 0,0-1 0 0 0,0 2 0 0 0,0-1 1 0 0,1 1-1 0 0,-13 12 0 0 0,4-1-499 0 0,5-6-901 0 0,1-1 0 0 0,1 1 0 0 0,0 1-1 0 0,0-1 1 0 0,-8 17 0 0 0,14-23-374 0 0,-4 10 527 0 0,-10 28 1 0 0,15-39-532 0 0,1-1 1 0 0,0 1-1 0 0,1-1 1 0 0,-1 1-1 0 0,0-1 1 0 0,1 1-1 0 0,0 0 0 0 0,0-1 1 0 0,0 1-1 0 0,1 0 1 0 0,-1-1-1 0 0,1 1 0 0 0,0 0 1 0 0,1 4-1 0 0,-1-7-114 0 0,-1 0-1 0 0,1 0 0 0 0,-1 0 0 0 0,1-1 1 0 0,-1 1-1 0 0,1 0 0 0 0,-1-1 0 0 0,1 1 1 0 0,0 0-1 0 0,-1-1 0 0 0,1 1 1 0 0,0-1-1 0 0,0 1 0 0 0,-1-1 0 0 0,1 1 1 0 0,0-1-1 0 0,0 0 0 0 0,0 1 0 0 0,0-1 1 0 0,0 0-1 0 0,-1 0 0 0 0,1 0 1 0 0,0 1-1 0 0,0-1 0 0 0,0 0 0 0 0,0 0 1 0 0,0 0-1 0 0,0-1 0 0 0,0 1 0 0 0,0 0 1 0 0,-1 0-1 0 0,1 0 0 0 0,0-1 1 0 0,0 1-1 0 0,1-1 0 0 0,4-1 75 0 0,0-1 0 0 0,-1 0 0 0 0,1-1-1 0 0,5-3 1 0 0,-6 3-17 0 0,4-3 4 0 0,0 0 0 0 0,0-1 0 0 0,-1 0 0 0 0,0-1 0 0 0,-1 0 0 0 0,0 0 0 0 0,0 0 0 0 0,-1-1 0 0 0,0 0 0 0 0,-1-1 0 0 0,6-15 0 0 0,4-14 303 0 0,15-72-1 0 0,-27 100-288 0 0,42-209 2429 0 0,-37 178-1910 0 0,-8 40-583 0 0,3-12 401 0 0,2-27 1 0 0,-7 36 350 0 0,-1 14-771 0 0,-2 16-458 0 0,4-23 469 0 0,-3 25-302 0 0,1 1 0 0 0,1 0 0 0 0,4 49-1 0 0,-2-66-7 0 0,1 1-232 0 0,0 0 0 0 0,1 0 0 0 0,0 0 1 0 0,0 0-1 0 0,1-1 0 0 0,8 20 0 0 0,-8-24-261 0 0,1 1 1 0 0,-1-1-1 0 0,1 0 1 0 0,0 0-1 0 0,1 0 1 0 0,8 8-1 0 0,5 1-6950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1 920 0 0,'-23'5'87'0'0,"0"5"3568"0"0,10-5 1388 0 0,9-3-3316 0 0,0 0 1 0 0,0 1-1 0 0,0-1 0 0 0,1 0 1 0 0,-6 6-1 0 0,3-4-869 0 0,2 1 1 0 0,-1 1-1 0 0,-5 5 0 0 0,5-2-530 0 0,0-1 1 0 0,0 1-1 0 0,0 0 0 0 0,1 0 0 0 0,-3 10 0 0 0,5-13-186 0 0,0 1-1 0 0,1-1 0 0 0,0 1 1 0 0,0-1-1 0 0,1 1 1 0 0,0-1-1 0 0,0 1 0 0 0,0 0 1 0 0,1-1-1 0 0,0 1 1 0 0,0-1-1 0 0,0 1 1 0 0,1-1-1 0 0,0 0 0 0 0,1 1 1 0 0,4 8-1 0 0,-6-14-114 0 0,0 0-1 0 0,-1 0 1 0 0,1 0-1 0 0,0 0 1 0 0,0 0 0 0 0,0-1-1 0 0,0 1 1 0 0,0 0-1 0 0,1-1 1 0 0,-1 1-1 0 0,0-1 1 0 0,0 1 0 0 0,0-1-1 0 0,0 1 1 0 0,1-1-1 0 0,-1 0 1 0 0,0 0-1 0 0,0 1 1 0 0,1-1 0 0 0,-1 0-1 0 0,0 0 1 0 0,1 0-1 0 0,-1 0 1 0 0,0-1-1 0 0,0 1 1 0 0,1 0 0 0 0,-1-1-1 0 0,0 1 1 0 0,0 0-1 0 0,0-1 1 0 0,2 0-1 0 0,0-1 22 0 0,1 1-1 0 0,0-1 0 0 0,-1 0 1 0 0,1-1-1 0 0,-1 1 0 0 0,0-1 1 0 0,0 1-1 0 0,4-5 0 0 0,-6 6-41 0 0,5-6 51 0 0,0 0-1 0 0,-1 0 0 0 0,0 0 1 0 0,4-10-1 0 0,22-33-309 0 0,-12 14-1296 0 0,-18 33 1173 0 0,1 1-1 0 0,-1 0 0 0 0,0 0 0 0 0,1 0 0 0 0,-1 0 1 0 0,1 1-1 0 0,0-1 0 0 0,0 0 0 0 0,0 1 0 0 0,0-1 0 0 0,0 1 1 0 0,0 0-1 0 0,3-2 0 0 0,0 4-3174 0 0,-4-1 3382 0 0,0 0 0 0 0,0 1-1 0 0,0-1 1 0 0,-1 1-1 0 0,1 0 1 0 0,0-1 0 0 0,0 1-1 0 0,0 0 1 0 0,-1 0 0 0 0,1-1-1 0 0,0 1 1 0 0,-1 0 0 0 0,1 0-1 0 0,0 0 1 0 0,-1 0-1 0 0,1 0 1 0 0,-1 0 0 0 0,0 0-1 0 0,1 1 1 0 0,0 1 150 0 0,1 1 0 0 0,-1-1 0 0 0,0 0 0 0 0,-1 1-1 0 0,1-1 1 0 0,0 5 0 0 0,-3 44 5176 0 0,2-49-4960 0 0,-1-1-1 0 0,2 0 1 0 0,-1 1-1 0 0,0-1 0 0 0,0 0 1 0 0,1 0-1 0 0,-1 1 1 0 0,1-1-1 0 0,0 0 1 0 0,0 0-1 0 0,0 0 0 0 0,0 1 1 0 0,0-1-1 0 0,3 3 1 0 0,-3-3-361 0 0,1-1 0 0 0,0 0 0 0 0,-1 0 1 0 0,1 1-1 0 0,0-1 0 0 0,0 0 0 0 0,0-1 1 0 0,0 1-1 0 0,-1 0 0 0 0,1 0 0 0 0,0-1 1 0 0,1 1-1 0 0,-1-1 0 0 0,0 0 0 0 0,0 0 1 0 0,0 1-1 0 0,3-2 0 0 0,9 1-7266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8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97 2304 0 0,'-25'-21'2880'0'0,"21"18"-1074"0"0,-1 0 0 0 0,1-1 0 0 0,0 1 0 0 0,0-1 0 0 0,0 0 0 0 0,-4-6 1 0 0,-1-1-443 0 0,4 5-595 0 0,3 4-441 0 0,-1-1-1 0 0,1 1 1 0 0,-1-1 0 0 0,1 1 0 0 0,-1 0-1 0 0,0 0 1 0 0,0 0 0 0 0,0 0-1 0 0,0 0 1 0 0,-7-2 1282 0 0,10 4-1548 0 0,-1 0 1 0 0,1 0-1 0 0,0-1 0 0 0,0 1 0 0 0,0 0 0 0 0,-1 0 0 0 0,1 0 1 0 0,0 0-1 0 0,0 0 0 0 0,0 0 0 0 0,-1 0 0 0 0,1 0 1 0 0,0 0-1 0 0,0 0 0 0 0,-1 0 0 0 0,1 0 0 0 0,0 0 0 0 0,0 0 1 0 0,-1 0-1 0 0,1 0 0 0 0,0 0 0 0 0,0 0 0 0 0,0 0 0 0 0,-1 0 1 0 0,1 0-1 0 0,0 0 0 0 0,0 0 0 0 0,-1 0 0 0 0,1 0 1 0 0,-1 6 51 0 0,0-1 1 0 0,0 0 0 0 0,0 0 0 0 0,0 0 0 0 0,1 1-1 0 0,0-1 1 0 0,0 0 0 0 0,2 7 0 0 0,11 46 212 0 0,-3-11-273 0 0,-8-37-93 0 0,1-1 1 0 0,0 1-1 0 0,1-1 0 0 0,-1 1 1 0 0,2-1-1 0 0,7 13 0 0 0,-11-21-47 0 0,0 1-1 0 0,0-1 1 0 0,1 0-1 0 0,-1 0 1 0 0,0 0-1 0 0,1 1 1 0 0,-1-1-1 0 0,1-1 1 0 0,-1 1-1 0 0,1 0 1 0 0,-1 0-1 0 0,1-1 1 0 0,0 1-1 0 0,-1 0 1 0 0,1-1-1 0 0,0 0 1 0 0,0 1-1 0 0,-1-1 0 0 0,1 0 1 0 0,0 0-1 0 0,0 0 1 0 0,-1 0-1 0 0,3 0 1 0 0,4-1-707 0 0,-1-1 1 0 0,1 1-1 0 0,-1-1 0 0 0,8-3 1 0 0,5-2-1322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8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 8752 0 0,'0'0'793'0'0,"-12"7"4580"0"0,-19 22 912 0 0,1 1-3400 0 0,-59 61-1642 0 0,-153 181-108 0 0,145-152-8607 0 0,73-89-682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3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1480 115 2760 0 0,'0'0'9030'0'0,"-17"-6"-5740"0"0,-44-24 1181 0 0,48 26-4088 0 0,0 0 1 0 0,0 0-1 0 0,0 1 0 0 0,-16-1 0 0 0,-56-2 584 0 0,51 5-638 0 0,3 0-73 0 0,4 0-16 0 0,0-1 0 0 0,-29-6 0 0 0,-3-6-217 0 0,0 4 0 0 0,-115-7-1 0 0,107 19 261 0 0,1 2 0 0 0,-75 16-1 0 0,123-17-260 0 0,1 0-1 0 0,0 2 1 0 0,0 0-1 0 0,0 1 1 0 0,1 1-1 0 0,0 1 1 0 0,0 0-1 0 0,1 1 1 0 0,0 0-1 0 0,1 1 1 0 0,-1 1-1 0 0,2 0 1 0 0,0 1-1 0 0,-21 25 1 0 0,-9 18 138 0 0,-64 108 0 0 0,91-136-29 0 0,2 1 1 0 0,-21 59 0 0 0,34-82-121 0 0,-18 66 114 0 0,17-61-89 0 0,0-1 0 0 0,1 1 0 0 0,0 0 0 0 0,1 0 0 0 0,1 13 0 0 0,1 42 262 0 0,1-38-155 0 0,8 31 0 0 0,-9-48-77 0 0,0-4-35 0 0,0 0 0 0 0,0 0 1 0 0,0 0-1 0 0,1 0 0 0 0,0-1 0 0 0,0 1 0 0 0,1-1 0 0 0,-1 0 1 0 0,6 6-1 0 0,3 2 114 0 0,26 22 1 0 0,-24-24-32 0 0,1-1 0 0 0,29 15 0 0 0,-13-8-35 0 0,128 59 155 0 0,-126-61-207 0 0,162 67-241 0 0,-180-76 201 0 0,0 0 1 0 0,1-1 0 0 0,-1-1-1 0 0,1-1 1 0 0,0 0 0 0 0,26 1-1 0 0,120 0 701 0 0,-126-3-612 0 0,-1-2 0 0 0,0-2 0 0 0,45-9 0 0 0,-63 8-28 0 0,93-24 456 0 0,67-35-396 0 0,-163 57-44 0 0,1 0 42 0 0,25-14 1 0 0,-35 17-79 0 0,0-1 0 0 0,0 1 1 0 0,0-1-1 0 0,0-1 1 0 0,-1 1-1 0 0,0-1 0 0 0,0 1 1 0 0,4-7-1 0 0,7-13 44 0 0,-2 0-1 0 0,0-1 0 0 0,-2-1 1 0 0,10-30-1 0 0,10-36 72 0 0,-27 77-372 0 0,4-28 1 0 0,-7 36 379 0 0,1-1 0 0 0,0 1 1 0 0,0 0-1 0 0,4-9 0 0 0,2-4-158 0 0,4-33 83 0 0,-9 41-69 0 0,0 0 1 0 0,-1-1-1 0 0,-1 1 0 0 0,1 0 0 0 0,-2 0 0 0 0,0-1 1 0 0,-3-19-1 0 0,1-16 48 0 0,1 30-52 0 0,-1 0-1 0 0,-1 0 1 0 0,-7-24-1 0 0,3 16-1 0 0,6 19 8 0 0,-1 0 0 0 0,0 0 0 0 0,-1 0 1 0 0,0 0-1 0 0,0 1 0 0 0,-7-13 0 0 0,7 14-9 0 0,1 0 0 0 0,-1 0 0 0 0,1 0 0 0 0,1 0 0 0 0,-1-1 0 0 0,-1-7 0 0 0,-1-5 0 0 0,-7-18 11 0 0,-22-62 42 0 0,32 95-77 0 0,0 0-1 0 0,-1 0 1 0 0,1 0 0 0 0,-1 0-1 0 0,0 0 1 0 0,0 1-1 0 0,0-1 1 0 0,0 1 0 0 0,0-1-1 0 0,-1 1 1 0 0,1 0 0 0 0,-1 0-1 0 0,-4-3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5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260 160 5528 0 0,'3'-46'637'0'0,"-1"23"1235"0"0,-1 0 3895 0 0,0 11-3749 0 0,0 0 1 0 0,0 0-1 0 0,5-18 1 0 0,-6 30-1984 0 0,0 0 0 0 0,0 0 0 0 0,0 0 0 0 0,0 0 0 0 0,0 0 0 0 0,0 0 0 0 0,0 0 0 0 0,1 0 0 0 0,-1 0 0 0 0,0 1 0 0 0,0-1 0 0 0,0 0 0 0 0,0 0 0 0 0,0 0 0 0 0,0 0 0 0 0,0 0 0 0 0,0 0 0 0 0,0 0 0 0 0,0 0 0 0 0,0 0 0 0 0,1 0 0 0 0,-1 0 0 0 0,0 0 0 0 0,0 0 0 0 0,0 0 0 0 0,0 0 0 0 0,0 0 0 0 0,0 0 0 0 0,0 0 0 0 0,0 0 0 0 0,0 0 0 0 0,1 0 0 0 0,-1 0 0 0 0,0 0 1 0 0,0 0-1 0 0,0 0 0 0 0,0 0 0 0 0,0 0 0 0 0,0 0 0 0 0,0 0 0 0 0,0 0 0 0 0,1 0 0 0 0,-1 0 0 0 0,0 0 0 0 0,0 0 0 0 0,0 0 0 0 0,0 0 0 0 0,0 0 0 0 0,0 0 0 0 0,0 0 0 0 0,0 0 0 0 0,0 0 0 0 0,0-1 0 0 0,0 1 0 0 0,1 0 0 0 0,-1 0 0 0 0,0 0 0 0 0,0 0 0 0 0,0 0 0 0 0,0 0 0 0 0,0 0 0 0 0,0 0 0 0 0,0 0 0 0 0,0-1 0 0 0,0 1 0 0 0,0 0 0 0 0,0 0 0 0 0,0 0 0 0 0,0 0 0 0 0,7 13 514 0 0,3 18-516 0 0,-7-9 44 0 0,0-1 0 0 0,-1 1-1 0 0,-2 22 1 0 0,-7 68 14 0 0,3-67-53 0 0,-14 147 232 0 0,10-135-75 0 0,-22 76 0 0 0,22-105-107 0 0,-21 49 0 0 0,28-74-77 0 0,-1 0 0 0 0,1 0 0 0 0,-1-1 0 0 0,1 1 0 0 0,-1-1 0 0 0,0 1 0 0 0,0-1 0 0 0,-1 0 0 0 0,-3 4 0 0 0,5-5-6 0 0,0-1 0 0 0,-1 1 0 0 0,1 0 0 0 0,0-1 1 0 0,-1 1-1 0 0,1-1 0 0 0,0 0 0 0 0,-1 1 1 0 0,1-1-1 0 0,-1 0 0 0 0,1 0 0 0 0,0 0 0 0 0,-1 0 1 0 0,1 0-1 0 0,-1 0 0 0 0,1 0 0 0 0,0 0 1 0 0,-1 0-1 0 0,1-1 0 0 0,-1 1 0 0 0,1-1 0 0 0,0 1 1 0 0,-2-2-1 0 0,-9-4 30 0 0,1-1 0 0 0,1-1 0 0 0,-1 0 0 0 0,1-1 0 0 0,1 1 0 0 0,-16-19 0 0 0,23 25-35 0 0,0 0 0 0 0,0 0 0 0 0,0 1 0 0 0,0-1 0 0 0,-1 1 0 0 0,1-1 0 0 0,0 1 0 0 0,-1 0 0 0 0,0 0 0 0 0,1 0 0 0 0,-1 0 0 0 0,-5-1 0 0 0,-13 2 11 0 0,37 17 181 0 0,-6-11-185 0 0,1 0 1 0 0,0-2-1 0 0,0 1 1 0 0,0-1-1 0 0,1-1 0 0 0,12 3 1 0 0,-7-2 5 0 0,39 9 196 0 0,108 10 0 0 0,60-12 423 0 0,-149-9-331 0 0,81-1 640 0 0,-156-1-934 0 0,0 0 0 0 0,0 0-1 0 0,1 0 1 0 0,-1 0 0 0 0,0 0 0 0 0,0 0 0 0 0,0 0-1 0 0,0 0 1 0 0,0-1 0 0 0,0 1 0 0 0,0 0 0 0 0,0 0-1 0 0,0 0 1 0 0,0 0 0 0 0,1 0 0 0 0,-1 0 0 0 0,0 0-1 0 0,0 0 1 0 0,0 0 0 0 0,0 0 0 0 0,0 0 0 0 0,0 0-1 0 0,0 0 1 0 0,0-1 0 0 0,0 1 0 0 0,0 0-1 0 0,0 0 1 0 0,0 0 0 0 0,0 0 0 0 0,0 0 0 0 0,0 0-1 0 0,0 0 1 0 0,0 0 0 0 0,0 0 0 0 0,0-1 0 0 0,0 1-1 0 0,0 0 1 0 0,0 0 0 0 0,0 0 0 0 0,0 0 0 0 0,0 0-1 0 0,0 0 1 0 0,0 0 0 0 0,0 0 0 0 0,0 0-1 0 0,0 0 1 0 0,0-1 0 0 0,0 1 0 0 0,0 0 0 0 0,0 0-1 0 0,-5-8 144 0 0,-5-5-38 0 0,-1 2-77 0 0,-1 1-1 0 0,0 0 0 0 0,-1 1 1 0 0,-17-9-1 0 0,-56-24-5 0 0,36 19 26 0 0,45 21-55 0 0,0-1 0 0 0,0 0 0 0 0,0-1 0 0 0,1 1 0 0 0,-1-1 0 0 0,-6-7 0 0 0,11 11 0 0 0,0 0 0 0 0,0 0 0 0 0,0 0 0 0 0,0-1 0 0 0,0 1 0 0 0,0 0 0 0 0,0 0 0 0 0,0 0 0 0 0,0 0 0 0 0,0 0 0 0 0,0 0 0 0 0,0 0 0 0 0,0 0 0 0 0,0 0 0 0 0,0 0 0 0 0,-1-1 0 0 0,1 1 0 0 0,0 0 0 0 0,0 0 0 0 0,0 0 0 0 0,0 0 0 0 0,0 0 0 0 0,0 0 0 0 0,1 0 0 0 0,-1 0 0 0 0,0-1 0 0 0,0 1 0 0 0,0 0 0 0 0,0 0 0 0 0,0 0 0 0 0,0 0 0 0 0,0 0 0 0 0,0 0 0 0 0,0 0 0 0 0,0 0 0 0 0,0 0 0 0 0,0 0 0 0 0,0 0 0 0 0,0-1 0 0 0,0 1 0 0 0,0 0 0 0 0,0 0 0 0 0,1 0 0 0 0,-1 0 0 0 0,0 0 0 0 0,0 0 0 0 0,0 0 0 0 0,0 0 0 0 0,8-2 0 0 0,7 1 0 0 0,207 28 320 0 0,-170-19-173 0 0,-44-7-101 0 0,-3-1-18 0 0,0 1 1 0 0,-1-1-1 0 0,1 1 0 0 0,6 2 0 0 0,-10-2-20 0 0,0-1-1 0 0,0 0 1 0 0,0 1-1 0 0,-1-1 1 0 0,1 1-1 0 0,0-1 1 0 0,0 1-1 0 0,0 0 1 0 0,-1-1-1 0 0,1 1 1 0 0,0 0-1 0 0,-1-1 1 0 0,1 1-1 0 0,-1 0 1 0 0,1 0-1 0 0,-1-1 1 0 0,1 1-1 0 0,-1 0 1 0 0,1 0-1 0 0,-1 0 1 0 0,0 0-1 0 0,1 0 1 0 0,-1 0-1 0 0,0 0 1 0 0,0 0-1 0 0,0-1 1 0 0,1 3-1 0 0,-2 3 10 0 0,0 0 1 0 0,0 0-1 0 0,0 0 1 0 0,0 0-1 0 0,-1 0 1 0 0,0 0-1 0 0,0 0 1 0 0,-1-1-1 0 0,1 1 0 0 0,-1-1 1 0 0,-1 1-1 0 0,-5 7 1 0 0,-7 6 12 0 0,-34 32 1 0 0,23-24 1 0 0,1-2-385 0 0,-48 36 0 0 0,2-13-3725 0 0,59-40 1974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0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 1664 0 0,'0'-5'168'0'0,"-4"8"-168"0"0,2-1 0 0 0,-1-2 224 0 0,0 0 2392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0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92 1840 0 0,'3'-20'7734'0'0,"-3"15"-6856"0"0,0 0-1 0 0,-1-1 0 0 0,0 1 0 0 0,-2-10 0 0 0,2 13-640 0 0,0 0 0 0 0,0-1 0 0 0,0 1-1 0 0,0 0 1 0 0,0 0 0 0 0,0 0 0 0 0,0 0 0 0 0,0 1-1 0 0,-1-1 1 0 0,1 0 0 0 0,-1 0 0 0 0,0 1 0 0 0,-2-3-1 0 0,2 3-100 0 0,1 0-1 0 0,-1 0 0 0 0,0 1 1 0 0,1-1-1 0 0,-1 0 0 0 0,0 1 1 0 0,0-1-1 0 0,1 1 0 0 0,-1 0 1 0 0,0-1-1 0 0,0 1 0 0 0,0 0 0 0 0,0 0 1 0 0,1 0-1 0 0,-1 1 0 0 0,-3-1 1 0 0,2 1-19 0 0,-1 0 1 0 0,1 1 0 0 0,0-1-1 0 0,0 1 1 0 0,0-1 0 0 0,0 1-1 0 0,0 0 1 0 0,-3 3 0 0 0,-4 4 19 0 0,0 1 1 0 0,1 0 0 0 0,-13 18-1 0 0,18-23-59 0 0,-24 38-8 0 0,1 1-1 0 0,-36 78 0 0 0,59-114 149 0 0,1 1 0 0 0,-1-1 0 0 0,2 0 0 0 0,-1 1-1 0 0,1 0 1 0 0,0 0 0 0 0,-1 14 0 0 0,17-23-321 0 0,-8-1 132 0 0,0 0-1 0 0,0 0 1 0 0,-1-1-1 0 0,1 0 0 0 0,-1 0 1 0 0,0 0-1 0 0,1 0 1 0 0,-1-1-1 0 0,0 0 0 0 0,0 0 1 0 0,5-5-1 0 0,7-6 74 0 0,24-27 0 0 0,-17 17-41 0 0,-16 16-17 0 0,-1-1 0 0 0,0 0 1 0 0,0 0-1 0 0,9-18 0 0 0,18-44 470 0 0,-22 44-181 0 0,-8 17-159 0 0,-2 6-107 0 0,-1 0 1 0 0,1 0 0 0 0,0 1-1 0 0,0-1 1 0 0,1 1-1 0 0,-1-1 1 0 0,0 1 0 0 0,6-5-1 0 0,-4 8 925 0 0,-2 6-673 0 0,-1 7-140 0 0,-2 3-62 0 0,-1 0 1 0 0,-1-1 0 0 0,-6 23-1 0 0,6-26-85 0 0,-18 65 100 0 0,-15 105 0 0 0,34-167-133 0 0,0-1-1 0 0,1 0 0 0 0,0-1 0 0 0,1 1 0 0 0,1 15 1 0 0,-1-28-115 0 0,0 0 1 0 0,0-1-1 0 0,0 1 1 0 0,0 0-1 0 0,0 0 1 0 0,1-1 0 0 0,-1 1-1 0 0,0 0 1 0 0,1 0-1 0 0,-1-1 1 0 0,0 1 0 0 0,1 0-1 0 0,-1-1 1 0 0,1 1-1 0 0,-1-1 1 0 0,1 1-1 0 0,-1 0 1 0 0,1-1 0 0 0,-1 1-1 0 0,1-1 1 0 0,-1 1-1 0 0,1-1 1 0 0,0 0 0 0 0,-1 1-1 0 0,1-1 1 0 0,0 0-1 0 0,0 1 1 0 0,-1-1 0 0 0,1 0-1 0 0,0 0 1 0 0,0 0-1 0 0,-1 1 1 0 0,1-1-1 0 0,0 0 1 0 0,0 0 0 0 0,-1 0-1 0 0,1 0 1 0 0,0 0-1 0 0,0-1 1 0 0,-1 1 0 0 0,1 0-1 0 0,0 0 1 0 0,0 0-1 0 0,-1-1 1 0 0,1 1 0 0 0,0 0-1 0 0,0-1 1 0 0,9-3-1871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0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39 6912 0 0,'-3'-4'182'0'0,"1"1"1"0"0,-1 0-1 0 0,0 0 1 0 0,0 0-1 0 0,0 1 1 0 0,-6-5-1 0 0,5 5 537 0 0,1 0-1 0 0,-1 0 0 0 0,1 1 1 0 0,-1-1-1 0 0,1 1 1 0 0,-1 0-1 0 0,0 0 0 0 0,0 0 1 0 0,0 1-1 0 0,-5-1 0 0 0,2 1 386 0 0,0 1 0 0 0,1-1-1 0 0,0 1 1 0 0,-1 0-1 0 0,-11 4 1 0 0,-15 9-2103 0 0,28-11 1088 0 0,0 1 1 0 0,-1-1-1 0 0,1 1 0 0 0,0 0 1 0 0,1 1-1 0 0,-1-1 0 0 0,1 1 1 0 0,0 0-1 0 0,0 0 0 0 0,0 0 1 0 0,1 1-1 0 0,-4 7 0 0 0,-1 4 107 0 0,1 0-1 0 0,-9 35 1 0 0,12-34-147 0 0,0 0 1 0 0,1 0 0 0 0,1 0-1 0 0,1 1 1 0 0,2 28-1 0 0,0-33 180 0 0,1-1 0 0 0,0 0 0 0 0,1 0 0 0 0,0 0 0 0 0,1 0 0 0 0,1 0-1 0 0,0-1 1 0 0,8 15 0 0 0,-12-24-174 0 0,1 0 0 0 0,-1-1 0 0 0,1 1 0 0 0,0-1-1 0 0,0 1 1 0 0,0-1 0 0 0,0 0 0 0 0,0 0 0 0 0,0 0-1 0 0,1 0 1 0 0,-1 0 0 0 0,1 0 0 0 0,-1 0 0 0 0,1-1 0 0 0,0 0-1 0 0,0 1 1 0 0,0-1 0 0 0,0 0 0 0 0,-1 0 0 0 0,1-1 0 0 0,0 1-1 0 0,0-1 1 0 0,1 1 0 0 0,-1-1 0 0 0,0 0 0 0 0,0 0 0 0 0,0 0-1 0 0,0 0 1 0 0,0-1 0 0 0,0 0 0 0 0,0 1 0 0 0,0-1 0 0 0,0 0-1 0 0,0 0 1 0 0,4-3 0 0 0,1 0 53 0 0,-1 0 0 0 0,1-1 1 0 0,-1 0-1 0 0,0-1 0 0 0,0 1 0 0 0,0-1 0 0 0,-1-1 0 0 0,0 1 1 0 0,0-1-1 0 0,-1 0 0 0 0,6-10 0 0 0,0-1-27 0 0,-1 0 0 0 0,-1-1 1 0 0,-1-1-1 0 0,-1 0 0 0 0,0 0 0 0 0,3-21 0 0 0,-7 24-66 0 0,-1 0 0 0 0,0 1 1 0 0,-2-1-1 0 0,-1-26 0 0 0,1 30-133 0 0,0 11-101 0 0,0 0-1 0 0,0 0 1 0 0,0 0 0 0 0,0 0-1 0 0,0 0 1 0 0,0 0 0 0 0,-1 0-1 0 0,1 0 1 0 0,-1 0-1 0 0,1 0 1 0 0,-1 0 0 0 0,0 1-1 0 0,1-1 1 0 0,-1 0 0 0 0,-3-3-1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0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10 290 6448 0 0,'0'0'3537'0'0,"-9"-9"374"0"0,15-9-1930 0 0,-5 15-1783 0 0,0 0-1 0 0,0 0 0 0 0,0 0 1 0 0,0 0-1 0 0,1 0 1 0 0,2-5-1 0 0,21-29 1696 0 0,-17 24-1335 0 0,1 0-1 0 0,1 0 1 0 0,14-16-1 0 0,-13 18-19 0 0,17-25 0 0 0,2-2 547 0 0,-27 34-902 0 0,6 10-270 0 0,-8-4 82 0 0,0 0-1 0 0,0 0 0 0 0,0 0 0 0 0,0 0 0 0 0,0 1 1 0 0,0-1-1 0 0,-1 0 0 0 0,1 0 0 0 0,-1 1 1 0 0,0-1-1 0 0,1 0 0 0 0,-1 1 0 0 0,0-1 1 0 0,-1 5-1 0 0,-4 33 171 0 0,5-40-164 0 0,-14 95 639 0 0,16-70-592 0 0,0-8 22 0 0,-1-12-49 0 0,0-5-19 0 0,-1 0 0 0 0,1 1 1 0 0,-1-1-1 0 0,0 0 0 0 0,1 0 1 0 0,-1 0-1 0 0,1 0 0 0 0,-1 1 0 0 0,1-1 1 0 0,-1 0-1 0 0,1 0 0 0 0,-1 0 1 0 0,1 0-1 0 0,-1 0 0 0 0,1 0 0 0 0,-1 0 1 0 0,1 0-1 0 0,-1 0 0 0 0,0-1 1 0 0,1 1-1 0 0,-1 0 0 0 0,1 0 0 0 0,-1 0 1 0 0,1-1-1 0 0,11-4 10 0 0,-3-2 22 0 0,0 0-1 0 0,0-1 1 0 0,0 0-1 0 0,-1 0 0 0 0,0-1 1 0 0,7-10-1 0 0,-4 5-16 0 0,-4 7 7 0 0,67-79 544 0 0,-57 69-186 0 0,0 1 0 0 0,34-25 1 0 0,-48 39-338 0 0,0 0 0 0 0,1 0 0 0 0,-1 0 0 0 0,0 0 0 0 0,1 1 0 0 0,0 0 0 0 0,-1 0 1 0 0,1 0-1 0 0,0 0 0 0 0,3 0 0 0 0,-5 1-38 0 0,-1 0 0 0 0,1 0-1 0 0,-1 0 1 0 0,1 0 0 0 0,0 0 0 0 0,-1 0 0 0 0,0 1 0 0 0,1-1 0 0 0,-1 0-1 0 0,1 1 1 0 0,-1 0 0 0 0,1-1 0 0 0,-1 1 0 0 0,0 0 0 0 0,1-1-1 0 0,-1 1 1 0 0,0 0 0 0 0,0 0 0 0 0,0 0 0 0 0,0 0 0 0 0,0 1-1 0 0,0-1 1 0 0,0 0 0 0 0,0 0 0 0 0,0 0 0 0 0,0 1 0 0 0,0 1 0 0 0,2 4 7 0 0,-1 0 0 0 0,1-1 0 0 0,-2 1 1 0 0,1 0-1 0 0,-1 0 0 0 0,0 0 1 0 0,0 10-1 0 0,-1 3 89 0 0,-5 25-1 0 0,3-33-223 0 0,1 1-1 0 0,0 0 1 0 0,1-1-1 0 0,0 1 1 0 0,1-1-1 0 0,3 18 1 0 0,-4-29-45 0 0,0 1 0 0 0,0-1 0 0 0,0 0 1 0 0,0 0-1 0 0,1 0 0 0 0,-1 0 0 0 0,0 0 0 0 0,1 0 1 0 0,-1 0-1 0 0,1 0 0 0 0,-1 0 0 0 0,1 0 0 0 0,0 0 1 0 0,-1 0-1 0 0,1 0 0 0 0,0 0 0 0 0,0 0 0 0 0,0-1 1 0 0,-1 1-1 0 0,1 0 0 0 0,0 0 0 0 0,0-1 0 0 0,0 1 1 0 0,0-1-1 0 0,0 1 0 0 0,0-1 0 0 0,2 1 0 0 0,3-1-1658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09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80 308 2304 0 0,'0'0'200'0'0,"0"10"-200"0"0,-3 0 0 0 0,1 3 3168 0 0,-1 1 600 0 0,-3 2 112 0 0,-3 4 23 0 0,4 3-2671 0 0,-3-2-536 0 0,-1 2-112 0 0,1 2-16 0 0,0-2-384 0 0,1-1-80 0 0,4-2-8 0 0,1-2-8 0 0,-1-3-832 0 0,0-6-168 0 0</inkml:trace>
  <inkml:trace contextRef="#ctx0" brushRef="#br0" timeOffset="1">240 17 1840 0 0,'0'0'80'0'0,"-19"-17"16367"0"0,16 22-15991 0 0,0 0-776 0 0,3 2-152 0 0,0 1-4399 0 0,0 0-889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0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6912 0 0,'4'5'7217'0'0,"-2"-5"-6761"0"0,1-1 0 0 0,-1 1 0 0 0,1 0 0 0 0,-1-1 0 0 0,1 1 0 0 0,-1-1-1 0 0,0 0 1 0 0,1 0 0 0 0,-1 0 0 0 0,0 0 0 0 0,0 0 0 0 0,3-2 0 0 0,-1-1-35 0 0,0 1-1 0 0,0-1 1 0 0,0 1 0 0 0,-1-1-1 0 0,5-7 1 0 0,2-4 129 0 0,0-1 0 0 0,10-25 0 0 0,-14 28 171 0 0,19-62-58 0 0,-23 64-133 0 0,-2 8 1 0 0,-1 7-353 0 0,-3 28-173 0 0,-1 58 1 0 0,6-79-6 0 0,-1-1 0 0 0,1 0 0 0 0,1 1 0 0 0,0-1 0 0 0,0 0 0 0 0,1 0-1 0 0,1 0 1 0 0,-1-1 0 0 0,10 17 0 0 0,-12-23 14 0 0,1-1 0 0 0,0 1-1 0 0,-1-1 1 0 0,1 0 0 0 0,0 1 0 0 0,0-1-1 0 0,0 0 1 0 0,0-1 0 0 0,0 1 0 0 0,1 0-1 0 0,-1 0 1 0 0,1-1 0 0 0,-1 0-1 0 0,1 1 1 0 0,-1-1 0 0 0,1 0 0 0 0,0 0-1 0 0,-1 0 1 0 0,1-1 0 0 0,0 1 0 0 0,5 0-1 0 0,-5-1 27 0 0,1-1-1 0 0,0 1 0 0 0,-1-1 0 0 0,1 0 1 0 0,0 0-1 0 0,-1 0 0 0 0,1 0 0 0 0,-1-1 1 0 0,0 1-1 0 0,1-1 0 0 0,-1 0 0 0 0,0 0 1 0 0,0 0-1 0 0,0 0 0 0 0,0-1 0 0 0,3-3 0 0 0,95-113 677 0 0,-48 53-776 0 0,-10 9-1138 0 0,-25 29 451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1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27 11976 0 0,'0'-2'130'0'0,"-1"0"1"0"0,0 0 0 0 0,1 1-1 0 0,-1-1 1 0 0,0 0 0 0 0,0 1-1 0 0,0-1 1 0 0,0 1 0 0 0,0-1-1 0 0,-2-1 732 0 0,3 2-739 0 0,-1 1 1 0 0,1 0-1 0 0,0-1 1 0 0,0 1-1 0 0,0 0 1 0 0,-1-1 0 0 0,1 1-1 0 0,0 0 1 0 0,0 0-1 0 0,-1-1 1 0 0,1 1-1 0 0,0 0 1 0 0,-1 0 0 0 0,1-1-1 0 0,0 1 1 0 0,-1 0-1 0 0,1 0 1 0 0,0 0-1 0 0,-1-1 1 0 0,1 1 0 0 0,0 0-1 0 0,-1 0 1 0 0,1 0-1 0 0,0 0 1 0 0,-1 0-1 0 0,1 0 1 0 0,-1 0 0 0 0,1 0-1 0 0,0 0 1 0 0,-1 0-1 0 0,1 0 1 0 0,-1 0 0 0 0,1 0-1 0 0,0 0 1 0 0,-1 0-1 0 0,1 0 1 0 0,0 1-1 0 0,-1-1 1 0 0,1 0 0 0 0,0 0-1 0 0,-1 0 1 0 0,1 1-1 0 0,0-1 1 0 0,-1 0-1 0 0,1 0 1 0 0,0 1 0 0 0,0-1-1 0 0,-1 0 1 0 0,1 0-1 0 0,0 1 1 0 0,0-1-1 0 0,-1 0 1 0 0,1 1 0 0 0,0-1-1 0 0,0 1 1 0 0,-13 21 247 0 0,12-21-359 0 0,-6 15-12 0 0,1 0 0 0 0,1 0 0 0 0,0 1 0 0 0,1-1 0 0 0,0 1 0 0 0,2 0 0 0 0,0 0 0 0 0,1 1 0 0 0,1 29 0 0 0,1-40 113 0 0,0 0-1 0 0,0 0 0 0 0,0 0 1 0 0,1 0-1 0 0,0 0 0 0 0,0-1 1 0 0,1 1-1 0 0,4 7 0 0 0,-6-12-76 0 0,0 0-1 0 0,0 0 0 0 0,0 0 1 0 0,0-1-1 0 0,0 1 1 0 0,1-1-1 0 0,-1 1 0 0 0,1-1 1 0 0,-1 1-1 0 0,1-1 1 0 0,-1 0-1 0 0,1 0 0 0 0,0 1 1 0 0,-1-1-1 0 0,1-1 1 0 0,0 1-1 0 0,0 0 1 0 0,0 0-1 0 0,0-1 0 0 0,0 1 1 0 0,0-1-1 0 0,0 1 1 0 0,0-1-1 0 0,0 0 0 0 0,0 0 1 0 0,0 0-1 0 0,0 0 1 0 0,0 0-1 0 0,0 0 0 0 0,0-1 1 0 0,4 0-1 0 0,0-2 133 0 0,-1 1 0 0 0,1-1 0 0 0,0-1 0 0 0,-1 1 0 0 0,0-1 0 0 0,0 0 0 0 0,0 0 0 0 0,0 0 0 0 0,-1-1 0 0 0,6-7 0 0 0,5-8-152 0 0,16-27 1 0 0,-29 43-34 0 0,51-84 1059 0 0,-50 85-944 0 0,0-1 0 0 0,0 1 0 0 0,0-1 0 0 0,0 1 0 0 0,0 0 0 0 0,5-4 0 0 0,-7 7-82 0 0,-1 0 0 0 0,1-1 0 0 0,0 1 0 0 0,-1-1 0 0 0,1 1 0 0 0,0 0 0 0 0,-1-1 0 0 0,1 1 0 0 0,0 0 0 0 0,-1 0 0 0 0,1 0 1 0 0,0-1-1 0 0,0 1 0 0 0,-1 0 0 0 0,1 0 0 0 0,0 0 0 0 0,0 0 0 0 0,0 1 0 0 0,0-1-11 0 0,0 0 0 0 0,-1 1 0 0 0,1-1 0 0 0,-1 1 0 0 0,1-1 1 0 0,-1 1-1 0 0,1-1 0 0 0,-1 1 0 0 0,0 0 0 0 0,1-1 0 0 0,-1 1 0 0 0,1-1 0 0 0,-1 1 0 0 0,0 0 0 0 0,0-1 0 0 0,1 1 0 0 0,-1 0 1 0 0,0-1-1 0 0,0 1 0 0 0,0 0 0 0 0,0 0 0 0 0,0-1 0 0 0,0 1 0 0 0,0 0 0 0 0,1 28-5 0 0,-4 43 0 0 0,1-42 0 0 0,2 39 0 0 0,0-61-66 0 0,4 25-822 0 0,-4-31 797 0 0,0 0 0 0 0,1 0 0 0 0,-1 0 0 0 0,1 0 1 0 0,0 1-1 0 0,0-1 0 0 0,0 0 0 0 0,0 0 1 0 0,0-1-1 0 0,0 1 0 0 0,2 2 0 0 0,4-12-2743 0 0,3-4 1223 0 0,2-2-12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1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20935 0 0,'-1'1'1654'0'0,"0"9"-608"0"0,0 20-392 0 0,10 129 686 0 0,-4-53-471 0 0,-2-67-372 0 0,20 246-231 0 0,-6-175-1265 0 0,-16-103 580 0 0,1-1 0 0 0,0 0 0 0 0,0 0 0 0 0,0 0 1 0 0,1-1-1 0 0,3 7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1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7 134 14280 0 0,'-2'-2'212'0'0,"-3"-7"1102"0"0,6 8-1039 0 0,-1 0 0 0 0,0 0 0 0 0,0 0 0 0 0,0 0 1 0 0,1-1-1 0 0,-1 1 0 0 0,0 0 0 0 0,1 0 0 0 0,-1 0 0 0 0,1 0 0 0 0,0 0 0 0 0,-1 0 0 0 0,1 0 0 0 0,0 0 0 0 0,-1 0 0 0 0,1 1 0 0 0,0-1 0 0 0,1-1 1 0 0,17-9 3483 0 0,-14 8-3568 0 0,4-2 173 0 0,1 0 0 0 0,1 1 0 0 0,-1 0 0 0 0,1 1 0 0 0,17-3 0 0 0,56-4 44 0 0,-69 9-902 0 0,-1 1 0 0 0,16 2 1 0 0,9 4-8111 0 0,-21-1 1050 0 0</inkml:trace>
  <inkml:trace contextRef="#ctx0" brushRef="#br0" timeOffset="1">431 164 13824 0 0,'3'2'219'0'0,"0"0"1"0"0,1 0 0 0 0,-1 0-1 0 0,0 0 1 0 0,1 0 0 0 0,-1-1-1 0 0,1 0 1 0 0,-1 1 0 0 0,1-1-1 0 0,0-1 1 0 0,-1 1 0 0 0,1 0-1 0 0,0-1 1 0 0,5 0 0 0 0,-5 0 423 0 0,-1-1 1 0 0,1 1 0 0 0,-1-1 0 0 0,1 0 0 0 0,5-3 0 0 0,1 0-338 0 0,0-1-1 0 0,-1 0 1 0 0,1-1 0 0 0,-1 0-1 0 0,0 0 1 0 0,-1-1 0 0 0,0 0-1 0 0,0 0 1 0 0,0-1 0 0 0,-1 0 0 0 0,0-1-1 0 0,0 0 1 0 0,-1 0 0 0 0,10-19-1 0 0,-15 26-247 0 0,-1-1-1 0 0,1 1 1 0 0,0-1 0 0 0,-1 1-1 0 0,1-1 1 0 0,-1 1-1 0 0,0-1 1 0 0,0 1 0 0 0,0-1-1 0 0,0 1 1 0 0,0-1-1 0 0,0 1 1 0 0,-1 0 0 0 0,0-5-1 0 0,0 6-24 0 0,1 1 1 0 0,0-1-1 0 0,0 1 0 0 0,-1-1 0 0 0,1 0 0 0 0,-1 1 0 0 0,1-1 1 0 0,0 1-1 0 0,-1-1 0 0 0,1 1 0 0 0,-1-1 0 0 0,1 1 0 0 0,-1 0 1 0 0,0-1-1 0 0,1 1 0 0 0,-1-1 0 0 0,1 1 0 0 0,-1 0 1 0 0,0 0-1 0 0,0-1 0 0 0,-1 1-15 0 0,1 0-1 0 0,0 0 1 0 0,0 0 0 0 0,-1 0 0 0 0,1 0 0 0 0,0 1-1 0 0,0-1 1 0 0,-1 0 0 0 0,1 1 0 0 0,0-1 0 0 0,0 0-1 0 0,0 1 1 0 0,0 0 0 0 0,0-1 0 0 0,-2 2-1 0 0,-2 2 23 0 0,-1 0 0 0 0,1 0-1 0 0,0 1 1 0 0,0 0 0 0 0,1 0-1 0 0,0 0 1 0 0,0 0 0 0 0,0 1-1 0 0,0 0 1 0 0,1 0-1 0 0,-4 7 1 0 0,2-1-25 0 0,1 0-1 0 0,0 0 1 0 0,1 1-1 0 0,0-1 1 0 0,-1 14-1 0 0,4-25-22 0 0,0 1-1 0 0,-1-1 0 0 0,1 1 1 0 0,0-1-1 0 0,0 1 1 0 0,0-1-1 0 0,1 1 1 0 0,-1-1-1 0 0,0 1 1 0 0,0-1-1 0 0,1 1 1 0 0,-1-1-1 0 0,1 0 0 0 0,-1 1 1 0 0,1-1-1 0 0,0 0 1 0 0,0 1-1 0 0,-1-1 1 0 0,1 0-1 0 0,0 0 1 0 0,0 0-1 0 0,0 0 1 0 0,0 0-1 0 0,1 0 0 0 0,-1 0 1 0 0,0 0-1 0 0,0 0 1 0 0,0 0-1 0 0,1 0 1 0 0,-1-1-1 0 0,0 1 1 0 0,1-1-1 0 0,-1 1 0 0 0,1-1 1 0 0,-1 1-1 0 0,1-1 1 0 0,1 0-1 0 0,3 1-442 0 0,0-1 0 0 0,0 1 0 0 0,0-2-1 0 0,0 1 1 0 0,0-1 0 0 0,0 1 0 0 0,11-4 0 0 0,5-4-5584 0 0,1-2-1739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3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75 7832 0 0,'-3'1'118'0'0,"0"1"0"0"0,0-1 1 0 0,0 0-1 0 0,-1 0 0 0 0,1-1 0 0 0,0 1 1 0 0,-1-1-1 0 0,1 1 0 0 0,0-1 1 0 0,-1 0-1 0 0,1 0 0 0 0,-1-1 1 0 0,1 1-1 0 0,0-1 0 0 0,-1 0 0 0 0,1 0 1 0 0,0 0-1 0 0,0 0 0 0 0,0 0 1 0 0,0-1-1 0 0,0 1 0 0 0,0-1 0 0 0,0 0 1 0 0,-4-3-1 0 0,7 5-95 0 0,-4-3 1025 0 0,-1 0 1 0 0,1 0-1 0 0,0 0 1 0 0,0 0-1 0 0,0-1 1 0 0,-5-6-1 0 0,9 10-924 0 0,0 0-1 0 0,0-1 0 0 0,-1 1 0 0 0,1-1 0 0 0,0 1 0 0 0,0-1 0 0 0,0 1 1 0 0,0-1-1 0 0,0 1 0 0 0,0 0 0 0 0,0-1 0 0 0,0 1 0 0 0,0-1 0 0 0,0 1 0 0 0,0-1 1 0 0,0 1-1 0 0,0 0 0 0 0,1-1 0 0 0,-1 1 0 0 0,0-1 0 0 0,0 1 0 0 0,0-1 1 0 0,1 1-1 0 0,-1 0 0 0 0,0-1 0 0 0,0 1 0 0 0,1 0 0 0 0,-1-1 0 0 0,0 1 0 0 0,1 0 1 0 0,-1 0-1 0 0,0-1 0 0 0,1 1 0 0 0,-1 0 0 0 0,1 0 0 0 0,-1-1 0 0 0,15-5 1056 0 0,11 5-410 0 0,0 0 0 0 0,29 4-1 0 0,-10-1-105 0 0,192-6 1316 0 0,232-10-822 0 0,-41 39-592 0 0,-395-22-548 0 0,-20-3-3 0 0,-1 1 1 0 0,0 1-1 0 0,0 0 0 0 0,0 1 1 0 0,0 0-1 0 0,17 8 1 0 0,-28-11 455 0 0,-3 1-411 0 0,1 1-1 0 0,-1-1 1 0 0,0 0-1 0 0,0 0 1 0 0,0 0-1 0 0,0 0 1 0 0,-1 0 0 0 0,-1 0-1 0 0,-11 2-133 0 0,0-1 1 0 0,0-1-1 0 0,0 0 0 0 0,-30-2 0 0 0,5 0-279 0 0,-269-17-213 0 0,269 15 454 0 0,0 0 88 0 0,-293-16-214 0 0,285 18 228 0 0,6 1-15 0 0,-52 4-1 0 0,92-3 29 0 0,0-1-1 0 0,0 0 1 0 0,0 1-1 0 0,0 0 0 0 0,1-1 1 0 0,-1 1-1 0 0,0 0 1 0 0,-2 1-1 0 0,3-2 63 0 0,3 1-8 0 0,7 4 9 0 0,0-1-1 0 0,1-1 0 0 0,0 1 0 0 0,-1-2 0 0 0,1 1 0 0 0,19 1 0 0 0,65 0 516 0 0,-60-3-294 0 0,352 1-301 0 0,-239-2 354 0 0,-138-1-338 0 0,-1 1 0 0 0,0 0 1 0 0,1 1-1 0 0,-1 0 0 0 0,0 0 0 0 0,0 1 0 0 0,0 0 1 0 0,1 0-1 0 0,10 6 0 0 0,-19-8-1 0 0,1 0 0 0 0,-1 0 0 0 0,0 0 0 0 0,1 0 0 0 0,-1 1 0 0 0,0-1 0 0 0,1 0 0 0 0,-1 0 0 0 0,0 1 0 0 0,1-1 0 0 0,-1 0 0 0 0,0 0 0 0 0,0 1 0 0 0,1-1 0 0 0,-1 0 0 0 0,0 1 0 0 0,0-1 0 0 0,0 0 0 0 0,1 1 0 0 0,-1-1 0 0 0,0 1 0 0 0,0-1 0 0 0,0 0 0 0 0,0 1 0 0 0,0-1 0 0 0,0 1 0 0 0,-2 3 0 0 0,0-2 0 0 0,0 0 0 0 0,-1 1 0 0 0,1-1 0 0 0,-1 0 0 0 0,0-1 0 0 0,0 1 0 0 0,1 0 0 0 0,-1-1 0 0 0,0 1 0 0 0,-6 0 0 0 0,2 2 0 0 0,-16 4 0 0 0,0-1 0 0 0,-1 0 0 0 0,-35 4 0 0 0,8-2-19 0 0,-30 4-190 0 0,-153 5 1 0 0,206-17 309 0 0,-392-14-586 0 0,204 0 273 0 0,216 13 212 0 0,-16 0 0 0 0,1-1 0 0 0,-29-6 0 0 0,41 6 19 0 0,26-8 242 0 0,43-8 137 0 0,124-14 1 0 0,74 11-551 0 0,-155 13 182 0 0,21 5 55 0 0,-25 1 0 0 0,65 1 81 0 0,-82 3-102 0 0,-61-1-38 0 0,47-2 1 0 0,-72 0-36 0 0,0 0 1 0 0,0 0 0 0 0,1-1 0 0 0,-1 1 0 0 0,0 0 0 0 0,0-1 0 0 0,0 1 0 0 0,0-1 0 0 0,0 0 0 0 0,0 1 0 0 0,0-1 0 0 0,0 0 0 0 0,0 0 0 0 0,0-1 0 0 0,0 1 0 0 0,0 0 0 0 0,-1-1 0 0 0,1 1 0 0 0,0-1 0 0 0,0-1 0 0 0,-1 2-88 0 0,3-9-853 0 0,0-2-3805 0 0,-4 6 2890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11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13824 0 0,'-13'8'1789'0'0,"5"2"4852"0"0,4 4-3571 0 0,2 15-734 0 0,2-26-1970 0 0,1-1-204 0 0,0 1 0 0 0,0-1 0 0 0,0 1 0 0 0,1-1 0 0 0,-1 0 0 0 0,1 1 0 0 0,-1-1 0 0 0,1 0 0 0 0,0 0 0 0 0,0 0 0 0 0,0 0 0 0 0,0 0 0 0 0,0-1 0 0 0,0 1 0 0 0,0-1 0 0 0,5 3 0 0 0,-5-3-141 0 0,0 0 0 0 0,-1 0 0 0 0,1 1-1 0 0,0-1 1 0 0,0 1 0 0 0,-1-1 0 0 0,1 1-1 0 0,-1-1 1 0 0,1 1 0 0 0,-1 0 0 0 0,0 0 0 0 0,0 0-1 0 0,1-1 1 0 0,-1 1 0 0 0,-1 0 0 0 0,1 1-1 0 0,0-1 1 0 0,0 0 0 0 0,-1 0 0 0 0,1 0-1 0 0,-1 0 1 0 0,0 0 0 0 0,0 1 0 0 0,0-1-1 0 0,0 0 1 0 0,0 4 0 0 0,-1 3 9 0 0,0 0 0 0 0,-1-1 0 0 0,0 1 0 0 0,0-1 1 0 0,-6 14-1 0 0,3-12-125 0 0,-1 1 1 0 0,0-1-1 0 0,0 0 0 0 0,-1 0 1 0 0,-1-1-1 0 0,1 0 1 0 0,-1-1-1 0 0,-1 1 1 0 0,0-1-1 0 0,0-1 1 0 0,0 0-1 0 0,-17 10 0 0 0,18-13-1632 0 0,-1-3-5465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1:1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25 207 15464 0 0,'-5'-9'550'0'0,"1"2"-234"0"0,0-1 0 0 0,1 1 0 0 0,-4-14 0 0 0,7 19-122 0 0,-1 0 0 0 0,1 0 0 0 0,-1 0-1 0 0,1 0 1 0 0,0-1 0 0 0,0 1 0 0 0,0 0 0 0 0,1 0 0 0 0,-1 0 0 0 0,0 0 0 0 0,1 0-1 0 0,-1 0 1 0 0,1 0 0 0 0,0 0 0 0 0,-1 0 0 0 0,1 0 0 0 0,0 0 0 0 0,0 0-1 0 0,2-2 1 0 0,0 1 59 0 0,0 0-1 0 0,0 1 1 0 0,0-1-1 0 0,0 1 1 0 0,1-1-1 0 0,-1 1 1 0 0,1 0-1 0 0,0 0 1 0 0,-1 0-1 0 0,1 1 1 0 0,0-1-1 0 0,0 1 1 0 0,0 0-1 0 0,7-1 1 0 0,6 0 282 0 0,0 0 0 0 0,21 2 0 0 0,-28 0-422 0 0,60-2 638 0 0,97-15 0 0 0,68-26-219 0 0,-223 40-492 0 0,47-7 72 0 0,-51 9-95 0 0,-1 0 1 0 0,0 1 0 0 0,0 0 0 0 0,1 1 0 0 0,13 2 0 0 0,-20-3 36 0 0,-15 8 17 0 0,0-5-91 0 0,0 0-1 0 0,-1-2 1 0 0,1 1 0 0 0,0-2 0 0 0,-17-1-1 0 0,4 1-17 0 0,-72-3-43 0 0,50 0 5 0 0,-99 9 1 0 0,126-4 158 0 0,13-2 8 0 0,0 1 0 0 0,0 0-1 0 0,0 1 1 0 0,0 0-1 0 0,0 0 1 0 0,0 1 0 0 0,-13 6-1 0 0,22-9-87 0 0,0 0 0 0 0,0 0 0 0 0,0 1 0 0 0,0-1-1 0 0,0 0 1 0 0,0 0 0 0 0,0 0 0 0 0,0 1 0 0 0,0-1 0 0 0,1 0 0 0 0,-1 0-1 0 0,0 0 1 0 0,0 1 0 0 0,0-1 0 0 0,0 0 0 0 0,0 0 0 0 0,0 0 0 0 0,1 0-1 0 0,-1 1 1 0 0,0-1 0 0 0,0 0 0 0 0,0 0 0 0 0,0 0 0 0 0,0 0 0 0 0,1 0-1 0 0,-1 0 1 0 0,0 0 0 0 0,0 1 0 0 0,0-1 0 0 0,1 0 0 0 0,-1 0 0 0 0,0 0-1 0 0,0 0 1 0 0,0 0 0 0 0,1 0 0 0 0,-1 0 0 0 0,0 0 0 0 0,0 0 0 0 0,0 0-1 0 0,1 0 1 0 0,-1 0 0 0 0,11 3 37 0 0,24 2 26 0 0,1-2 0 0 0,57-2 0 0 0,-61-1-80 0 0,-2 0-69 0 0,-18-1 167 0 0,1 0-1 0 0,-1 1 1 0 0,0 1 0 0 0,0 0 0 0 0,0 1-1 0 0,0 0 1 0 0,23 7 0 0 0,-34-8-83 0 0,0-1 1 0 0,-1 0-1 0 0,1 0 1 0 0,0 1-1 0 0,0-1 1 0 0,0 1 0 0 0,-1-1-1 0 0,1 1 1 0 0,0-1-1 0 0,-1 1 1 0 0,1-1-1 0 0,-1 1 1 0 0,1 0-1 0 0,0-1 1 0 0,-1 1-1 0 0,1 0 1 0 0,-1 0 0 0 0,0-1-1 0 0,1 1 1 0 0,-1 0-1 0 0,0 0 1 0 0,1 0-1 0 0,-1-1 1 0 0,0 1-1 0 0,0 0 1 0 0,0 0-1 0 0,0 0 1 0 0,1 0 0 0 0,-1 0-1 0 0,-1-1 1 0 0,1 1-1 0 0,0 0 1 0 0,0 0-1 0 0,0 1 1 0 0,-1 0 1 0 0,0-1 0 0 0,1 0 0 0 0,-1 1 0 0 0,0-1 0 0 0,0 0 1 0 0,0 1-1 0 0,0-1 0 0 0,0 0 0 0 0,0 0 0 0 0,0 0 0 0 0,0 0 0 0 0,0 0 0 0 0,0 0 0 0 0,-1 0 1 0 0,1 0-1 0 0,0-1 0 0 0,-1 1 0 0 0,-2 1 0 0 0,-33 9 1 0 0,-1-2 1 0 0,-51 7-1 0 0,-79-1-6 0 0,53-5 3 0 0,85-8-1 0 0,17-2 0 0 0,-23 5 0 0 0,31-5 47 0 0,19-8 746 0 0,25-3-863 0 0,1 1 0 0 0,1 2 0 0 0,45-4 0 0 0,-61 9 239 0 0,100-6 247 0 0,-46 5-421 0 0,-18 4-410 0 0,-57 1 394 0 0,-6 0 16 0 0,-5 2 10 0 0,-31 4 56 0 0,0-1 1 0 0,0-2-1 0 0,-43-1 0 0 0,-10 0-1378 0 0,79-2 928 0 0,2 1-967 0 0,3-3-2445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 4144 0 0,'-25'-3'4753'0'0,"16"0"-3241"0"0,4 2-1949 0 0,4 0 887 0 0,-1 2 5 0 0,-24-2 6771 0 0,35 7-6331 0 0,30 12 119 0 0,2-2 0 0 0,0-1 0 0 0,1-3 0 0 0,72 13 0 0 0,179 8 578 0 0,-251-30-1349 0 0,427 19 989 0 0,17-44 569 0 0,-111-26-698 0 0,-350 44-1055 0 0,35-5 73 0 0,-53 8-117 0 0,-1 1-1 0 0,0 0 1 0 0,1 1-1 0 0,-1-1 1 0 0,0 1-1 0 0,1 0 1 0 0,7 3-1 0 0,-13-4-19 0 0,0 1 0 0 0,0-1-1 0 0,0 0 1 0 0,-1 1 0 0 0,1-1-1 0 0,0 1 1 0 0,0-1 0 0 0,-1 1-1 0 0,1-1 1 0 0,0 1 0 0 0,-1-1-1 0 0,1 1 1 0 0,-1 0 0 0 0,1-1-1 0 0,-1 1 1 0 0,1 0-1 0 0,-1 0 1 0 0,1 1 0 0 0,0-1-230 0 0,-10 17-2324 0 0,0-4 422 0 0,-1 0 1 0 0,-16 18-1 0 0,10-15-5519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86 131 6912 0 0,'-1'-4'31'0'0,"0"0"1"0"0,0 0 0 0 0,0-1-1 0 0,1 1 1 0 0,0-8 0 0 0,0 1 1664 0 0,2-1 0 0 0,2-14 0 0 0,-1 15 371 0 0,-2 1 0 0 0,2-17 1862 0 0,0 33-2963 0 0,-2 1-801 0 0,1-1-1 0 0,-1 1 1 0 0,-1 0-1 0 0,1-1 1 0 0,-1 1-1 0 0,-1 10 0 0 0,-6 43 648 0 0,6-57-739 0 0,-35 168 1579 0 0,16-89-1237 0 0,13-48-319 0 0,-21 109 121 0 0,27-136-256 0 0,0 1 1 0 0,0 0-1 0 0,1 0 0 0 0,0-1 0 0 0,1 1 0 0 0,2 10 0 0 0,-3-17-670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15 282 8288 0 0,'-3'-4'245'0'0,"1"0"1"0"0,0 0 0 0 0,0-1 0 0 0,-2-6-1 0 0,4 8 315 0 0,-1-1 1 0 0,1 1-1 0 0,-1-1 0 0 0,1 1 0 0 0,0 0 0 0 0,0-1 0 0 0,1 1 0 0 0,-1-1 0 0 0,1 1 0 0 0,-1 0 0 0 0,1-1 1 0 0,0 1-1 0 0,0 0 0 0 0,1-1 0 0 0,-1 1 0 0 0,1 0 0 0 0,3-5 0 0 0,16-24 1355 0 0,1 2-1 0 0,28-31 1 0 0,-43 53-1891 0 0,1 1 0 0 0,1 0 0 0 0,0 0 0 0 0,0 1 1 0 0,0 0-1 0 0,0 1 0 0 0,1 0 0 0 0,12-5 0 0 0,-19 9-16 0 0,-1 0 1 0 0,1 1-1 0 0,0-1 0 0 0,0 1 0 0 0,0-1 0 0 0,0 1 1 0 0,-1 0-1 0 0,1 0 0 0 0,0 0 0 0 0,0 0 0 0 0,0 1 1 0 0,0-1-1 0 0,-1 1 0 0 0,1 0 0 0 0,0 0 0 0 0,-1 0 1 0 0,1 0-1 0 0,0 0 0 0 0,-1 0 0 0 0,1 1 0 0 0,-1-1 1 0 0,0 1-1 0 0,1 0 0 0 0,-1 0 0 0 0,0 0 0 0 0,0 0 0 0 0,0 0 1 0 0,0 0-1 0 0,1 3 0 0 0,5 7 66 0 0,-1 1 0 0 0,0 0 1 0 0,-1 0-1 0 0,8 23 0 0 0,-1-4-13 0 0,-10-25-108 0 0,0 0 69 0 0,0 0-1 0 0,0 0 1 0 0,1-1 0 0 0,6 9 0 0 0,-9-13-97 0 0,0-1 0 0 0,1 1 1 0 0,-1-1-1 0 0,1 0 0 0 0,-1 1 1 0 0,1-1-1 0 0,-1 0 0 0 0,1 0 0 0 0,0 0 1 0 0,0 0-1 0 0,-1 0 0 0 0,1-1 1 0 0,0 1-1 0 0,0 0 0 0 0,0-1 0 0 0,0 1 1 0 0,0-1-1 0 0,0 0 0 0 0,0 0 1 0 0,0 0-1 0 0,4 0 0 0 0,-1-1-375 0 0,0 0 0 0 0,0 0 0 0 0,0 0 0 0 0,8-4 0 0 0,4-3-1332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5 166 17503 0 0,'-5'-7'1021'0'0,"8"4"-287"0"0,12 4-46 0 0,-11 0-665 0 0,49 5 1543 0 0,67-2 1 0 0,-40-2-1102 0 0,40 1 452 0 0,148-16 0 0 0,-104-12-589 0 0,-160 24-280 0 0,0 0 1 0 0,0 0-1 0 0,0 0 1 0 0,0-1 0 0 0,0 1-1 0 0,-1-1 1 0 0,1 0-1 0 0,0 0 1 0 0,-1-1 0 0 0,6-4-1 0 0,-8 7-39 0 0,-1-1-1 0 0,0 0 0 0 0,0 1 1 0 0,0-1-1 0 0,0 1 0 0 0,0-1 1 0 0,0 0-1 0 0,0 1 0 0 0,0-1 0 0 0,0 0 1 0 0,0 1-1 0 0,0-1 0 0 0,0 1 1 0 0,0-1-1 0 0,-1 0 0 0 0,1 1 1 0 0,0-1-1 0 0,0 1 0 0 0,-1-1 1 0 0,1 1-1 0 0,0-1 0 0 0,-1 1 1 0 0,1-1-1 0 0,-1 0 0 0 0,-12-13 79 0 0,13 14-78 0 0,-7-7 16 0 0,-1 1 0 0 0,1 0-1 0 0,-1 1 1 0 0,0 0 0 0 0,-1 0-1 0 0,1 1 1 0 0,-16-6 0 0 0,-66-16 48 0 0,85 25-66 0 0,-33-5 6 0 0,35 5-13 0 0,-1 1-1 0 0,1 0 1 0 0,-1 0 0 0 0,1 0 0 0 0,0 0-1 0 0,-1 1 1 0 0,1-1 0 0 0,0 1-1 0 0,-4 1 1 0 0,7-2-1 0 0,0 0 0 0 0,-1 1-1 0 0,1-1 1 0 0,0 0 0 0 0,0 0 0 0 0,0 0-1 0 0,0 1 1 0 0,0-1 0 0 0,0 0 0 0 0,-1 0-1 0 0,1 0 1 0 0,0 1 0 0 0,0-1 0 0 0,0 0-1 0 0,0 0 1 0 0,0 1 0 0 0,0-1 0 0 0,0 0-1 0 0,0 0 1 0 0,0 1 0 0 0,0-1 0 0 0,0 0-1 0 0,0 0 1 0 0,0 0 0 0 0,0 1 0 0 0,0-1-1 0 0,0 0 1 0 0,1 0 0 0 0,-1 1 0 0 0,0-1-1 0 0,0 0 1 0 0,0 0 0 0 0,0 0 0 0 0,0 1-1 0 0,0-1 1 0 0,1 0 0 0 0,-1 0 0 0 0,0 0-1 0 0,0 0 1 0 0,0 0 0 0 0,0 1 0 0 0,1-1-1 0 0,-1 0 1 0 0,0 0 0 0 0,0 0 0 0 0,0 0-1 0 0,1 0 1 0 0,3 3 49 0 0,1 0 0 0 0,-1-1 0 0 0,1 0 1 0 0,0 0-1 0 0,-1 0 0 0 0,1 0 0 0 0,0-1 0 0 0,0 0 0 0 0,6 1 0 0 0,48 1 210 0 0,-39-2-450 0 0,134 4 259 0 0,-152-5-50 0 0,0 0 1 0 0,1 0 0 0 0,-1 1 0 0 0,0-1 0 0 0,0 0 0 0 0,1 1 0 0 0,-1-1-1 0 0,0 1 1 0 0,0 0 0 0 0,0 0 0 0 0,0 0 0 0 0,0 0 0 0 0,0 0 0 0 0,0 0-1 0 0,0 1 1 0 0,-1-1 0 0 0,1 1 0 0 0,2 2 0 0 0,-3-2-8 0 0,0 0 1 0 0,0 0 0 0 0,0 0-1 0 0,-1 0 1 0 0,1 0-1 0 0,-1 0 1 0 0,1 0-1 0 0,-1 0 1 0 0,0 0-1 0 0,0 1 1 0 0,0-1 0 0 0,0 0-1 0 0,0 0 1 0 0,-1 0-1 0 0,1 0 1 0 0,0 0-1 0 0,-1 0 1 0 0,0 0 0 0 0,-1 4-1 0 0,-3 6 11 0 0,0 0 0 0 0,-1 0-1 0 0,0 0 1 0 0,-1-1 0 0 0,-10 13-1 0 0,-47 50-370 0 0,26-32 571 0 0,34-38-183 0 0,-13 17-760 0 0,-27 39-1 0 0,53-60-4762 0 0,5-5-2345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2T20:00:4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17103 0 0,'0'0'1551'0'0,"0"2"-1276"0"0,-2 36 916 0 0,-2 0 0 0 0,-13 58 0 0 0,8-54-884 0 0,-6 78-1 0 0,14-113-298 0 0,1 70 101 0 0,1-67-123 0 0,0 0-1 0 0,1 0 0 0 0,0 0 1 0 0,0 0-1 0 0,7 15 1 0 0,1-5-399 0 0,-2-13-1066 0 0,3-6-4408 0 0,-4-3-735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3AF94E-86E9-40DF-9458-3CEEDC043AB1}"/>
                  </a:ext>
                </a:extLst>
              </p14:cNvPr>
              <p14:cNvContentPartPr/>
              <p14:nvPr/>
            </p14:nvContentPartPr>
            <p14:xfrm>
              <a:off x="830089" y="1719619"/>
              <a:ext cx="81756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3AF94E-86E9-40DF-9458-3CEEDC043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449" y="1710979"/>
                <a:ext cx="8352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BDFBFAD-F743-4BCB-B572-0D10F82C312E}"/>
              </a:ext>
            </a:extLst>
          </p:cNvPr>
          <p:cNvGrpSpPr/>
          <p:nvPr/>
        </p:nvGrpSpPr>
        <p:grpSpPr>
          <a:xfrm>
            <a:off x="751609" y="2111659"/>
            <a:ext cx="1029960" cy="533160"/>
            <a:chOff x="751609" y="2111659"/>
            <a:chExt cx="102996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C7EE48-A55B-496D-A2EA-5B1674A17845}"/>
                    </a:ext>
                  </a:extLst>
                </p14:cNvPr>
                <p14:cNvContentPartPr/>
                <p14:nvPr/>
              </p14:nvContentPartPr>
              <p14:xfrm>
                <a:off x="871849" y="2111659"/>
                <a:ext cx="909720" cy="5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C7EE48-A55B-496D-A2EA-5B1674A178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3209" y="2103019"/>
                  <a:ext cx="927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A6235C-FA8C-4790-B118-E7292DC827E3}"/>
                    </a:ext>
                  </a:extLst>
                </p14:cNvPr>
                <p14:cNvContentPartPr/>
                <p14:nvPr/>
              </p14:nvContentPartPr>
              <p14:xfrm>
                <a:off x="751609" y="2205619"/>
                <a:ext cx="595800" cy="43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A6235C-FA8C-4790-B118-E7292DC82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2969" y="2196619"/>
                  <a:ext cx="613440" cy="45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F10E93-1CA6-4D94-A2EB-32CBFCDE1865}"/>
                  </a:ext>
                </a:extLst>
              </p14:cNvPr>
              <p14:cNvContentPartPr/>
              <p14:nvPr/>
            </p14:nvContentPartPr>
            <p14:xfrm>
              <a:off x="3287089" y="2588659"/>
              <a:ext cx="548640" cy="6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F10E93-1CA6-4D94-A2EB-32CBFCDE18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8449" y="2579659"/>
                <a:ext cx="5662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D29C93-9609-4B18-888A-0A459F69690D}"/>
                  </a:ext>
                </a:extLst>
              </p14:cNvPr>
              <p14:cNvContentPartPr/>
              <p14:nvPr/>
            </p14:nvContentPartPr>
            <p14:xfrm>
              <a:off x="865729" y="3021019"/>
              <a:ext cx="759600" cy="65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D29C93-9609-4B18-888A-0A459F6969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089" y="3012019"/>
                <a:ext cx="77724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A44EB-33FE-4173-85D3-A0110AAA6653}"/>
              </a:ext>
            </a:extLst>
          </p:cNvPr>
          <p:cNvGrpSpPr/>
          <p:nvPr/>
        </p:nvGrpSpPr>
        <p:grpSpPr>
          <a:xfrm>
            <a:off x="1160929" y="3189499"/>
            <a:ext cx="2301840" cy="294120"/>
            <a:chOff x="1160929" y="3189499"/>
            <a:chExt cx="23018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9584B7-A9F4-460A-8909-62F6FA3A5A2A}"/>
                    </a:ext>
                  </a:extLst>
                </p14:cNvPr>
                <p14:cNvContentPartPr/>
                <p14:nvPr/>
              </p14:nvContentPartPr>
              <p14:xfrm>
                <a:off x="1224289" y="3229819"/>
                <a:ext cx="37440" cy="223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9584B7-A9F4-460A-8909-62F6FA3A5A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5289" y="3221179"/>
                  <a:ext cx="55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E2A068-1975-4919-A78D-814FABB959CC}"/>
                    </a:ext>
                  </a:extLst>
                </p14:cNvPr>
                <p14:cNvContentPartPr/>
                <p14:nvPr/>
              </p14:nvContentPartPr>
              <p14:xfrm>
                <a:off x="1160929" y="3212539"/>
                <a:ext cx="162720" cy="10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E2A068-1975-4919-A78D-814FABB959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1929" y="3203899"/>
                  <a:ext cx="18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EED3A5-FF77-4B20-8DC0-E28A35EFB539}"/>
                    </a:ext>
                  </a:extLst>
                </p14:cNvPr>
                <p14:cNvContentPartPr/>
                <p14:nvPr/>
              </p14:nvContentPartPr>
              <p14:xfrm>
                <a:off x="1419769" y="3278059"/>
                <a:ext cx="340200" cy="14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EED3A5-FF77-4B20-8DC0-E28A35EFB5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0769" y="3269419"/>
                  <a:ext cx="357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443474-F7B1-4417-AB33-92FBFB55E3A6}"/>
                    </a:ext>
                  </a:extLst>
                </p14:cNvPr>
                <p14:cNvContentPartPr/>
                <p14:nvPr/>
              </p14:nvContentPartPr>
              <p14:xfrm>
                <a:off x="1862569" y="3242779"/>
                <a:ext cx="19440" cy="18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443474-F7B1-4417-AB33-92FBFB55E3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3569" y="3233779"/>
                  <a:ext cx="37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B22E11-3D5D-4152-9FE5-A8EE6F6A70EC}"/>
                    </a:ext>
                  </a:extLst>
                </p14:cNvPr>
                <p14:cNvContentPartPr/>
                <p14:nvPr/>
              </p14:nvContentPartPr>
              <p14:xfrm>
                <a:off x="1856089" y="3196699"/>
                <a:ext cx="145440" cy="139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B22E11-3D5D-4152-9FE5-A8EE6F6A70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7449" y="3187699"/>
                  <a:ext cx="16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6361B8-79E0-4871-A7D1-3213E1DCFD30}"/>
                    </a:ext>
                  </a:extLst>
                </p14:cNvPr>
                <p14:cNvContentPartPr/>
                <p14:nvPr/>
              </p14:nvContentPartPr>
              <p14:xfrm>
                <a:off x="2065249" y="3299659"/>
                <a:ext cx="49320" cy="11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6361B8-79E0-4871-A7D1-3213E1DCFD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56249" y="3290659"/>
                  <a:ext cx="66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84D23A-F59D-421B-B05E-18CACDEB048C}"/>
                    </a:ext>
                  </a:extLst>
                </p14:cNvPr>
                <p14:cNvContentPartPr/>
                <p14:nvPr/>
              </p14:nvContentPartPr>
              <p14:xfrm>
                <a:off x="2175769" y="3257179"/>
                <a:ext cx="81360" cy="15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84D23A-F59D-421B-B05E-18CACDEB04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66769" y="3248539"/>
                  <a:ext cx="99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1DC4D5-14D7-49EC-AEEE-390D891A15DC}"/>
                    </a:ext>
                  </a:extLst>
                </p14:cNvPr>
                <p14:cNvContentPartPr/>
                <p14:nvPr/>
              </p14:nvContentPartPr>
              <p14:xfrm>
                <a:off x="2263609" y="3229099"/>
                <a:ext cx="183240" cy="18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1DC4D5-14D7-49EC-AEEE-390D891A15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4609" y="3220459"/>
                  <a:ext cx="200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F4C3E3-D6CA-4C12-990E-5063D3415137}"/>
                    </a:ext>
                  </a:extLst>
                </p14:cNvPr>
                <p14:cNvContentPartPr/>
                <p14:nvPr/>
              </p14:nvContentPartPr>
              <p14:xfrm>
                <a:off x="2415889" y="3327379"/>
                <a:ext cx="85320" cy="9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F4C3E3-D6CA-4C12-990E-5063D34151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7249" y="3318379"/>
                  <a:ext cx="102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835D3D-39C0-4C21-A0B7-C733B78F3CBF}"/>
                    </a:ext>
                  </a:extLst>
                </p14:cNvPr>
                <p14:cNvContentPartPr/>
                <p14:nvPr/>
              </p14:nvContentPartPr>
              <p14:xfrm>
                <a:off x="2536489" y="3336739"/>
                <a:ext cx="140040" cy="14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835D3D-39C0-4C21-A0B7-C733B78F3C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7849" y="3328099"/>
                  <a:ext cx="157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006CE3-181E-4056-9151-5D24A8A49CD9}"/>
                    </a:ext>
                  </a:extLst>
                </p14:cNvPr>
                <p14:cNvContentPartPr/>
                <p14:nvPr/>
              </p14:nvContentPartPr>
              <p14:xfrm>
                <a:off x="2950849" y="3189499"/>
                <a:ext cx="158040" cy="22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006CE3-181E-4056-9151-5D24A8A49C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849" y="3180499"/>
                  <a:ext cx="175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6DA181-E6E4-4B82-BE54-608C643923B7}"/>
                    </a:ext>
                  </a:extLst>
                </p14:cNvPr>
                <p14:cNvContentPartPr/>
                <p14:nvPr/>
              </p14:nvContentPartPr>
              <p14:xfrm>
                <a:off x="3156049" y="3296059"/>
                <a:ext cx="306720" cy="11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6DA181-E6E4-4B82-BE54-608C643923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7409" y="3287059"/>
                  <a:ext cx="3243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F4BEF7-06A9-4996-A103-2760697FCAC4}"/>
              </a:ext>
            </a:extLst>
          </p:cNvPr>
          <p:cNvGrpSpPr/>
          <p:nvPr/>
        </p:nvGrpSpPr>
        <p:grpSpPr>
          <a:xfrm>
            <a:off x="3776689" y="3150979"/>
            <a:ext cx="1040400" cy="257040"/>
            <a:chOff x="3776689" y="3150979"/>
            <a:chExt cx="10404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A7B976-EAFD-4B81-B2E8-DFEFEF7B37D6}"/>
                    </a:ext>
                  </a:extLst>
                </p14:cNvPr>
                <p14:cNvContentPartPr/>
                <p14:nvPr/>
              </p14:nvContentPartPr>
              <p14:xfrm>
                <a:off x="3776689" y="3222979"/>
                <a:ext cx="253800" cy="18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A7B976-EAFD-4B81-B2E8-DFEFEF7B37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68049" y="3213979"/>
                  <a:ext cx="27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E98EB0-7073-4868-95A0-938B93954E3D}"/>
                    </a:ext>
                  </a:extLst>
                </p14:cNvPr>
                <p14:cNvContentPartPr/>
                <p14:nvPr/>
              </p14:nvContentPartPr>
              <p14:xfrm>
                <a:off x="4294369" y="3150979"/>
                <a:ext cx="46440" cy="235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E98EB0-7073-4868-95A0-938B93954E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85369" y="3142339"/>
                  <a:ext cx="64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9F0F5C-5532-472B-8232-2146965A3254}"/>
                    </a:ext>
                  </a:extLst>
                </p14:cNvPr>
                <p14:cNvContentPartPr/>
                <p14:nvPr/>
              </p14:nvContentPartPr>
              <p14:xfrm>
                <a:off x="4387249" y="3197419"/>
                <a:ext cx="102600" cy="156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9F0F5C-5532-472B-8232-2146965A32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8609" y="3188419"/>
                  <a:ext cx="120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CD3210-033E-4F05-82F2-BF95BA0F548B}"/>
                    </a:ext>
                  </a:extLst>
                </p14:cNvPr>
                <p14:cNvContentPartPr/>
                <p14:nvPr/>
              </p14:nvContentPartPr>
              <p14:xfrm>
                <a:off x="4530169" y="3266899"/>
                <a:ext cx="286920" cy="9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CD3210-033E-4F05-82F2-BF95BA0F54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21529" y="3258259"/>
                  <a:ext cx="3045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BF4636-EBD6-4017-8777-933AE8ED84F6}"/>
              </a:ext>
            </a:extLst>
          </p:cNvPr>
          <p:cNvGrpSpPr/>
          <p:nvPr/>
        </p:nvGrpSpPr>
        <p:grpSpPr>
          <a:xfrm>
            <a:off x="5160529" y="3137659"/>
            <a:ext cx="1125360" cy="354240"/>
            <a:chOff x="5160529" y="3137659"/>
            <a:chExt cx="112536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9C0679-E4D2-4C43-A3C4-F9D5E0201876}"/>
                    </a:ext>
                  </a:extLst>
                </p14:cNvPr>
                <p14:cNvContentPartPr/>
                <p14:nvPr/>
              </p14:nvContentPartPr>
              <p14:xfrm>
                <a:off x="5160529" y="3137659"/>
                <a:ext cx="113400" cy="22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9C0679-E4D2-4C43-A3C4-F9D5E02018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51529" y="3129019"/>
                  <a:ext cx="131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F086B3-B8CE-43D6-81FD-AFEBB9FDE9F3}"/>
                    </a:ext>
                  </a:extLst>
                </p14:cNvPr>
                <p14:cNvContentPartPr/>
                <p14:nvPr/>
              </p14:nvContentPartPr>
              <p14:xfrm>
                <a:off x="5318929" y="3276979"/>
                <a:ext cx="95760" cy="11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F086B3-B8CE-43D6-81FD-AFEBB9FDE9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09929" y="3267979"/>
                  <a:ext cx="11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50A930-D271-44F1-A914-6001BF1925AA}"/>
                    </a:ext>
                  </a:extLst>
                </p14:cNvPr>
                <p14:cNvContentPartPr/>
                <p14:nvPr/>
              </p14:nvContentPartPr>
              <p14:xfrm>
                <a:off x="5466169" y="3148099"/>
                <a:ext cx="126000" cy="22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50A930-D271-44F1-A914-6001BF1925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57169" y="3139099"/>
                  <a:ext cx="143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02CB52-0811-47C2-8DF9-BADBA80D64B5}"/>
                    </a:ext>
                  </a:extLst>
                </p14:cNvPr>
                <p14:cNvContentPartPr/>
                <p14:nvPr/>
              </p14:nvContentPartPr>
              <p14:xfrm>
                <a:off x="5589649" y="3284899"/>
                <a:ext cx="199080" cy="80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02CB52-0811-47C2-8DF9-BADBA80D64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1009" y="3276259"/>
                  <a:ext cx="216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7FD77D-3AAD-4D51-926A-CEC48BD22566}"/>
                    </a:ext>
                  </a:extLst>
                </p14:cNvPr>
                <p14:cNvContentPartPr/>
                <p14:nvPr/>
              </p14:nvContentPartPr>
              <p14:xfrm>
                <a:off x="5807089" y="3150979"/>
                <a:ext cx="119880" cy="23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7FD77D-3AAD-4D51-926A-CEC48BD22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8089" y="3141979"/>
                  <a:ext cx="137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3797AB-D5D7-4050-BD33-1CB6319BF584}"/>
                    </a:ext>
                  </a:extLst>
                </p14:cNvPr>
                <p14:cNvContentPartPr/>
                <p14:nvPr/>
              </p14:nvContentPartPr>
              <p14:xfrm>
                <a:off x="5946049" y="3274099"/>
                <a:ext cx="102960" cy="93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3797AB-D5D7-4050-BD33-1CB6319BF5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37409" y="3265459"/>
                  <a:ext cx="120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1152D1-A0D0-426E-A0C8-09A92FED51E9}"/>
                    </a:ext>
                  </a:extLst>
                </p14:cNvPr>
                <p14:cNvContentPartPr/>
                <p14:nvPr/>
              </p14:nvContentPartPr>
              <p14:xfrm>
                <a:off x="6143329" y="3248539"/>
                <a:ext cx="57960" cy="92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1152D1-A0D0-426E-A0C8-09A92FED51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34329" y="3239899"/>
                  <a:ext cx="75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45C3CC-454C-4C67-99AF-8BE829B174B6}"/>
                    </a:ext>
                  </a:extLst>
                </p14:cNvPr>
                <p14:cNvContentPartPr/>
                <p14:nvPr/>
              </p14:nvContentPartPr>
              <p14:xfrm>
                <a:off x="6096529" y="3282379"/>
                <a:ext cx="189360" cy="209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45C3CC-454C-4C67-99AF-8BE829B174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87529" y="3273739"/>
                  <a:ext cx="2070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12DBFC-7BA2-49A2-A72C-DDA3AB4C75C4}"/>
              </a:ext>
            </a:extLst>
          </p:cNvPr>
          <p:cNvGrpSpPr/>
          <p:nvPr/>
        </p:nvGrpSpPr>
        <p:grpSpPr>
          <a:xfrm>
            <a:off x="1932049" y="3560299"/>
            <a:ext cx="2028240" cy="434520"/>
            <a:chOff x="1932049" y="3560299"/>
            <a:chExt cx="202824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9CF5E7-618E-4740-B057-71270D3CBB2B}"/>
                    </a:ext>
                  </a:extLst>
                </p14:cNvPr>
                <p14:cNvContentPartPr/>
                <p14:nvPr/>
              </p14:nvContentPartPr>
              <p14:xfrm>
                <a:off x="1932049" y="3560299"/>
                <a:ext cx="317880" cy="37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9CF5E7-618E-4740-B057-71270D3CBB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23049" y="3551659"/>
                  <a:ext cx="3355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37EF2F-3014-4277-AB5E-EE51519C3537}"/>
                    </a:ext>
                  </a:extLst>
                </p14:cNvPr>
                <p14:cNvContentPartPr/>
                <p14:nvPr/>
              </p14:nvContentPartPr>
              <p14:xfrm>
                <a:off x="3523249" y="3903379"/>
                <a:ext cx="4320" cy="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37EF2F-3014-4277-AB5E-EE51519C35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4249" y="3894379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CE8AFE-C08C-447B-8026-E9BC191BB831}"/>
                    </a:ext>
                  </a:extLst>
                </p14:cNvPr>
                <p14:cNvContentPartPr/>
                <p14:nvPr/>
              </p14:nvContentPartPr>
              <p14:xfrm>
                <a:off x="2456569" y="3696379"/>
                <a:ext cx="105480" cy="19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CE8AFE-C08C-447B-8026-E9BC191BB8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47569" y="3687379"/>
                  <a:ext cx="123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6BA401-F6F7-41BC-8C22-3B6853065E63}"/>
                    </a:ext>
                  </a:extLst>
                </p14:cNvPr>
                <p14:cNvContentPartPr/>
                <p14:nvPr/>
              </p14:nvContentPartPr>
              <p14:xfrm>
                <a:off x="2587609" y="3711139"/>
                <a:ext cx="105120" cy="174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6BA401-F6F7-41BC-8C22-3B6853065E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8609" y="3702139"/>
                  <a:ext cx="122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865981-84FC-4E25-8D35-EAAC559A5247}"/>
                    </a:ext>
                  </a:extLst>
                </p14:cNvPr>
                <p14:cNvContentPartPr/>
                <p14:nvPr/>
              </p14:nvContentPartPr>
              <p14:xfrm>
                <a:off x="2852929" y="3756859"/>
                <a:ext cx="198000" cy="10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865981-84FC-4E25-8D35-EAAC559A52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4289" y="3748219"/>
                  <a:ext cx="215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19CBBD-AD52-4DB7-A192-E5F203997EC7}"/>
                    </a:ext>
                  </a:extLst>
                </p14:cNvPr>
                <p14:cNvContentPartPr/>
                <p14:nvPr/>
              </p14:nvContentPartPr>
              <p14:xfrm>
                <a:off x="3098089" y="3675499"/>
                <a:ext cx="86400" cy="212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19CBBD-AD52-4DB7-A192-E5F203997E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89449" y="3666499"/>
                  <a:ext cx="104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2147DB-CB72-4989-969E-AB0A1C42F0C4}"/>
                    </a:ext>
                  </a:extLst>
                </p14:cNvPr>
                <p14:cNvContentPartPr/>
                <p14:nvPr/>
              </p14:nvContentPartPr>
              <p14:xfrm>
                <a:off x="3176569" y="3787819"/>
                <a:ext cx="175680" cy="10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2147DB-CB72-4989-969E-AB0A1C42F0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67569" y="3779179"/>
                  <a:ext cx="193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799443-04D8-4A74-BC46-BA3C1F09F08F}"/>
                    </a:ext>
                  </a:extLst>
                </p14:cNvPr>
                <p14:cNvContentPartPr/>
                <p14:nvPr/>
              </p14:nvContentPartPr>
              <p14:xfrm>
                <a:off x="3411649" y="3787459"/>
                <a:ext cx="11880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799443-04D8-4A74-BC46-BA3C1F09F0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3009" y="3778819"/>
                  <a:ext cx="136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147810-9666-4F5C-9EBA-2292D95B03B1}"/>
                    </a:ext>
                  </a:extLst>
                </p14:cNvPr>
                <p14:cNvContentPartPr/>
                <p14:nvPr/>
              </p14:nvContentPartPr>
              <p14:xfrm>
                <a:off x="3640969" y="3631939"/>
                <a:ext cx="27360" cy="28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147810-9666-4F5C-9EBA-2292D95B03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31969" y="3623299"/>
                  <a:ext cx="45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8ED15E-DB9C-468D-99C5-534B18BAB447}"/>
                    </a:ext>
                  </a:extLst>
                </p14:cNvPr>
                <p14:cNvContentPartPr/>
                <p14:nvPr/>
              </p14:nvContentPartPr>
              <p14:xfrm>
                <a:off x="3599209" y="3766939"/>
                <a:ext cx="242640" cy="73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8ED15E-DB9C-468D-99C5-534B18BAB4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90209" y="3758299"/>
                  <a:ext cx="260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6269C7-7E54-45A7-92B4-3270FEE1703E}"/>
                    </a:ext>
                  </a:extLst>
                </p14:cNvPr>
                <p14:cNvContentPartPr/>
                <p14:nvPr/>
              </p14:nvContentPartPr>
              <p14:xfrm>
                <a:off x="3906289" y="3748219"/>
                <a:ext cx="54000" cy="12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6269C7-7E54-45A7-92B4-3270FEE170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7649" y="3739219"/>
                  <a:ext cx="71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130CAA-6C2C-47A9-BCE9-F815586089D9}"/>
                    </a:ext>
                  </a:extLst>
                </p14:cNvPr>
                <p14:cNvContentPartPr/>
                <p14:nvPr/>
              </p14:nvContentPartPr>
              <p14:xfrm>
                <a:off x="2425609" y="3919939"/>
                <a:ext cx="271800" cy="74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130CAA-6C2C-47A9-BCE9-F815586089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16609" y="3910939"/>
                  <a:ext cx="289440" cy="9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3251</TotalTime>
  <Words>530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Roboto Mono</vt:lpstr>
      <vt:lpstr>Calibri</vt:lpstr>
      <vt:lpstr>Arial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209</cp:revision>
  <dcterms:modified xsi:type="dcterms:W3CDTF">2021-02-22T20:35:33Z</dcterms:modified>
</cp:coreProperties>
</file>