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6" r:id="rId5"/>
    <p:sldId id="275" r:id="rId6"/>
    <p:sldId id="272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19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2- see Piazza post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implements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OrderedDefaultMap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root;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Comparator&lt;K&gt; comparator;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set(Node&lt;K, V&gt; node, 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(node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new Node&lt;K, V&gt;(key, value, null,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comp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this.comparator.compare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node.key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(comp &lt;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if (comp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node.value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set(K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(key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set(“5”, 5);</a:t>
            </a:r>
          </a:p>
          <a:p>
            <a:r>
              <a:rPr lang="en-US" dirty="0"/>
              <a:t>set(“11”, 11);</a:t>
            </a:r>
          </a:p>
          <a:p>
            <a:r>
              <a:rPr lang="en-US" dirty="0"/>
              <a:t>set(“15”, 15);</a:t>
            </a:r>
          </a:p>
          <a:p>
            <a:r>
              <a:rPr lang="en-US" dirty="0"/>
              <a:t>set(“12”, 12);</a:t>
            </a:r>
          </a:p>
          <a:p>
            <a:r>
              <a:rPr lang="en-US" dirty="0"/>
              <a:t>What’s the picture after calling </a:t>
            </a:r>
            <a:r>
              <a:rPr lang="en-US"/>
              <a:t>the above set() methods?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</TotalTime>
  <Words>530</Words>
  <Application>Microsoft Office PowerPoint</Application>
  <PresentationFormat>On-screen Show (16:9)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Roboto Mono</vt:lpstr>
      <vt:lpstr>Calibri Light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PowerPoint Presentation</vt:lpstr>
      <vt:lpstr>Binary Search Tree</vt:lpstr>
      <vt:lpstr>Questions on Lecture 19?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207</cp:revision>
  <dcterms:modified xsi:type="dcterms:W3CDTF">2021-02-19T17:03:19Z</dcterms:modified>
</cp:coreProperties>
</file>