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ink/ink2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ink/ink3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ink/ink4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ink/ink5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6.xml" ContentType="application/inkml+xml"/>
  <Override PartName="/ppt/ink/ink7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8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9.xml" ContentType="application/inkml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ink/ink10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802" r:id="rId5"/>
    <p:sldId id="803" r:id="rId6"/>
    <p:sldId id="804" r:id="rId7"/>
    <p:sldId id="844" r:id="rId8"/>
    <p:sldId id="805" r:id="rId9"/>
    <p:sldId id="806" r:id="rId10"/>
    <p:sldId id="849" r:id="rId11"/>
    <p:sldId id="807" r:id="rId12"/>
    <p:sldId id="823" r:id="rId13"/>
    <p:sldId id="845" r:id="rId14"/>
    <p:sldId id="824" r:id="rId15"/>
    <p:sldId id="825" r:id="rId16"/>
    <p:sldId id="826" r:id="rId17"/>
    <p:sldId id="827" r:id="rId18"/>
    <p:sldId id="846" r:id="rId19"/>
    <p:sldId id="847" r:id="rId20"/>
    <p:sldId id="848" r:id="rId21"/>
    <p:sldId id="272" r:id="rId22"/>
    <p:sldId id="266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6036" autoAdjust="0"/>
  </p:normalViewPr>
  <p:slideViewPr>
    <p:cSldViewPr snapToGrid="0">
      <p:cViewPr varScale="1">
        <p:scale>
          <a:sx n="119" d="100"/>
          <a:sy n="119" d="100"/>
        </p:scale>
        <p:origin x="72" y="69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02:32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14803 3216 2030 0,'0'0'90'0,"0"0"18"0,0 0-86 0,0 0-22 16,0 0 0-16,0 0 0 0,3 0 24 0,2-2 1 16,1 2 0-16,4-5 0 0,1 5-3 0,-1 0-1 15,4 0 0-15,2 0 0 0,2-2-13 0,3-3-8 16,0 3 8-16,6-1-8 0,2-1 0 0,3 4 8 0,-1-3-8 0,4-1 0 15,-3 4 0-15,2-3 0 0,0-2 0 16,1 5 0-16,-3-2 0 0,5 2 0 16,0-2 0-16,0-3 0 0,-3 5 13 0,3 0-1 15,0 0-1-15,-2-2 0 0,-4 2-11 0,-2 0 0 0,0 0 0 0,-5 0 0 16,-5 0 0-16,-1 0 0 16,1-5 9-16,-6 3-1 0,3 2-8 0,-3 0 9 0,-5 0-9 0,3-5 10 15,-3 5-10-15,0 0 0 0,-6 0 9 16,-2 0-9-16,0 0 0 0,0 0 0 0,0 0 0 0,0 0-12 15,0 0-118-15,-8 0-24 16,-2 0-5-16</inkml:trace>
  <inkml:trace contextRef="#ctx0" brushRef="#br0" timeOffset="386.81">15399 3207 1436 0,'0'0'64'0,"0"0"12"0,0 0-60 16,0 0-16-16,-3 2 0 0,0 5 0 0,1 0 113 0,-1 0 20 15,1 5 4-15,-1 0 1 0,0 0-66 0,-2 6-12 16,2 1-4-16,-5 7 0 0,3-5-32 0,0 10-8 16,-1-5 0-16,-1 7-1 0,-1 2-15 0,0 0 8 15,0 10-8-15,0-5 0 0,0 2 8 0,0 3-8 0,3-3 0 16,-1-2 0-16,1-2 0 0,0 2 0 15,-1 0 0-15,1-3 0 0,3-6 0 0,-1-5-12 0,0 0 12 16,3-3-13-16,0 1-19 0,0-3-4 16,3-7-1-16,0-2-585 0,-1-5-117 0</inkml:trace>
  <inkml:trace contextRef="#ctx0" brushRef="#br0" timeOffset="868.55">15896 2805 2541 0,'0'0'56'0,"-2"9"11"0,-1 7 2 0,0 3 3 0,3 0-57 0,-2 12-15 0,-1-6 0 0,0 15 0 0,-2 0 26 16,0 5 2-16,-3 5 1 0,0 1 0 0,-3 1-29 0,3 0 0 15,-2-3 0-15,-1 8 0 0,-2-1-8 0,0 3-8 16,5-7-2-16,-5-1 0 16,2-1-43-16,0-6-9 0,1-8-2 0,2 1 0 15,0-6 37-15,3-5 7 0,-3 0 2 0,5-8 0 0,-2-6 26 0,2 2 0 0,0-4 0 16,1-6 0-16,2-1 8 16,0-3 6-16,0 0 2 0,0 0 0 0,5-7-8 15,0-5-8-15,3-7 11 0,0 7-11 0,3-9 0 16,2-2 0-16,0-3 0 0,1-2 0 0,-1-1 0 0,3 1-12 0,2 2 3 0,-2 0 1 15,-3 3 8-15,3 4 0 0,0-7 8 0,-3 10-8 16,0 2 8-16,1 2-8 16,-1 0 8-16,0 10-8 0,-2-3 20 0,2 5 0 0,-2 7 0 15,-1 0 0-15,1 7 20 0,-3 0 3 0,0 3 1 16,0 2 0-16,-1 2-26 0,1-2-5 0,-2 4-1 0,-1 1 0 16,0-1-12-16,1-6 0 0,-1 6 0 0,-2-6 0 15,-1-1 0-15,3-2-12 0,-5 0 3 0,3-4 0 16,0-3-27-1,-1 0-6-15,-2-7-1 0,0 0 0 16,0 0-148-16,0 0-29 0,0 0-7 0,11-14-1 0</inkml:trace>
  <inkml:trace contextRef="#ctx0" brushRef="#br0" timeOffset="1778.94">16290 3470 1670 0,'0'0'74'0,"0"0"15"0,0 0-71 0,-2 5-18 16,4 0 0-16,-2 2 0 0,0 0 184 0,0 2 34 15,6 3 6-15,-1 0 2 0,-5-5-131 0,3 7-27 0,2 0-4 16,-2-2-2-16,-1-1-47 0,1 1-15 16,-3 0 8-16,3 0-8 15,2-5-24-15,-5 0-9 0,2 2-2 0,1-2 0 16,5-4-21-16,0 4-5 0,-8-7-1 0,0 0 0 16,8 4 23-16,0-4 5 0,-8 0 1 0,8-4 0 0,-3 1 33 0,6-4 0 0,-3 5 0 0,0-3 0 15,-3-2 0-15,3 5 0 16,-3-5 0-16,3 0 0 0,-3 4 0 0,-2-1 12 15,2 1-3-15,-5 3-1 0,0 0 14 0,0 0 2 0,0 0 1 0,0 0 0 16,0 0 5-16,0 0 1 0,3 7 0 16,2 3 0-16,0-3-15 0,-2 2-4 0,0-2 0 15,-1 0 0-15,1 0-12 0,0 0 0 16,-1-2 0-16,1 2 0 0,-3-7 0 0,5 0 0 0,-5 0 0 0,6 5-10 16,-6-5-23-16,5 2-5 0,3-4-1 15,-3-3 0-15,0 3-5 0,3-3-2 0,3-4 0 0,-3 6 0 16,2-11 12-1,-2 7 2-15,3-5 1 0,-3 1 0 0,2-1 23 0,1 0 8 0,-3 0 0 16,5 1-9-16,0-6 9 0,1 5 9 0,-4 1-1 0,-2 1-8 16,5 1 16-16,-2 4-3 0,-3 3-1 0,0-3 0 0,-3 5 20 0,0 0 3 15,1 0 1-15,-1 7 0 0,-2 0-13 16,-1 3-3-16,6 4 0 0,-2 2 0 16,-6-2-9-16,2 5-3 0,1-5 0 0,-1 7 0 0,1-4-8 0,0-1 0 15,-3 3 0-15,0-5 8 0,2-4-8 16,1 4 12-16,-3-5-12 0,3 3 12 0,2-7-12 0,-2-1-17 15,-3-4 4-15,0 0 1 0,0 0 12 0,0 0 15 16,0 0-3-16,0 0-1 0,8-4-11 0,-3-6-12 16,3 1 2-16,-3-1 1 0,-2-1 9 0,5-6-8 15,0 5 8-15,0-2-8 0,-3 0 8 0,0-2 0 16,6 6 0-16,-3-4 0 0,0 0 0 0,0 5 0 0,-1 2-9 0,4-3 9 16,0 3-8-16,-1 5 8 0,-2-5-10 15,3 0 10-15,2 7-16 0,0-3 4 0,0 3 0 16,1 0 0-16,4-4-10 0,1 4-2 0,-3-3 0 0,2 3 0 31,-2-4-20-31,0 4-5 0,2 0-1 0,1 0 0 0,-1-3-5 16,4-4-1-16,-1 0 0 0,0 5 0 0,-3-3 39 0,-2 5 7 0,0-9 2 0,-3 6 0 15,1-1 8-15,-4-3 0 0,-2 4 10 0,0 1-10 16,-3-3 30-16,-5 5 0 0,3 0 0 0,-3 0 0 16,0 0 13-16,0 0 2 0,-3 5 1 0,-2 0 0 15,-3 6-30-15,0-8-7 0,-2 6-1 0,2 3 0 16,-3-3-8-16,1 1 0 0,-1 4 0 0,0-5 0 0,-2 5 0 15,5-4 0-15,3-1 0 0,-3-2 0 16,0 7-9-16,3-4 9 0,2-3 0 0,3 2 0 0,-3-2 0 16,6 0 0-16,0 0 0 0,2 0 9 15,3-4 24-15,-3 1 5 0,1 1 1 0,2-5 0 0,2 7-26 16,1-7-5-16,-3 7 0 0,0-7-8 0,2 7 13 0,-2-4-4 16,-3-3-1-16,1 7 0 0,-1-7-8 0,-5 0 0 15,0 0 0-15,0 0 0 0,0 7-9 0,-3 0-4 16,1-5-1-16,-6 5 0 15,-3-7-36-15,1 10-7 0,-1-10-2 0,-2 0 0 16,0 4-9-16,-3-4-3 16,0 3 0-16,3-3 0 0,5 0-22 0,0 0-5 15,-3 0-1-15,6-3-373 0,5 3-74 0</inkml:trace>
  <inkml:trace contextRef="#ctx0" brushRef="#br0" timeOffset="2919.83">17613 3604 403 0,'24'-7'36'0,"-13"7"-36"0,-1-7 0 0,1 7 0 16,-1-9 316-16,-2 6 57 0,3-4 11 0,-6 0 3 16,3 5-255-16,-5-5-52 0,0 0-9 0,-3 0-3 15,0 7-26-15,-6-3-6 0,1-1 0 0,-6 1-1 16,1-1-35-16,-6 4-20 0,0 4 2 0,-3-1 1 16,-2 1 2-16,3-1 1 0,-1 6 0 0,1-2 0 15,-1 0 2-15,1 7 0 0,2-2 0 0,-3-5 0 16,3 7 12-16,6 0 10 0,-3-2-2 0,5 2 0 15,-3 3-8-15,8-8 10 0,-2 5-10 0,5-4 10 0,0-3-10 16,3 4 0-16,2-6 9 16,6 2-9-16,-1-7 8 0,4 5-8 0,1-10 8 15,4 5-8-15,2-7 8 0,6 2-8 0,-4-6 8 0,4 1-8 16,-1-11 0-16,3 9-8 0,-2-11 0 0,-1-1 0 16,3-4-23-1,0 2-4-15,6-4-1 0,-3 4 0 0,-3-5 6 16,0 5 1-16,0-4 0 0,-3-1 0 0,-2 1 29 0,-3-1 0 15,1-4 0-15,-7-3 0 0,-1 5 0 16,-4 0 10-16,-2-2 0 0,-3 9 0 0,1-4 19 16,-4 11 4-16,-2-2 1 0,-2 11 0 15,-1-4 38-15,0 12 7 0,-4-8 1 0,-1 6 1 0,0 4-21 0,-3 7-5 0,-2 0-1 0,0 2 0 16,-1 8-22-16,4 6-5 0,-3 5-1 0,5 5 0 0,0 0-14 0,2 7-2 0,6 0-1 16,0 0 0-16,-2-2-9 0,2-1 8 15,0-1-8-15,8 4 8 0,0-7-8 16,2 2-9-16,1-9 9 0,5 4-13 0,2-6-4 0,1-1-1 0,-1-4 0 15,3-5 0 1,1 3-21-16,1-8-4 0,1-2-1 0,3 0 0 0,-1-7 44 16,3 0 0-16,0 0 0 0,-2 0 0 0,-1-7 0 0,-2 0 0 0,3 7 0 15,-9-12 8-15,1-2 15 0,-4 7 3 0,-1-5 1 0,-6 1 0 16,-3 1-15-16,-2 1-4 16,-3-3 0-16,-3 3 0 0,-2-1-8 0,-6 1 8 0,0-3-8 0,1 3 8 15,-3 2-8-15,-1 0 0 0,-1 4 0 16,-4-4 0-16,3 7-12 0,0 0 12 0,0 0-10 0,3 5 10 15,-3 0 0-15,6-1 0 0,-1-1 0 16,1 4 0-16,4 7 0 0,-2-12 0 0,3 5 0 0,2 3 0 0,3-10 0 0,0 7 0 16,0 2-12-16,6-9 3 0,-1 5 9 15,3-3 0-15,2-2 0 0,4 0 0 0,-4 0-13 16,9 0-1-16,-1 0 0 0,1-7 0 0,-1 7 14 0,1-5-12 16,2-2 12-1,-2 7-12-15,2-7 0 0,-3 3 0 0,-2 1 0 0,0 3 0 0,-3 0 12 0,0 0 16 16,-2 7-3-16,-3 0-1 0,0-4 7 0,-3 6 1 15,0-4 0-15,1 4 0 0,-1-2-10 0,-2 3-2 16,-1 4 0-16,-2-5 0 0,3 5-8 0,-3-4 0 16,0-1 0-16,0 3 0 0,-3-3 0 0,3-6 0 15,-2 4 0-15,2-7 0 16,0 7-33-16,0-7-9 0,0 0-2 0,0 0 0 16,0 0-89-16,0 0-19 0,0 0-3 0,0 0-1 15,8-7 47-15,-3 7 9 0,3-7 1 0,0-3 1 16,0 1 29-16,0-1 5 0,2 3 2 0,-2-7 0 0,3 5 101 0,-1-5 20 0,1 7 4 15,2-3 1-15,0 3 25 0,-2 0 6 0,5 0 1 16,-6 7 0-16,4-9-10 0,-1 6-2 0,-5-4 0 0,2 0 0 16,1 5-18-16,0-3-4 0,-1 3-1 0,1 2 0 15,-1 0-33-15,1-5-8 0,-3 5 0 16,0 5-1-16,0-5-19 0,0 0 0 0,-3 7 0 16,0 2 0-16,1 1 0 0,-1 4 0 0,0 5 0 15,0 4-9-15,-2 5 9 0,2 3 0 0,-2 4 0 16,0 5 0-16,-1 0 0 0,-2 12 0 0,3 4 0 0,-3-2 0 15,-3 3 0-15,-2 2 0 0,-3-8 0 0,0 3 0 0,-2-2 0 0,-4-5-16 16,-4 5 2-16,2-5 1 16,3-2-13-16,-3-8-2 0,-8 1-1 15,3-5 0-15,0 0 29 0,-3-10 0 0,3 1 0 0,0-1 0 0,-1-6 0 16,4-3 0-16,2-5 0 0,-3-2 0 16,4-7 0-16,1-7 0 0,1 5 0 0,0-10 0 15,0 3 8-15,2-8-8 0,1 1 9 0,2-5-9 0,2-3 21 16,4-2-1-16,-1 1-1 0,6-6 0 15,5-2 1-15,0-2 1 0,5-1 0 0,0 4 0 0,5-4 3 0,1 13 0 16,2-1 0-16,6 1 0 0,4 6-12 0,4 1-1 16,-3-1-1-16,7 1 0 0,1 6-10 0,-3-6 0 15,0 2 0-15,3 0 8 16,-1-3-163-16,6 3-33 0,45-26-6 0,-10 14-2 0</inkml:trace>
  <inkml:trace contextRef="#ctx0" brushRef="#br0" timeOffset="3395.49">20579 3280 2790 0,'0'0'124'0,"0"0"24"0,-5-7-118 0,0 4-30 0,-3-4 0 0,0 0 0 15,0 7 41-15,-5-2 3 0,-3-10 0 0,-5 12 0 32,-6-9-61-32,-2 6-12 0,0 3-3 0,0 0 0 0,-3-4-32 0,0 4-6 0,3 0-2 0,3 4 0 15,2-4 9-15,3 3 2 0,0-3 0 0,-1 9 0 0,7-9 33 0,1 7 8 16,-1-2 0-16,4 2 1 16,3-2 19-16,-3 2 0 0,3 0 0 0,3 7 9 0,3-7 15 0,2 2 4 15,2 1 0-15,3-1 0 16,1 3-4-16,4-3 0 0,-2 1 0 0,3 1 0 0,2 1-24 0,3-5 0 15,0 7 0-15,2-7 0 0,1 3 9 16,-1-1 0-16,6 1 0 0,-3-3 0 16,3 4-9-16,-3-1 0 15,-5-1-12-15,3 5 12 0,2-2 0 0,-3-5 0 0,1 7 0 0,-3-4 12 0,2 11-12 0,-2-9 8 0,-3 6-8 16,-2 1 8-16,0 5 10 0,-3-1 2 16,-3 3 0-16,-5-5 0 0,3 3-20 0,-6-1 0 15,0 1 0-15,-5-1 0 0,-2 3 0 0,-1 2 0 0,-5 1 0 16,0 1 0-16,0 1 0 15,3-1 0-15,3 1 0 0,-4-3 0 0,1-4 0 0,0-1 0 16,2-2 8-16,1-4-8 16,2-3-17-16,0-2-7 0,0-5-2 0,3 0 0 15,2 0-123-15,3-7-25 0,0 0-5 0</inkml:trace>
  <inkml:trace contextRef="#ctx0" brushRef="#br0" timeOffset="3644">20865 3468 2833 0,'0'0'62'0,"0"2"13"0,0 15 2 0,3-1 3 0,-3-2-64 0,2 10-16 0,1 6 0 0,0 3 0 16,-6 7 36-16,-2 7 4 0,2 3 1 0,-5-6 0 15,0 10-33-15,0-4-8 0,-2-1 0 0,2-2 0 16,-6 0-8-16,7-7-1 0,-1-5 0 0,2 1 0 15,4-3-45-15,-4-5-9 16,4-2-1-16,-1-5-1 0,6-5-14 0,-3-1-2 0,0-6-1 0,0-2 0 16,0-7-21-16,0 0-4 0,5-12-1 0,3-4 0 15</inkml:trace>
  <inkml:trace contextRef="#ctx0" brushRef="#br0" timeOffset="3935.26">20897 3317 2718 0,'0'0'120'0,"0"0"25"0,0 0-116 0,0 0-29 0,0 0 0 16,2 0 0-16,4 0 73 0,-1 3 9 16,3-3 2-16,-3 9 0 0,3-9-26 0,0 5-5 15,3 4-1-15,-1-2 0 0,1 3-42 0,-1-3-10 0,4 7 0 0,-1-5 0 16,0 5 0-16,3-2-13 0,0 0 4 0,0 0 1 31,0 6-28-31,0-6-6 0,-3 5-1 0,3-1 0 0,-6-2 24 0,1-4 5 0,-3 4 1 0,-3 2 0 16,-2-9 5-16,-1 7 8 0,-4-2-13 15,-1-5 5 1,-2 0-20-16,-6 3-3 0,1-3-1 0,-4 4 0 16,-2-6 10-16,1 2 2 0,-1 0 0 0,0 3 0 0,3-6-39 15,-3-1-7-15,3 1-2 0,2 1 0 0,0-5-42 16,1 0-9-16,-1 0-1 0,3 0-1 0,3 0-6 0,0-5-1 16,5 5 0-16,-3-7-412 0,3 0-82 0</inkml:trace>
  <inkml:trace contextRef="#ctx0" brushRef="#br0" timeOffset="4464.78">21333 3430 1810 0,'16'-7'80'0,"-8"7"17"0,-3-2-77 0,6 2-20 0,-3 0 0 0,-3 0 0 0,3 0 124 0,-2 2 22 15,-1-2 4-15,-5 0 1 0,2 5-53 0,-2 2-10 16,-2 2-3-16,-3 1 0 16,-1 6-36-16,-2 5-7 0,0-4-2 0,-5 2 0 0,3 2-25 0,-4-2-6 15,-2 4-1-15,1 1 0 16,-4-3-8-16,1-2 0 0,-1 4 0 0,3-9 0 0,3 0 0 0,0 3 0 0,7-8 0 0,-2 1 0 15,3 1 8-15,2-8-8 0,3-3 12 0,0 0-4 32,0 0-24-32,0 0-4 0,0 0-2 0,0 0 0 0,8-3 2 0,6-8 0 0,-1-6 0 0,3 5 0 31,0-9-6-31,2 7-1 0,-2-9 0 0,3 4 0 0,-4-5 27 0,-1 3 11 0,2-5-1 16,-3 10 0-16,0-1 8 15,-2 3 2-15,2 5 0 16,-3-1 0-16,1 3-2 0,-3 7 0 0,0-4 0 0,0 1 0 0,0 3-2 0,0 7 0 0,0-4 0 15,0 6 0-15,-3-4-16 0,3 4 0 0,-6 1 0 0,4 4 0 16,-1-5 23-16,-2-2 7 0,-1 0 2 0,1 0 0 16,0 0-44-16,-1-4-8 0,-2-3-1 0,3 9-1 0,-3-9 0 15,5 0 0-15,3 0 0 0,0 0 0 16,0 0-17-16,0 0-3 16,2 0-1-16,1-9 0 0,-3 6 11 0,3-4 3 15,-1 0 0-15,1-2 0 0,2-1 29 0,0 3 0 0,-2-4 0 0,2 8 0 16,-2-4 0-16,-3 7 13 0,2 0-1 0,-2 0 0 15,0 0 23-15,0 0 4 16,0 10 1-16,-3-3 0 0,0 4-16 16,1 1-4-16,-1-2 0 0,-2 4 0 0,2 2-12 0,-2 1-8 0,2 4 8 0,-2-5-8 0,2 1 0 15,0-1 0-15,-2 1 0 0,-1-3 0 0,4 0 0 0,-1-2 0 16,0-1 0-16,1 1-8 16,-4-5-32-16,4 0-7 0,-1 3-1 15,0-3-749-15,0-3-151 16</inkml:trace>
  <inkml:trace contextRef="#ctx0" brushRef="#br0" timeOffset="4644.91">22206 3677 2948 0,'16'0'131'0,"-5"0"26"0,5-5-125 0,5 5-32 0,8-4 0 0,-2 4 0 15,2 0 33-15,2 4 1 0,-1 1 0 0,-1-5 0 16,-3 0-34-16,-2 0 0 0,2 0 0 0,-4 0 0 31,1 0-109-31,-2 0-19 0,6 0-4 0,-1 0-1 16,-2-5-171-16,5 1-33 0,27 1-7 0,-19-1-2 0</inkml:trace>
  <inkml:trace contextRef="#ctx0" brushRef="#br0" timeOffset="4846.33">23072 3310 2354 0,'0'0'104'0,"-3"7"22"0,0 5-101 0,1 2-25 15,-4 3 0-15,4 6 0 0,-3 5 52 0,-1 1 4 16,-4 8 2-16,2 1 0 0,-3 4-38 0,3-2-7 16,-5-2-1-16,2-1-1 15,1-4-67-15,-1-2-12 0,3-3-4 0,-2 0-656 16,2-2-131-16</inkml:trace>
  <inkml:trace contextRef="#ctx0" brushRef="#br0" timeOffset="5188.14">23217 3677 2016 0,'0'0'179'0,"0"0"-143"15,3 0-36-15,2 5 0 0,0-3 123 0,1 5 17 16,-1 0 4-16,3 0 1 0,-3 3-66 0,1-1-14 0,-1-2-2 0,0 7-1 15,3-4-43-15,-3-1-9 0,3 3-2 0,0-3 0 16,0-2-8-16,0 0-11 0,3-4 3 16,-1 4 0-16,1-5 8 0,-1-2-8 0,4 0 8 0,-4 0-8 15,1-7-2-15,-1 2 0 16,1-2 0-16,0-7 0 0,-1 5-16 16,-2-5-3-16,3 0-1 0,-1-12 0 15,-2 2-33-15,0 1-6 0,-3-1-2 0,-2-6 0 0,0 6 11 0,-6-11 1 16,-2 4 1-16,-1 1 0 0,-1 6 12 0,-4 1 2 0,0-1 1 0,-2 8 0 15,3 6-9-15,-6-4-3 0,2 12 0 16,-1-5 0-16,-4 7 14 0,3 0 2 16,-2 7 1-16,-1-5 0 15,1 8-4-15,-1 1-1 16,6 1 0-16,0 2 0 0,-1 0 6 0,4 0 1 0,2-2 0 0,3 5 0 16,-1-1-26-16,4-9-5 0,2 7-1 0,2-4-470 15</inkml:trace>
  <inkml:trace contextRef="#ctx0" brushRef="#br0" timeOffset="5410.51">23926 3280 2484 0,'0'0'110'15,"3"7"22"-15,0 0-105 0,-1 2-27 0,1 5 0 0,0-2 0 0,-3 7 56 0,0 0 5 0,-6 11 2 0,1 1 0 16,-3 4-43-16,0 5-8 15,-3 5-1-15,1-3-1 0,-1 5-10 0,1-7-11 0,-1 2 3 0,3-2 0 32,-2 0-20-32,-1 0-3 0,3-7-1 0,3 0 0 15,0 0-69-15,-3-2-15 0,2-8-2 0,4 1-1 16,-4-8-81-16,4 5-17 0,-1 3-3 0,3-12-1 0</inkml:trace>
  <inkml:trace contextRef="#ctx0" brushRef="#br0" timeOffset="5765.7">23913 3233 2746 0,'13'0'122'0,"-2"9"25"0,-1-9-118 0,6 5-29 0,3 2 0 0,-1 0 0 0,4-2 19 0,-1 6-3 15,-3-4 0-15,1 3 0 0,-3-1-16 0,-1 1 0 16,1-3 0-16,-5 7 0 0,0-5-20 0,-1 1-2 15,-2 1 0-15,-3-1 0 16,1-1-37-16,-4 1-7 0,1 1-2 0,0 1 0 16,-3-5 33-16,-3 5 7 0,-2-3 0 0,-1 1 1 0,-2 4 27 0,-2-5 0 15,-3 1 0-15,-3 1 0 0,-3-1 0 0,1-1 8 16,-1 1-8-16,1 1 0 0,-4-1 0 0,1-3 0 16,3 0 0-16,-1-2 0 0,1 2 0 0,2-3-18 15,3-1 3-15,-1-3 1 16,4 0-26-16,2 0-4 0,0 0-2 0,8 0 0 15,-5-3-14-15,2 3-4 0,3 0 0 0,0-14 0 0,3 7-18 0,2-2-4 16,3-1-1-16,2-1 0 0,4 1-6 16,2 3-2-16,2 0 0 0,6-5-537 0</inkml:trace>
  <inkml:trace contextRef="#ctx0" brushRef="#br0" timeOffset="6301.62">24276 3343 403 0,'15'-7'36'0,"-7"5"-36"0,0-3 0 0,3 0 0 0,-3 1 304 0,2 4 55 15,-2-3 10-15,-2 3 3 0,-6 0-192 0,5-4-39 16,-5 4-7-16,0 0-2 0,0 0-43 0,0 0-9 15,-3 7-1-15,-2 2-1 16,0 5-33-16,-3 3-6 0,-3-1-2 0,-2 1 0 0,2 6-10 16,1-4-3-16,-3 0 0 0,-1 4 0 15,4 3-12-15,2-7-4 0,-3-3 0 0,3 1 0 16,3-1-8-16,0-2 0 0,-1-2 0 0,4 2 0 0,-4-7 0 0,6-4 8 16,0-3-8-16,0 0 8 0,0 0-8 0,0 0 0 15,0 0 0-15,0 0 0 0,0 0 0 0,6-7-17 16,-1 2 4-16,0-7 1 15,1 5-30-15,2-12-6 16,-1 5 0-16,1-2-1 0,3-1 33 16,0 1 8-16,-1 2 8 0,1-3-13 0,-3 8 13 0,2-1 0 0,4-1 0 0,-7 8 10 0,4-1 17 0,0 1 3 15,-6 1 1-15,3 4 0 0,0-2-2 0,-3 3 0 16,0 4 0-16,1 4 0 0,-1-1-10 0,-2-3-3 16,2-2 0-16,0 6 0 0,-2 1 20 0,2-5 3 0,-2 0 1 15,-3 3 0-15,0-10-32 0,2 4-8 16,-2-4 0-16,6 3 0 0,-6-3 0 0,0 0 0 0,0 0 0 0,0 0 0 15,8 0 0-15,0-7 0 16,2 4 0-16,3-6 0 16,1-3-36-16,1 0-8 0,1-4-1 0,0 2-1 0,0-3 22 15,-3 3 5-15,3 0 1 0,-3-2 0 0,1-1 18 0,-1 1 0 0,0-1 0 0,-2 8 0 16,-1-3 0-16,1 0 9 0,-3-2-1 0,2 7 0 16,-2 5 7-16,0 2 1 0,-2-5 0 0,-6 5 0 15,2 5 19-15,4-3 4 0,-1 7 1 0,-3 6 0 16,1 1-32-16,-3 5-8 0,-3 3 0 0,1 2 0 0,2 4 0 0,-3 1 12 15,1 4-4-15,-1-4 0 0,0 2-8 16,1-3 0 0,-1 1 0-16,0-8 0 0,3 3 0 0,-2-2 0 0,2-1 0 0,0-6 0 0,0 6 0 0,0-9-8 15,0 3 0-15,0-1 0 16,-3 1-150-16,0-6-30 0,1 1-5 16</inkml:trace>
  <inkml:trace contextRef="#ctx0" brushRef="#br0" timeOffset="9150.29">16716 5107 2188 0,'0'0'195'0,"14"0"-156"0,1-7-31 0,1 7-8 0,6-2 40 16,1-3 8-16,4 3 0 0,-1-6 1 15,3 8-13-15,3-7-2 0,5 7-1 0,0-7 0 0,0 5-25 0,6-5-8 16,-1 0 0-16,0 5 0 0,-5-3-8 16,-2 0-6-16,-4 0-1 0,-7-2 0 15,-3 7-27-15,-5-2-6 0,-2 2 0 16,-7 0-1-16,-7 0 19 0,0 0 4 0,0 0 1 0,-7 9 0 15,-4 1 13-15,-8 4 4 0,-2 2 0 0,-8 1 0 16,-8 6 8-16,0-6 0 16,3 6 0-16,-3 6 8 0,-3-4 16 0,6-1 3 0,-1 2 1 15,6-3 0-15,0 1 0 0,2-1 1 0,1-1 0 0,5-4 0 0,2 6 16 16,3-1 3-16,1-1 1 0,4-4 0 0,3 4-23 0,5-6-5 16,-2 1-1-16,5 4 0 0,8-5-12 15,0 1-8-15,3-1 8 0,-1 1-8 0,3-3 0 0,3 0 0 16,3-2 0-16,2-5 8 15,0 2-8-15,6-4 0 0,2-3 0 0,0-2 0 0,0 0 8 0,3 0-8 0,5 0 10 0,-3-7-10 16,0 2 0-16,-2-6-18 16,0 3 2-16,-6-3 1 15,-4-1-117-15,-4-5-24 0,-2 6-5 0,-5-6-827 0</inkml:trace>
  <inkml:trace contextRef="#ctx0" brushRef="#br0" timeOffset="9352.25">16886 5203 2685 0,'0'0'59'0,"0"0"12"0,0 0 2 0,5 5 3 0,6-3-60 0,-1 6-16 0,1-6 0 0,5 5 0 16,2 0 36-16,6 0 4 0,0 0 0 0,8-5 1 16,-1 6 1-16,6-6 0 0,3 3 0 0,-3-5 0 15,3 2-34-15,-6-4-8 0,1 2 0 0,-1-7 0 16,-2-1-184-16,2 1-38 0,-2-4-8 0,-3-1-2 0</inkml:trace>
  <inkml:trace contextRef="#ctx0" brushRef="#br0" timeOffset="9974.67">17804 5208 2412 0,'0'0'53'0,"0"0"11"0,0 0 3 0,5 2 0 0,-5-2-54 0,5 8-13 0,1-1 0 0,2 2 0 0,-3-2 71 0,0 2 11 0,1 1 2 0,-1 2 1 15,-3-5-71-15,-2 2-14 0,0 1 0 0,0-3 0 16,-5 2 0-16,0-2 0 0,-6 2 0 0,3 3 0 16,-2-2 0-16,-3-1 0 15,-1 0 0-15,-2-2 0 0,3 1 0 0,-3 1 0 0,0-4 0 0,3 2 0 16,0-5 0-16,-3 5 0 0,0-5 0 0,0 3 0 16,3-5 12-16,3-5-3 0,-1 5-1 15,0 0 0-15,3-4-8 0,3-1 0 16,0-2 0-16,2 0 0 0,3-2 0 0,3-6 0 0,2 4 0 15,3-3 0-15,3-3 0 0,2-4-12 0,3 4 4 0,2-1 8 16,1-4 0-16,2 6 0 0,3 2 0 0,5-3 0 16,3 1 0-16,-1 7 0 0,4-1 0 0,2-2 0 15,5 8 0-15,-5-1 0 0,3-2 0 0,-3 7 0 16,0 5 0-16,-3-3 0 0,6 5 0 0,-6-5 0 0,1 10 0 0,-1-7 0 16,-2 2 0-16,-3 7 0 15,-8-5 0-15,0 3 0 0,-2 0 0 0,-6-5 0 0,-2 2 0 16,-6 6 0-16,-2-6 0 0,-3-2 0 0,-6 2 0 0,-2 6 0 15,-5-6 0-15,0-2 0 16,-3 7 0-16,-2-5 0 0,-6-1 0 0,3 1 12 0,-1-4-12 16,1-3 0-16,-2 5 0 0,1-5 8 15,4-2-8-15,-1-2-11 0,3 2 3 0,1-2 0 0,-1-3 8 0,2-2 0 16,1-2 0-16,5 1 0 0,-2-1 0 0,4 0 0 16,4-3 0-16,4 0 0 0,4-2 0 15,2-2 0-15,5-6 0 0,0 6 0 16,6-1-28-16,-1-1-3 0,9-3-1 15,2 4 0-15,5 1 32 0,0 1 0 16,4 1 0-16,-1 5 0 0,2 0 0 0,-2 1 0 16,-2 1 0-16,-4 7 0 0,1 0 0 0,0 0 0 0,0 7 0 0,-1 1 0 0,-1-6 0 0,-4 5 0 0,-5 0 0 15,-5 0 0-15,0 0 0 0,-3 3 0 16,-2-8 0-16,-3 5 0 0,-8-7 0 0,0 7 0 0,-3 0 0 0,0-5 0 16,1 5 0-16,-6-2 0 0,-5-2 0 0,2-1 0 31,-5 3-112-31,-2-3-22 0,2-2-5 0,0 0-550 0,0-2-111 15</inkml:trace>
  <inkml:trace contextRef="#ctx0" brushRef="#br0" timeOffset="10637.71">18873 5034 633 0,'0'0'56'0,"0"0"-44"16,0 0-12-16,2 2 0 0,-2-2 338 0,3 8 66 16,2-6 12-16,-2 5 4 0,0-2-281 0,-1-3-56 15,1 3-11-15,2-1-3 0,-2 3-29 0,-1 0-7 16,1 8-1-16,0-4 0 0,-1 1-21 0,-2 0-11 16,0 9 10-16,0-4-10 0,0 6 8 0,0-2-8 15,-2 3 0-15,-1-3 0 0,-2 2 12 0,0-1-4 0,-1 1-8 0,-2-6 12 16,0 6 0-16,-2-6 0 15,2-1 0-15,0 0 0 0,0 1 16 0,0-3 4 16,3-5 0-16,-1-2 0 0,4 1-20 16,-3-1-3-16,5-7-1 0,0 0 0 0,0 0-8 0,0 0 0 0,0 0 0 0,5-7 0 15,3-3 0 1,2-4-11-16,1 0 3 0,0-3 0 0,2-6 8 0,0 6 0 0,0-6 0 0,0-1 0 16,3-1 0-16,-2 1 0 0,1 1 0 0,1-1 0 15,0 8 0-15,-3-1 0 16,3 8 0-16,-5-3 0 0,-1 5 0 0,-2 5-10 0,0-1 10 0,0 3-10 15,-2 3 33-15,-1-1 6 0,-3 5 2 0,4 5 0 16,-6-1-15-16,0 6-4 0,0 2 0 0,-3 0 0 16,-2-3 12-16,0 0 1 0,2 1 1 15,-2-3 0-15,-1 2-14 0,1-6-4 0,2 4 0 16,-2-5 0-16,2-2-8 0,3 1 0 0,0-8 0 0,0 0 0 16,0 0 0-16,6 0-11 0,-1-8 3 0,3 6 0 15,5-5-47-15,0-7-9 0,6 5-1 0,-1-8-1 16,1-4 34-16,-1 4 6 0,4-6 2 0,-1-1 0 0,3 1 14 0,-1-1 10 15,1 1-12-15,0 2 12 16,0-3 0-16,0 5 0 0,-3 1 0 0,3 3 0 0,-3 6 35 0,0 0 13 16,0 4 4-16,-2-2 0 0,-3 7-8 15,2 0 0-15,-5 0-1 0,3 7 0 16,-5 0-11-16,2 2-1 0,-5 5-1 0,0 1 0 0,-3 1-15 0,0 3-3 16,1 4-1-16,-1-1 0 15,-5-4-3-15,0 6 0 0,0-3 0 0,-3-4 0 16,1 4 4-16,2-2 1 0,-3-3 0 0,0 0 0 0,1-1-26 15,2-1-6-15,0-3-1 0,0 4 0 16,2-6-10-16,1 3-2 0,-3-3-1 0,5 1 0 16,-2-1-223-16,2-2-45 0</inkml:trace>
  <inkml:trace contextRef="#ctx0" brushRef="#br0" timeOffset="12610.25">12623 4813 2480 0,'0'0'55'0,"0"0"11"0,0 0 2 0,0 0 1 0,0 0-55 0,0 0-14 0,8-5 0 0,-8 5 0 0,11 7 30 0,-3 0 3 16,0 8 1-16,0 3 0 0,2 11-2 0,-2 4 0 16,-3 9 0-16,3 12 0 15,-2 9-32-15,-4 8 0 0,1 2 0 0,0 12 0 16,2 2 0-16,-2 0 0 0,-3 0 0 0,5 0 0 0,-5-3 0 16,2-4 0-16,1-4 0 0,2-8 0 0,-2-9 0 0,0-5 0 0,-1-7 0 0,1 0 0 15,-3-10-12-15,3-1-10 0,-1-6-2 16,-2-9 0-16,0-9 0 0,0 0-1 0,-2-10 0 0,2-2-740 15,0-9-148-15</inkml:trace>
  <inkml:trace contextRef="#ctx0" brushRef="#br0" timeOffset="12917.18">12676 4839 2246 0,'5'-7'200'16,"1"7"-160"-16,-4-3-32 0,6-1-8 0,3 1 132 15,2-4 24-15,3 0 6 0,5 5 1 16,0 0-87-16,3 2-18 0,3 0-3 0,-1 2-1 0,9 0-34 0,-1 5-8 16,3 0 0-16,-3 3-1 0,-5 4-11 0,1 2 0 15,-1 1 0-15,0-1 0 16,-5 6 0-16,-3-4 0 0,-3 3 0 0,-2-4 0 16,-5 4 0-16,-3-2-19 0,-3 2 3 0,-2-2 1 0,-6 4 15 15,-5-1 0-15,-3-4 0 0,-4 6 0 0,-4-1-10 16,-5-1 10-16,-2 1-10 0,-3-4 10 15,-3 2-24-15,-5-2 2 0,2-3 0 0,1-1 0 16,2 1-20-16,-2-4-4 0,5-1-1 0,0-3 0 16,-3 1-17-16,8-2-3 0,3-2-1 0,2-1 0 15,4 1 0-15,1-3 0 0,6-2 0 0,6 0 0 16,2 0-91-16,0 0-18 0,10 0-4 0</inkml:trace>
  <inkml:trace contextRef="#ctx0" brushRef="#br0" timeOffset="13848.05">13346 5250 288 0,'26'-7'25'0,"-15"5"-25"0,-1 0 0 0,-2-3 0 16,3 3 359-16,-6-3 66 0,0 5 14 0,-5 0 2 16,0 0-245-16,0 0-48 0,0 0-11 0,0 0-1 15,-5 0-40-15,-6 5-7 0,-2-3-1 0,3 5-1 16,-6 2-56-16,3-1-11 0,-3 6-3 0,0-3 0 16,0 8-9-16,0-2-8 15,0 1 12-15,3 4-12 0,0-4 0 0,-1 6 0 0,4 4 0 0,2-2 0 16,0 0 0-16,3-3 0 0,2 1 0 0,3 0 0 15,0-3 0-15,3-3 0 0,2-1 0 0,0-3 0 16,6-5-12-16,-1-1 3 0,1-1 1 0,2-7 0 16,3 0-3-16,3-3 0 0,-1-4 0 0,3-7 0 15,3 0 11-15,-3-3 0 0,1 1 0 0,-1 0 0 0,2-1 0 16,1-4 16-16,-3 2-4 0,1 3-1 16,-6-1-30-16,2 3-5 0,-5 0-2 15,-2 7 0-15,-1-2 26 0,-4 1 0 0,-6 8 0 0,0 0 0 0,0 0 0 16,0 0 8-16,0 0-8 0,0 0 8 0,0 0 16 0,5 8 3 15,-5-1 1-15,3 2 0 0,-6-2-28 0,3 2 0 16,0 3 0-16,0-2 0 0,0-3 0 0,0 0 0 0,0-5 0 16,0-2 0-16,0 0 0 0,3 7 0 15,-3-7-14-15,5 2 5 16,3-2-58-16,2-2-11 0,-2-5-2 0,3 5-1 16,-3-10 3-16,3 7 1 0,-1-7 0 0,1 5 0 15,-3-2 39-15,0 0 8 0,-1 2 2 0,1-3 0 16,0 3 28-16,0 0 0 0,-5 5 0 0,2-3 0 0,-5 5 32 0,0 0 4 15,0 0 0-15,0 0 0 0,6 7 25 0,-6-2 6 16,0 4 1-16,0 1 0 16,0-1-10-16,-3 7-2 0,3-1 0 0,-5 1 0 0,5 0-27 0,-3 1-5 0,3-3-2 0,-3 0 0 15,3-4-14-15,0 4-8 0,3-5 8 0,-3 0-8 16,0-9 0-16,5 5 0 0,1-2 0 0,-1 1-8 16,3-8-2-16,2 4 0 0,4-3 0 0,-1-4 0 15,3-2-1-15,0-3 0 0,-3 0 0 0,3 0 0 16,0-4 3-16,2 4 0 0,-2-2 0 0,-3 0 0 15,0 5 8-15,1-6 0 0,-4 8 0 0,1-2 0 0,-3 2 0 16,0 0 0-16,0 5 0 0,-8 2 0 16,0 0 20-16,0 0 8 0,8 2 3 0,2 3 0 0,-2-3-15 0,0 5-4 15,0 2 0-15,0-2 0 0,2 8 3 16,6 3 15-16,-8-3-15 16,3-6-15-16,-3-2 0 0,2 0 0 0,-2 2 0 0,0-9 0 15,3 5 0-15,-1-5-8 0,4-5 8 0,-1 1-25 16,0-8 1-16,3 0 1 0,0-2 0 15,2-7-27-15,4-3-6 0,-4 1 0 0,3-3-1 16,0-5-37-16,3 6-7 0,-3-8-2 0,1-3 0 16,-4 3 40-16,1-7 8 0,-6 1 2 0,-3 1 0 0,1-2 53 15,-3 0 23-15,0 7-2 0,-3-5 0 0,-2 3 33 0,-1 0 6 16,1 2 2-16,0 9 0 0,-6 6 20 0,3 1 4 0,-3 3 1 0,-2 0 0 16,0 12 17-16,0-3 3 15,-1 5 1-15,-2 5 0 0,-2 4-68 16,2 5-12-16,-5 5-4 0,-1 9 0 15,4 5-9-15,-1 7-3 0,1 5 0 0,-1 4 0 0,3 7 13 0,3 1 3 0,-1 4 0 0,4-4 0 16,-1-1-13-16,3 0-3 0,3-1 0 16,-1 1 0-16,4-2-12 0,2-7 0 0,0-2 0 0,2-5 0 15,1-7 0-15,2 0-18 0,-2-3 4 0,2-6 1 32,0-5-23-32,0-1-4 0,1-1 0 0,-4-8-1 15,3-2-11-15,1-4-1 0,-1-6-1 0,0-4 0 16,0-2-122-16,1-5-24 0,4-3-4 0,1-4-2 15</inkml:trace>
  <inkml:trace contextRef="#ctx0" brushRef="#br0" timeOffset="14005.83">14870 4559 3085 0,'0'0'68'0,"0"0"13"0,-6 2 3 0,1 8 4 0,0-3-71 0,-1 2-17 0,1 3 0 0,0 0 0 0,-3 2 15 0,3 2-1 15,-1 8 0-15,1-3 0 16,-3 3-46-16,3-1-10 0,0 3-2 0,2-3-858 16,-2 1-172-16</inkml:trace>
  <inkml:trace contextRef="#ctx0" brushRef="#br0" timeOffset="14321.57">15110 4931 2131 0,'-8'2'189'0,"6"0"-151"0,-6 3-30 0,0-3-8 0,0 5 138 0,-3 3 26 16,-2-3 6-16,0 5 1 0,0-3-67 0,-3 3-12 0,3 7-4 0,-1-1 0 16,-2-1-60-16,3-1-12 15,3 8-2-15,-1-8-1 0,1 6-13 0,2-6 0 0,-3 0 0 0,6 6 0 16,-1-6 0-16,4 3 0 0,2-5 0 0,0 2 0 16,5 1 0-16,0-1 0 0,1-1 0 0,4-6 0 15,1 10 0-15,5-8 0 0,0 4 12 0,2-1-3 16,3-3 6-16,0 4 1 0,1-6 0 0,-4 5 0 15,1-4-8-15,-4 4 0 0,-1-5-8 0,-1 0 12 16,-2 3-12-16,-1-5 0 0,-2-2 0 16,-3 2 0-16,-2 0 0 0,-6 2 0 0,1-1 0 0,-6 1 0 15,-5-2 0-15,-1 0-12 0,1 0 3 0,-5-5 0 16,-4 6-93-16,-4-1-18 16,2 0-4-16,-2 0-1 0,-3 0-95 15,-1-3-20-15</inkml:trace>
  <inkml:trace contextRef="#ctx0" brushRef="#br0" timeOffset="17261.68">12322 6570 1976 0,'0'0'44'0,"13"-5"8"0,-3 3 3 0,6-5 0 0,3 0-44 0,7 0-11 0,1-3 0 0,10-6 0 0,8 2 64 0,8 2 10 15,10-2 2-15,6 0 1 0,2-3-37 0,11 1-7 16,6 2-1-16,2-3-1 0,2 1-23 0,12 2-8 15,1 2 0-15,12 0 9 0,2 3-9 0,10 2 0 0,12 7 0 16,4-3 0-16,9 3-21 0,7 0 0 16,11 0 0-16,11 0 0 15,4 0-13-15,12 0-2 0,5-2-1 0,13-3 0 16,8-2 18-16,5 5 4 0,5-5 1 16,9 0 0-16,10 7 14 0,0-7 0 0,2 4 0 15,6-1 0-15,3 1 37 0,-1 1 1 0,1-5 0 0,-3 0 0 0,-3-3-19 16,-5-1-4-16,-5 6-1 0,-3-7 0 0,-5 5 19 0,-6 2 4 0,3-2 1 0,-2 0 0 15,-14-2-24 1,-5 2-5-16,-8 0-1 0,-11-3-736 0,-10 3-148 0</inkml:trace>
  <inkml:trace contextRef="#ctx0" brushRef="#br0" timeOffset="18687.24">22511 4578 2001 0,'0'0'88'0,"0"0"20"0,-6 5-87 0,-1-1-21 0,-1 3 0 0,-3 5 0 16,0 5 43-16,-4 1 4 0,-1 13 1 0,-3 2 0 16,1 7-16-16,-4 0-4 0,4 7 0 0,-6 0 0 15,6 7-28-15,2 2 0 0,3 1-13 0,2 6 4 16,6-1 9-16,5-8 0 0,5 0-9 15,6-5 9-15,4-2 0 0,7-5 0 16,-1-2 10-16,5-2-10 0,6-7 16 0,-3-5-3 16,0-3-1-16,3-7 0 0,-3 1 32 15,0-5 7-15,5-10 1 16,4-9 0-16,-1 0 9 0,2-5 3 0,-2-9 0 0,0-2 0 0,-2-8-45 0,-4-4-9 16,-1-3-2-16,-7-2 0 0,-4-7-38 0,-6 0-8 0,-2-7-2 15,-3-3 0-15,-6 1 13 0,-2 2 3 0,-2-3 0 0,-6 3 0 0,-5-4 12 0,-3 1 4 16,-3 5 0-16,1 5 0 15,-4 7-21-15,1 7-4 0,-5 1-1 0,-1 3 0 16,-2 10 34-16,3 3 0 0,-3 2 0 0,2 4 0 16,3 3 11-16,1 5 5 15,-1 2 2-15,0 2 0 0,0 1-2 0,0 9-1 16,1-3 0-16,1 5 0 0,1-2-192 0,0 4-39 0,-21 22-7 0,15-12-1 31</inkml:trace>
  <inkml:trace contextRef="#ctx0" brushRef="#br0" timeOffset="18895.32">22577 5147 2376 0,'0'0'105'0,"8"9"22"0,0 6-102 0,2-1-25 0,4 2 0 0,-1 1 0 15,3 6 81-15,0-4 11 0,-1 4 3 0,1 1 0 16,3-1-51-16,-1 1-9 0,-2 4-3 16,3-2 0-16,-6 0-32 0,3-3 0 0,-6 8 0 0,4-7 0 15,-1-3 0-15,-3-2-16 0,4 4 5 0,-1-2 1 16,3-2-34-16,-3-3-6 15,0-1-2-15,-2 1 0 0,2-7 23 0,0 6 4 0,-2-8 1 0,5 0 0 32,-3-5-96-32,0 5-18 0,3-7-4 0,3 0-834 0</inkml:trace>
  <inkml:trace contextRef="#ctx0" brushRef="#br0" timeOffset="19163.08">23720 4514 2973 0,'0'0'65'0,"0"0"14"0,0 0 2 16,0 10 3-16,0-3-67 0,-3 7-17 0,-2 2 0 0,-3 8 0 0,-5 9 27 0,-6 12 1 0,-7 4 1 0,-6 12 0 15,-5 3-21-15,-3 1-8 0,-2 11 0 16,-3-1 0-16,-5 5-12 0,-3 5-9 15,0-5-2-15,-3 7 0 16,6-8-35-16,0 1-7 0,7-4-2 0,4-6 0 16,2-2 9-16,2 1 2 0,6-8 0 0,5-9 0 0,3-1 28 0,5-11 7 0,3-7 1 15,5-2 0 1,6-12-90-16,4 2-18 0,1-7-3 0</inkml:trace>
  <inkml:trace contextRef="#ctx0" brushRef="#br0" timeOffset="19442.57">24355 4792 3236 0,'0'0'72'0,"0"0"14"0,0 7 3 0,-3 0 1 0,3 7-72 0,-8 5-18 15,-5 4 0-15,-5 10 0 0,-6 7 13 0,-5 7-1 16,-6 15 0-16,-12 3 0 0,-9 6-12 0,-2-1-16 15,-6 10 3-15,4-2 1 16,1 2-55 0,-2 0-10-16,3-12-3 0,3-2 0 0,2-2-12 0,8-3-4 0,5-12 0 0,6-2 0 15,7-7 10-15,6-5 2 0,3-9 0 0,7-7 0 16,0 0-81-16,6-10-16 16,0-2-3-16,5-7-654 0</inkml:trace>
  <inkml:trace contextRef="#ctx0" brushRef="#br0" timeOffset="19672.55">24077 4867 172 0,'13'-12'16'0,"3"1"-16"0,-3-1 0 0,1 2 0 15,-1 1 533-15,0 4 104 0,0 3 21 0,1 4 4 16,1 12-485-16,1 3-97 0,0 11-19 0,-3 0-4 16,3 12-33-16,0 7-6 0,-5 12-2 0,-3 0 0 15,0 9-16-15,-3-2 10 0,-5 7-10 0,3-3 8 16,-3 1 20-16,-3 2 3 15,0-12 1-15,3 3 0 0,-2-8-32 0,-1-2 0 0,0 0 0 0,3-4 0 16,-2-3 0-16,2-7 0 0,-3-3 0 0,3-4 0 31,-3-7-28-31,3-2-9 0,-5-3-2 16,2-5 0-16,-2-6-159 0,0-3-32 16</inkml:trace>
  <inkml:trace contextRef="#ctx0" brushRef="#br0" timeOffset="19830.82">24029 5455 2649 0,'0'0'236'0,"14"-2"-189"16,4-3-38-16,3-2-9 0,1 0 98 0,1 2 18 15,1 1 3-15,3-4 1 0,-1 6-59 0,3-5-11 0,0 7-2 0,0 0-1 32,6 0-97-32,-6-2-19 0,3 2-4 0,-3 2-1 15,-3-2-139-15,3 0-28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37:51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15724 9267 944 0,'-2'0'352'0,"7"3"-276"0,3-3-20 16,-3 0-20-16,6 0-32 0,5-3 24 15,-3-1-16-15,3 4 172 16,2 0-100-16,6 0 8 0,2-3-56 16,4 3-36-16,1-4 0 15,1 4 8-15,-3 0-4 0,0 0 16 16,-5-3-12 0,-3 1-4-16,-2-3 0 15,-6 5 4 1,-5 0-4-16,-3 0-36 0,-5-2 16 0,-5-3-4 15,-8 5 12-15,-6 0-36 16,-7-2 24-16,-3 2-12 16,-3-5 20-16,0 5 8 15,3 0 4-15,0 5 16 16,2-3-8-16,6-2-28 16,0 5 8-16,0-3 56 15,5 3-20-15,0-3 32 16,6 1-28-16,-4-3 0 15,12 0-16-15,-1 4-16 0,8-4 0 16,9 3 12-16,-1-3-4 16,5 0 24-1,6 0-16-15,5 0 4 0,3 4-8 16,2-4 12-16,1 0-12 16,-1 0 4-16,-2 0-4 15,-6 0 12-15,-2-4-12 16,-5 4 24-16,-6 0-20 15,-5 0-20-15,-5 0 0 16,-3-3-156-16,-3-1 92 16</inkml:trace>
  <inkml:trace contextRef="#ctx0" brushRef="#br0" timeOffset="1823.28">12293 3891 1456 0,'-11'-19'536'0,"11"12"-416"0,0-7-32 16,0 5-60-16,3-1-32 15,-1-11-16 1,4 2 12-16,-1-2 4 0,3-5 4 15,0-4-28-15,2 4 16 0,4-5 24 16,1 1-8-16,4 4-8 16,2 2 0-16,3-4 20 15,-3 5-8-15,3 4-12 16,-3 2 0-16,0 3 4 16,3 5 0-16,0-1-20 0,5 6 12 15,3 1-4-15,2 6 4 16,0 11 8-16,6-5 0 15,-3 17-28-15,-2 5 16 16,-4 9-20-16,-4 0 16 16,-3-3-8-16,-6 8 12 15,-5-5 16-15,-2 2 0 16,-3 3 8-16,-3 4-8 16,-2 1 16-16,-3-3-12 15,-5 0 40-15,-3 0-24 16,-8-3-4-16,-3-4-12 0,-7 0 20 15,-9-4-16 1,-2 4 12-16,-2-10-12 0,-1-2 44 16,0-4-28-16,3-5 72 15,0-10-52 1,0-4 52-16,0-10-56 0,-5-7 76 16,-3-9-68-16,-3-2 28 15,3-1-48-15,3-6 8 16,5-3-24-16,5 2-8 15,6-9-4-15,2 0 4 16,8-7-4-16,0-5-12 16,8 5 4-16,5 3-4 15,3 1 0-15,3 3 0 16,5 5 0-16,3 0 0 16,4 0 0-16,9-1-108 0,5-1 64 15,6 6-312 1,4 3 200-16,1 4-436 0,3 6 336 15</inkml:trace>
  <inkml:trace contextRef="#ctx0" brushRef="#br0" timeOffset="2908.03">12449 5060 1268 0,'0'-2'468'0,"5"2"-364"0,11 0-28 16,-3 0 4-16,6 0-60 16,7 0 0-16,11 0-12 0,11-5 28 15,10 5-20 1,3 0 12-16,-6 0-16 0,-7 0 12 16,-3 0-16-16,-3-2 16 0,-5-3-16 15,-5 5 16-15,-11-2-16 16,-5-1 48-16,-11-2-28 15,-5 5 72-15,-8-2-52 16,-7-3-8-16,-7-2-24 0,-4 7-28 16,-6-4 4-16,-5-1-4 15,-3 5 4 1,1 0 16-16,2 0-4 0,2 0-12 16,6 0 4-1,5 0-4-15,9-2 0 0,4 2-12 16,3 0 12-1,3 0 4-15,5 0 4 0,8 0-44 16,2 0 24-16,6 0-4 16,5 0 16-16,-2 2-160 15,-1 3 92-15,-2-1-664 16,-3 3 408-16</inkml:trace>
  <inkml:trace contextRef="#ctx0" brushRef="#br0" timeOffset="9275.34">14721 5060 1068 0,'3'-2'396'0,"0"2"-308"0,2 0-24 15,3 2-44-15,3-2-24 16,-1 7-4-16,3-5 0 15,3 5 60-15,0-7-28 16,3 7 24-16,-1-7-28 0,3 3 8 16,0-3-16-16,1-3 28 15,-1-4-24-15,3-2 4 16,5-5-12-16,0-5 20 16,3-2-16-16,2-5 24 15,0-5-24-15,1-8 12 16,-3-16-12-16,-3 1 20 0,-3 5-20 15,-2-5 24 1,-3-3-24-16,-2 1-12 0,-6-12-4 16,0 4 20-16,-2 5-8 15,-3-2 4-15,-1 7-4 16,-1-2-16-16,-1-3 4 16,-5-2 40-16,-5-3-24 15,-3 8-36-15,-3 4 12 16,-5 3-24-16,-2 9 20 15,-6 0 16-15,0 2 4 16,-2-2-12-16,-3 7 4 16,0 0 20-16,-1 3-8 15,1-1-12-15,0 8 0 0,3-1 12 16,-1 5-4 0,4 3-20-16,-1 4 8 0,3 0-12 15,-1 5 8-15,4 0 0 16,-1 0 4-16,1 7-36 15,2 0 24-15,0 7-4 16,0 3 16-16,3 4-36 16,0 5 24-16,0 2-4 15,2 9 16-15,-2-6 8 16,2 2 0-16,-2 4-28 16,-3-4 16-16,3 5-12 15,0 2 12-15,-1-3 16 0,-2 10 0 16,3 7-4-1,0 14 4-15,5-9-32 16,0 9 16-16,5-4-4 0,6-1 8 16,5 10 8-16,8 2 0 15,8-4-28 1,5-10 16-16,5-7 24 0,1 0-8 16,-4-9 8-16,-2-6-4 15,-5-1-16-15,0-5 4 16,-8 0 28-16,-3-3-12 15,-2 1-12-15,-3-3-4 16,0-2 4-16,-3 4 0 0,-2-2-108 16,-3-4 60-16,-3 4-736 15,-2-9 428 1,-9 0 72-16</inkml:trace>
  <inkml:trace contextRef="#ctx0" brushRef="#br0" timeOffset="11495.68">6593 6854 652 0,'-13'-14'244'0,"11"5"-192"0,-4-5-12 0,4 4 24 15,-1-4-44-15,0-5 8 16,1-2-16-16,-1 2 12 15,0-2-16-15,3-2 4 0,-2 4-4 16,2 0 36-16,2-4-20 16,4 6-12-16,2 1-8 15,5-1 12-15,0 1-8 0,0-1-4 16,6-4 0-16,-1 5-4 16,6-8 0-1,3 5 32-15,-1-2-16 0,1-2 4 16,-1-1-12-1,-2 1-8-15,0 6 4 0,-3 1 4 16,3 6-4-16,-3 1-12 16,5 4 4-16,3 3 4 15,3 2 0-15,2 2 0 16,1 8 0-16,-1 1 0 16,-2 1 0-16,-3 5 0 15,-2 4 0-15,-6 0 0 16,0 5 0-16,-3 0-12 15,-2 11 8-15,0-4 4 16,-5 12 0 0,2 7-12-16,-2 9 8 0,-3 0 12 15,-1-2-4-15,-1-3 8 0,-4 3-8 16,1-3 8-16,-3-1-8 16,0-4 16-16,-3-4-12 15,1-7 92-15,-4-9-52 16,1-3 56-16,-3-4-60 15,-5-3 48 1,0-2-52-16,-6-1 24 0,-5-8-36 16,-5 4 16-16,-8-7-24 15,-2 0 0-15,-6-5-12 16,2 3-16-16,1-5 4 0,2-5 20 16,1 5-8-1,-1 0-4-15,-5-7 0 16,0-2-4-16,0 2 0 15,3-10 16-15,-1 3-8 0,6-5-20 16,3-4 4-16,2-8 20 16,6 1-4-16,4-3-12 15,-1-5 0-15,4 3 12 16,3-3-4-16,3 8-28 16,5-6 12-16,3-1-12 15,7-1 12-15,4-9 0 16,4-2 4-16,4 2 0 15,1 0 0-15,7 4 0 0,4-1 0 16,8 4 24-16,6 0-8 16,2 0-28-1,3 2 8-15,-2-4 12 16,-1 4 4-16,-5-2-12 16,-5 14 4-16,0-2-4 0,-3 9 0 15,3-2 16-15,-1 12-4 16,4-1-36-16,-1 6 16 15,0 4-84-15,-2 7 60 16,0 7-284-16,0 0 180 16,2 2-564-1</inkml:trace>
  <inkml:trace contextRef="#ctx0" brushRef="#br0" timeOffset="13670.73">8985 11967 1040 0,'6'-7'384'0,"9"5"-300"0,17-12-20 16,-5 0-12-16,12-5-40 15,6-5 4-15,3-4-8 16,0 2-16-16,10 3 4 15,11 4 20-15,5-2-8 0,-3 7 24 16,-2 4-20-16,8 3-12 16,7 5-4-16,1 4 28 15,-6 3-12-15,-5 4-12 16,6 1-4-16,7 4 12 16,3-7-4-16,-11 0-4 15,-2-2 4-15,3 2 4 0,4-3-4 16,-4 3-4-16,-4 3 4 15,-23-1 28 17,0 8-16-32,-11 11 92 0,-5 5-60 0,-7 0 128 15,-9 0-100-15,-5 7 80 16,-11 4-92-16,-5 3 12 16,-5 8-44-16,-9 1 12 0,-4 0-24 15,-11-6 44 1,0-3-36-16,-30 9 48 15,-4-2-44-15,-1-4 4 0,-4 4-24 16,-6-7 72-16,-11-7-48 16,3 0-4-16,3-10-20 0,-1-8 8 15,-10-6-12-15,-5-9 4 16,5-12-4-16,0-4-40 16,-11-12 16-16,-4-12-56 15,1 2 40-15,9-2 0 16,-3 1 16-16,6-1-4 15,7 2 8-15,14-2 16 16,12 3 0-16,6-1-20 16,9-7 8-16,6 5-24 15,7-7 20-15,2 0-56 16,13-7 36-16,8 7-256 16,8-7 156-16,10 0-576 15,9-7 396-15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38:15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14094 3962 1144 0,'-2'-17'420'0,"4"10"-324"0,-4-2-28 0,2 2 96 16,0 0-104-16,0-10 0 15,0 8-36-15,0-5-8 16,0 2-8-16,0-5-16 0,0-1 4 16,0 1 12-16,2 1-4 15,4-8-4-15,-1 8 4 16,3-3-24 0,-3-2 12-16,6 2 12 0,-1 0 0 0,1-7 16 15,0 3-12 1,4-1-12-16,1 10 0 0,3-9 4 15,2 6 0-15,5 1 8 16,4 6-4 0,1 1 16-16,1-3-12 0,-3 7-12 15,0 1 0-15,0 4 4 16,-2 0 0 0,-1 0 8-16,-2 9-4 0,-3-9-12 15,0 7 4-15,1-2 4 16,-1 2 0-16,0-2-12 15,0 2 8-15,-2 4 20 16,-1 1-8-16,14 21 36 16,-19-14-28-1,3 7-8-15,-3 0-8 16,0 2 4-16,-2-2 4 16,-3 0-4-16,0 2-4 0,0-2 4 15,-3 7-4 1,0-3 0-16,-2 8-12 0,-3 2 8 15,0-3-16 1,-3 3 12-16,-2-9 32 16,0 2-16-16,-3-7 16 0,-3-3-12 15,-2 1-8-15,-3-8 0 16,-5 5 28-16,2-9-16 16,-2 7 12-16,0-7-16 0,-3 4 12 15,1 1-16-15,1-3 24 16,-1 0-20-16,-4-5-4 15,3 5-4-15,-5-4 4 16,-3-1-4-16,-2-2 8 16,-3-2-8-16,3 0 24 15,-3-5-16-15,5 0 4 16,3 0-8-16,2-5 48 16,3 0-32-16,-2-2 24 15,0-2-28-15,2-5 8 16,-3 2-16-16,1-2 12 15,-1-3-16-15,4 3 40 16,-1-5-24-16,0-2-12 16,3 2-8-16,5-4-4 15,3-5 0-15,2-8-12 16,3-8 8-16,3 1 4 0,2-1 0 16,3 4 0-16,3 7 0 15,-1 5-12-15,4 4 8 16,-1 1-84-16,3-1 48 15,0 8-232-15,2-1 152 16,1 1-424-16,5 2 308 16,-5-12-600-1</inkml:trace>
  <inkml:trace contextRef="#ctx0" brushRef="#br0" timeOffset="729.17">16320 6194 1600 0,'15'-3'592'0,"9"-4"-460"16,21 7-36-16,-16-7-36 15,8 5-52-15,3-5-12 0,5 0 0 16,0 4-148-16,-3 6 84 16,-7 4-112-16,-9 7 100 0,-13 5 0 15,-7 4 48-15,-12 12 28 16,-4 5 4-1,-3-4 108-15,-1 4-60 0,1-10 44 16,3 1-56-16,4-8 8 16,6-4-28-16,8-5 28 15,8 3-28-15,8-10-4 16,13 2-8-16,8-9 4 0,-3 0-4 16,1 0-4-1,-1-9 4-15,3 2-172 16,2-10 92-16,1-6-620 0,-3-8 384 15,-11-4-316 1</inkml:trace>
  <inkml:trace contextRef="#ctx0" brushRef="#br0" timeOffset="927.98">17396 5853 1900 0,'3'0'704'0,"0"0"-544"0,5 7-48 15,-3 2-60-15,5 15-52 16,6 13 0 0,8 3 0-16,3 0-12 15,2 0 8-15,-3 0-156 0,1 0 88 0,-6-2-200 16,-5 2 152-16,-6-3-204 16,-4-1 184-16</inkml:trace>
  <inkml:trace contextRef="#ctx0" brushRef="#br0" timeOffset="1122.04">17695 5841 2160 0,'-8'-12'800'0,"6"12"-620"0,2 0-52 15,-3 5-36-15,-5 4-76 16,-10 8-48-16,-11 23 16 15,-6 7-156-15,-2 7 96 0,3 0-292 0,-1-2 204 16,-4 9-320-16,2-5 276 16,-3 1-308-1,0-13 296-15</inkml:trace>
  <inkml:trace contextRef="#ctx0" brushRef="#br0" timeOffset="1335.62">17068 6191 1868 0,'8'0'692'0,"3"0"-536"0,15 0-44 0,1 0-44 16,15 0-60-16,8-7-12 0,6 0 0 15,7-2-148-15,14-8 84 16,-5-4-332-16,-1 2 220 15,-10 3-320-15,-11 2 280 16</inkml:trace>
  <inkml:trace contextRef="#ctx0" brushRef="#br0" timeOffset="1816.39">18177 5620 1652 0,'5'2'612'0,"3"-2"-476"0,5 5-40 0,1-1 28 16,7 1-88-16,13-2 4 0,11 4-24 16,3-3-28-16,-1 1 4 15,-2-5 4-15,-5 5 4 16,-8-3 8-16,-3 3-4 0,-5-3 8 16,-6-2-8-16,-2 2-4 15,-5 3 4-15,-3-2-16 16,-3-3 8-16,-2 7-16 15,-3 2 12-15,-3 10-24 16,0 4 20-16,-2 6-4 16,0 18 8-16,-6 16 8 15,1 8 0-15,-1-1 0 16,0 8 0-16,1 4 0 16,-3 3 0-16,2-12-116 15,0-5 64-15,3-9-324 16,6-8 212-16</inkml:trace>
  <inkml:trace contextRef="#ctx0" brushRef="#br0" timeOffset="2034.05">19182 6057 2048 0,'24'5'756'0,"-3"-3"-588"0,22 5-44 0,-20-4-68 0,9 1-56 15,5-8-204-15,11 4 112 16,5-7-448-16</inkml:trace>
  <inkml:trace contextRef="#ctx0" brushRef="#br0" timeOffset="2241.92">19452 6248 1172 0,'-18'7'436'0,"15"0"-340"0,3-5-24 16,0-2 328-16,0 0-232 16,5 5 56-16,6-3-136 15,7 5 0-15,17 0-52 0,12 3-32 0,9-3-4 16,2-5-228-16,6-2 120 15,10-5-860-15,5-6 536 16</inkml:trace>
  <inkml:trace contextRef="#ctx0" brushRef="#br0" timeOffset="2434.58">20653 5883 2132 0,'-2'17'788'0,"4"20"-612"0,-7 29-52 0,0-28-64 16,-6 16-60-16,-10 12-440 0,-11 4 240 16,-5 1-792-16,0-5 556 31,5-8-288-31</inkml:trace>
  <inkml:trace contextRef="#ctx0" brushRef="#br0" timeOffset="2723.68">21005 5723 1984 0,'6'14'736'0,"-6"-2"-572"0,-3 12-48 15,0-3-44-15,-2 14-64 16,-3 19-4-16,3 10 0 16,5-1-76-16,8 5 40 0,5-2-4 15,5 2 20-15,12-2 4 16,15-5 4-16,10-11 32 0,6-3-12 16,-5-10 4-16,-4-8-8 15,1-6-68-15,3-6 32 16,-1-10-304-16,-4-7 180 15,-9-12-548-15,-13-12 392 16</inkml:trace>
  <inkml:trace contextRef="#ctx0" brushRef="#br0" timeOffset="2880.14">21635 5933 2120 0,'-5'-3'784'0,"7"6"-608"0,1 4-52 16,-3 0 4-16,-11 21-96 15,-12 14-28-15,-14 22-8 16,-8 37-28-16,-22 12 20 16,-25 18-164-16,-6 15 100 0,-13 9-664 15,-14 5 408-15</inkml:trace>
  <inkml:trace contextRef="#ctx0" brushRef="#br0" timeOffset="3903.52">10512 6706 1308 0,'-16'7'484'0,"11"-4"-376"0,5-3-28 0,0 0-72 16,5 7-20-16,6 4-56 16,10 1 36-16,13-5 24 0,24 3 8 15,14-3-8-15,2-7 4 16,11-7 12-16,15-5-4 16,-2-5 24-16,-8-4-16 15,0-5 12-15,10-2-12 16,-4-2 28-16,-9 4-24 0,-8-7 32 15,9-5-32 1,-4-11-4-16,-2-12-8 0,-13-3 20 16,-11-2-12-16,-13-4 32 15,-10-15-28-15,-14-2 20 16,-10 0-20-16,-11 7 28 16,-11 0-28-16,-16 0 32 15,-17 3-32-15,-15 11-56 16,-4 7 16-16,-11 19-8 15,-29 7 20-15,-6 14 8 0,-2 7 4 16,-16 12-12-16,8 12 8 16,13 5 40-16,3 9-24 15,2 14 8 1,9 11-12-16,15 13-32 0,8 11 12 16,8 29-32-16,11 13 28 15,10 22-12-15,14 7 16 16,13 2 16-16,15 5 0 15,17-19-56-15,18-17 28 16,26-13 12-16,17-8 8 16,-1-16-40-16,16-19 24 15,14-14-424-15,5-32 244 16,-6-27-580 0</inkml:trace>
  <inkml:trace contextRef="#ctx0" brushRef="#br0" timeOffset="18949.06">9491 9695 1464 0,'-22'-14'544'0,"9"14"-424"0,-5-7-32 0,7 7-60 16,-2 0-32-16,-3-2-136 16,0 2 72-16,0 2-128 15,-2 5 112-15,-3 3 4 0,2 4 52 16,1 9 72-1,-4 3-24-15,6 5 36 0,3 6-28 0,0 6 0 16,5 4-16 0,5 0-24-16,9 0 4 15,2 0 4-15,5 0 4 16,3 0-12-16,0-5 8 16,0 3 28-16,-1-12-12 0,-1 0 24 15,-1-5-24-15,-5-4 68 16,-6-6-48-16,-4-1 104 15,-3 2-80-15,-9-3-16 16,-2 1-24 0,-7-1-16-16,-7 1 4 0,-4-1 4 15,-8-7-4-15,-3 8-4 16,2-5 4-16,6-1-4 16,8-4 0-16,5 1-36 15,6-1 20-15,7-5-64 0,6 5 44 16,5 0-28-16,8 2 40 15,8 8-8-15,5 2 20 16,6 4 0-16,2 5 4 16,0 8 24-16,2 4-8 15,-7 2 24 1,-3 3-20-16,-2 4 40 16,-3 8-28-16,-3 6 64 0,-2 5-48 15,-6-9 64-15,-2 2-64 16,-3-4 20-16,0 6-40 15,0-6 16-15,0-3-20 0,0-5-8 16,0-11-4 0,-3-5-16-16,3-5 8 15,0-9-60-15,0-3 36 16,-3-2-104-16,3-4 76 16,0-3-204-16,0-3 144 0,0-8-676 15,0-3 440 1,-2-10-68-1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41:14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4569 7245 984 0,'-16'5'368'0,"11"-3"-288"0,0-2-20 0,5 0 20 0,0 0-56 16,0 0 8-16,5 0-20 15,6-2-16 1,-3-3 0-16,10 5-4 0,3 5 0 16,11 2-12-16,8 2 12 0,2 3-24 15,3 7 20-15,0-8 4 16,11 6 8 0,7-3 0-16,6-5 0 0,-6 3 0 15,-4-7 0-15,-12 2 32 16,-4-7-16-16,-1 0 56 15,-13-3-40 1,-5-1 20-16,-6 1-32 0,-7 3 104 16,-8-7-68-16,-9 5 20 15,-2-5-44-15,-13 0-12 16,-8 0-12-16,-11 7-52 16,-18-2 28-16,-5 4-76 15,-3-2 52-15,2 14 8 16,-5-7 20-16,3 2 12 15,3 1 0-15,10-3 0 0,8 2 0 16,10-2 0-16,9-7 0 16,13 0-44-16,5 0 24 15,16 0-28-15,13-2 28 16,13-3 20-16,11-4 0 16,0 2-8-16,11-10 4 15,13 6-332-15,13-13 184 16,10-4-528-1</inkml:trace>
  <inkml:trace contextRef="#ctx0" brushRef="#br0" timeOffset="1037.72">11242 7859 1268 0,'-2'-5'468'0,"7"3"-364"0,3-3-28 16,0 3-8-16,5-5-52 0,3 4 32 15,2-4-32-15,3 0 4 16,6 0-12-1,7 5 12-15,11-3-12 0,6 5 4 16,-1 5-4-16,0-3-24 0,-5 3 8 16,-3-1-4-1,1 3 4-15,-9 1 44 16,-5 1-24-16,-10 5 16 0,-11 0-16 16,-14 3 12-16,-7 1-16 15,-11 11-20-15,-7-3 4 16,-6-3 12-16,-3 1 0 15,3-3 76-15,5-5-44 16,6-4-4-16,4-5-20 16,7 5 0-16,7-8-8 0,5 4-4 15,8-4 4 1,9-1 12-16,7-3-8 0,5 4-20 16,6 1 4-16,0 0-4 15,-1-3 4 1,9 7 8-16,-3 3 0 0,0-2 8 15,-2-1-4-15,-9-2 8 16,-5 10-8-16,-8-6 32 16,-7 1-20-16,-9 5 40 15,-5-1-32-15,-8 3 20 16,-2 0-24-16,-6 2 16 16,0-2-20-16,-2 2-8 15,-6-2-4-15,-2-3-76 16,-11-4 40-16,-3 0-304 0,-5-5 184 15,0 2-996 1</inkml:trace>
  <inkml:trace contextRef="#ctx0" brushRef="#br0" timeOffset="1447.51">11433 8567 1652 0,'5'0'612'0,"-5"0"-476"0,0 4-40 16,0-4 48-16,0 3-100 15,-5 1 24-15,-6 1-36 16,-2 9-12-16,-6 3-12 16,-7 11-52-16,-11 12 28 0,-11 9-76 15,-10 1 52-15,0 4 0 16,-3 0 24-16,5-5 12 15,6 8 4-15,0-6-28 16,5-4 16-16,3-7-152 0,7-7 88 16,6-7-196-1,8-5 152-15,5-11-388 16,8-3 280-16</inkml:trace>
  <inkml:trace contextRef="#ctx0" brushRef="#br0" timeOffset="1801.72">12039 8550 1424 0,'5'10'528'0,"-3"4"-412"0,9 2-32 15,-3-2-44-15,8 3-40 16,0 13-36-16,5 10 20 16,0 0 16-16,3 10 0 15,5-3-8-15,3 0 4 0,2 4 12 16,1 1-4-16,-4 2-12 15,1-4 4-15,-3-3-16 0,-2-7 12 16,-4-5-180 0,-1-9 100-16,-7-10-452 0,-4-6 296 15</inkml:trace>
  <inkml:trace contextRef="#ctx0" brushRef="#br0" timeOffset="2392.54">10570 9192 1588 0,'-10'12'588'0,"4"-5"-456"0,-10 9-36 16,6-4 16-16,-9 5-80 15,-7 11-20-15,-11 2-12 0,-8 13-36 16,-5 18 20 0,2 12-28-16,6 0 24 0,5 4-8 0,7 3 16 15,9 0-8 1,8-4 8-16,8-13 0 0,5-14 4 16,8-9-20-16,5-9 16 15,8-12-56-15,8-7 36 16,6-12 32-16,4-12 4 15,-2-5 44-15,0-9-24 16,-5-4-4-16,-8-5-12 16,-3-1 28-16,-10 3-20 15,-6 3 84-15,-8-1-56 0,-5 5 4 16,-5-4-28 0,-8 4-100-16,-6-2 44 15,-2 7-112-15,0 2 84 0,5 7-148 16,3 0 124-1,5 10-268-15,6-5 200 0</inkml:trace>
  <inkml:trace contextRef="#ctx0" brushRef="#br0" timeOffset="2842.49">12197 9157 1548 0,'8'19'572'0,"-5"-8"-444"0,2 8-36 0,-5-9-4 16,0 1-68-16,-2 6-28 15,-4 2 4-15,-2 4 8 16,0 1 0-16,0-1 8 0,0 8-8 15,3-1 32-15,3 6-20 16,4 1-4-16,6 3-8 16,3 5-4-16,10-10 0 15,5 3 16-15,11-5-8 16,6-3 32-16,-4 1-24 16,-2-7 40-16,-2-6-32 15,-9-1 64-15,-2-3-48 0,-8 0 20 16,-5-5-40-16,-6 1 36 15,-8 4-32-15,-10-5-76 16,-13-2 28-16,-14 3-108 16,-13-5 76-16,0-5-232 15,-8-5 164-15,-2-5-748 16,-9-6 484-16,11-10-232 16</inkml:trace>
  <inkml:trace contextRef="#ctx0" brushRef="#br0" timeOffset="3038.32">12465 9333 1912 0,'31'10'708'0,"-15"-3"-552"0,11 0-40 0,-6 0-48 16,11-5-60-16,7 5-48 15,4-7 24-15,2 5-192 16,-11-5 116-16,-5 0-296 15,-8 0 220-15,-10 2-372 0,-14 3 304 16,-15 0-492 0</inkml:trace>
  <inkml:trace contextRef="#ctx0" brushRef="#br0" timeOffset="3463.49">9297 10537 1528 0,'0'7'564'0,"-5"1"-436"0,-3 1-40 0,6 3-36 16,-4-1-48-16,-7 13-12 15,-5 7 4-15,-9 16-76 16,-10 7 44-16,-8 9-4 0,-5 3 24 15,2 9 28-15,-2 5-4 16,0-9 4-16,2-5-4 16,6-12-68-16,5-7 32 15,5-14-268-15,11-12 160 16,10-16-812 0</inkml:trace>
  <inkml:trace contextRef="#ctx0" brushRef="#br0" timeOffset="3738.86">10176 10173 1652 0,'26'7'612'0,"-2"2"-476"0,29 10-40 16,-24-2 64-1,3 1-108-15,16 20-4 0,2 4-28 16,5-2-16-16,6-2 0 16,-8-5-24-1,5 7 12-15,1 0-4 0,-9 5 4 16,-8-3-72-16,-5-4 44 0,-2-6-216 16,-6-3 140-1,-5-6-212-15,-9-6 184 0,-9-6-856 16</inkml:trace>
  <inkml:trace contextRef="#ctx0" brushRef="#br0" timeOffset="4313.66">7945 11478 1444 0,'27'-7'536'0,"-9"2"-420"0,12-13-28 15,-9 8-4-15,8-6-64 16,13-1 0-16,14-4-12 15,-1 9 4-15,1 1-8 16,-11 11-12-16,-11 4 4 0,-2 6-68 16,-14 6 40-16,-4 15-12 15,-14 13 24-15,-11 8-12 16,-10 2 16-16,-11 7 8 0,-2 5 8 16,-3 7 8-16,8 2-4 15,5-9 24 1,5-5-16-16,6-11 32 15,8-3-28-15,5-14 48 0,8-3-36 16,8-13 56 0,7-3-48-16,4-12 100 0,2-2-80 15,0-4 56-15,-2-8-68 16,-4-5 4-16,-4-6-28 16,-1-1-12-16,-10-9-4 15,-2-7 4-15,-14-4-4 0,-6-6-72 16,-7 8 36-1,-5 2-76-15,-1-2 64 16,4 6-104-16,4-1 84 0,8 6-312 16,11-9 208-16,11 0-868 15</inkml:trace>
  <inkml:trace contextRef="#ctx0" brushRef="#br0" timeOffset="4824.54">10395 11060 1320 0,'69'-5'488'0,"-42"-2"-380"0,7-5-28 15,-13 7 176-15,6-6-156 0,2 1 124 16,-3-4-128-16,-5 5 64 15,-5 2-92-15,-8-3 60 0,-10 1-72 16,-9-3-32-16,-13 0-12 16,-2-2-92-16,-6 5 44 15,-5 2-56-15,0 4 52 16,5 3-48-16,3 5 48 16,5 2-24-16,8 0 40 15,8 7-44-15,8 3 40 16,8-1-28-16,11 1 32 15,5 4 0-15,2-2 16 16,6-3 24-16,5 8-8 0,3-3 16 16,2 5-16-16,-2 2 24 15,-6 0-20 1,-7 3 12-16,-6 6-12 0,-8 3 36 16,-5 3-24-16,-8 11 40 15,-5 9-36-15,-9 1 12 16,-1-3-24-16,-1-12-16 15,0-2-4-15,0-7-32 16,3-7 20 0,2-9-224-16,3-10 132 0,8-14-532 15,16-14 352-15,3-19-556 16</inkml:trace>
  <inkml:trace contextRef="#ctx0" brushRef="#br0" timeOffset="5165.67">12343 10363 1652 0,'-3'31'612'0,"-5"-15"-476"0,-8-1-40 16,6-1 116-16,-3 2-136 16,-3 3 32-16,-5 4-64 15,-1 6-28-15,-1 6-8 16,-7 12 8-16,-1 9-8 0,-6 10-20 16,-3 0 4-16,-5-2 4 15,3-1 4 1,2 1 0-16,6-8 0 0,4-9-220 15,9-16 120-15,8-15-480 16,8-23 324-16,10-23-768 16</inkml:trace>
  <inkml:trace contextRef="#ctx0" brushRef="#br0" timeOffset="5428.13">12724 10469 2152 0,'32'24'796'0,"-9"-5"-620"0,17 4-48 0,-19-9-36 15,8 5-76 1,3 5-68-16,8 8 28 0,2 4-36 16,6 4 36-16,-3-5-8 0,0 5 20 15,-8-5-20-15,-6-9 20 16,-7 0-216-1,-3-2 128-15,-7-6-324 0,-6-6 240 0,-14-5-968 16,-17 3 640 0,-15 1 160-1</inkml:trace>
  <inkml:trace contextRef="#ctx0" brushRef="#br0" timeOffset="5743.52">11671 11619 2004 0,'0'33'744'0,"-3"-16"-580"0,-2 20-44 0,2-20-64 16,1 16-56-16,-4 7-28 15,1 14 16-15,0 2-100 16,-1-2 60-16,1 0-160 0,2-4 116 16,1-3-304-16,2-7 224 15</inkml:trace>
  <inkml:trace contextRef="#ctx0" brushRef="#br0" timeOffset="6191.36">12155 11542 1816 0,'-5'7'676'0,"10"-7"-528"0,0 4-40 15,-5-4-48-15,6 0-56 0,1 3-28 16,4-1 12-16,-3 5-48 15,0 5 32 1,0 0-64-16,-5-3 52 0,-3 10-28 16,-3 0 44-16,-2 2-24 0,-1 5 28 15,-2-3 28-15,0 1-4 16,0-8 8-16,3 1-4 16,3-1 28-1,4 1-20-15,9-6 40 0,7-4-32 16,9-2-24-16,12-5 0 15,6-5-20-15,8-6 12 16,3-6-188-16,5-6 104 16,5-8-680-16,5-11 424 15,-5-8-316-15</inkml:trace>
  <inkml:trace contextRef="#ctx0" brushRef="#br0" timeOffset="6448.19">13615 11274 2100 0,'-2'21'776'0,"-6"-12"-604"0,5 12-48 15,-2-11-48-15,0 6-68 0,-3 5 4 16,0 10-4-16,-3 9-76 15,1 2 36 1,-1 5-144-16,3-7 96 0,3 0-340 16,2-9 232-16,6-10-380 15,7-16 320-15,6-17-600 16</inkml:trace>
  <inkml:trace contextRef="#ctx0" brushRef="#br0" timeOffset="6730.3">14007 11031 2160 0,'-16'26'800'0,"3"-5"-620"0,-6 15-52 0,11-20-52 0,-2 8-68 16,2-1-84-16,5 5 44 16,6 1-24-16,10 1 32 15,8-6 4-15,8 4 12 16,3-2 32-16,5 0-12 0,3-3 68 15,8-2-48-15,4-4-28 16,7-8-8 0,-4-4-88-16,-2-5 52 0,-5-5-128 15,-9 3 96-15,-4-5-184 16,-6-7 144-16,-8 4-320 16,-8-6 244-16,-10-8-888 15</inkml:trace>
  <inkml:trace contextRef="#ctx0" brushRef="#br0" timeOffset="6904.16">14375 11107 1652 0,'-11'21'612'0,"6"-5"-476"0,-3 8-40 0,5-8 232 16,-2 8-200-16,-3 6 28 16,-2 6-96-16,-4 8 24 15,-2 13-48-15,3 6-44 0,0 5 0 16,0-2-236-16,0-2 132 15,-1 4-596-15,4-5 396 16</inkml:trace>
  <inkml:trace contextRef="#ctx0" brushRef="#br0" timeOffset="10600.17">8546 12482 1360 0,'-8'-2'504'0,"8"-3"-392"0,0 5-32 15,0 0 108-15,0 0-120 16,-5 0 16-1,0 5-48-15,-6-3 20 0,-2 13-32 16,-11-1 12-16,-3 7-20 0,-10 16-8 16,-8 20-4-16,-5 4-24 15,3 3 12-15,-1 6-56 16,3 1 32-16,3 2-160 16,5-10 108-16,2-7-344 15,9-8 240-15</inkml:trace>
  <inkml:trace contextRef="#ctx0" brushRef="#br0" timeOffset="10875.05">8792 12435 1640 0,'13'22'608'0,"-2"-11"-472"0,15 13-40 0,-10-12-48 0,5-1-48 16,11 11 8-16,13 1-4 16,8 8-12-16,3 9 4 15,-6 2 12-15,0 3-4 0,-7-5-12 16,-4 2 4 0,-4-4 12-16,-1-6-4 15,-2 1-92-15,-3-2 52 0,-3-8-360 16,-5-1 220-16</inkml:trace>
  <inkml:trace contextRef="#ctx0" brushRef="#br0" timeOffset="11415.23">7207 13393 1300 0,'-2'33'480'0,"2"-10"-372"0,2 15-32 15,1-15-60-15,5 8-24 16,-3 4-4-16,6 10 4 0,-1-3-108 15,1 5 64 1,-1 7-392-16,-4-4 244 0</inkml:trace>
  <inkml:trace contextRef="#ctx0" brushRef="#br0" timeOffset="11622.03">7631 13275 1464 0,'-3'31'544'0,"3"-8"-424"0,3 8-32 0,-1-8-48 0,6 10-40 16,0 12 0-16,3 2 0 16,-3 2-80-16,2 1 44 15,1 6-180-15,-1 5 120 0,1 0-880 31</inkml:trace>
  <inkml:trace contextRef="#ctx0" brushRef="#br0" timeOffset="12000.48">9321 13251 1776 0,'-2'29'660'0,"-9"-13"-516"0,0 10-36 0,9-10-16 0,-6 6-72 16,0 4-20-1,0 9 0-15,3 0 0 0,-1 10 0 16,1-5-12-16,2 2 8 0,3-4-148 31,6-5 84-31,-1-10-252 0,3-6 176 0,5-10-424 16,3-17 316-16</inkml:trace>
  <inkml:trace contextRef="#ctx0" brushRef="#br0" timeOffset="12348.82">9665 13193 1560 0,'0'40'576'0,"0"-14"-448"0,6 14-36 0,-1-17 116 16,0 15-132-16,0 4 40 15,3 5-68-15,3-2 0 16,2-5-32-16,0-7 36 0,3-5-28 16,3-12-12-16,2-4-8 15,5-12-40 1,4-2 20-16,-4-12-4 0,-2-10 12 16,-3-2-12-16,-8-7 12 15,-2 3 56 1,-9-1-24-16,-7 5 60 0,-5 5-48 15,-9 5 28-15,-5 2-36 16,-2 2-44-16,-3 5 8 16,2 2-68-16,1 3 40 0,5 4-116 15,-1-2 88 1,1 0-212-16,5 0 156 0,0 0-544 16,6 5 372-16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43:25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3929 12753 1328 0,'-11'7'492'0,"4"-7"-380"0,7 5-32 0,0-5 76 16,0-5-100-16,0-4 60 15,2-6-72-15,3-3 60 0,6-11-64 16,-3 1 52 0,5-7-52-16,0-5-4 0,6 0-20 0,0 0-12 15,-1-7 0 1,-2-2-4-16,2-6 0 16,1 8 0-16,-1 5 0 15,-7 7 32-15,5 2-16 0,-5 7-4 16,4 2-8-16,-4 3 4 15,-3 5-4-15,2 4-4 16,1-2 4-16,0 0-16 16,2 4 8-16,-5 1-68 15,2 2 40-15,1 2-68 16,5 5 60-16,-6 7-36 16,6 0 44-16,3 7 28 0,-9 3 4 15,6-1 0-15,-2 8 4 16,-1 2 4-16,3 14-4 15,0 4 8-15,-1 6-8 16,-1-3-4-16,-1 2 4 16,-3-2-4-16,6 0 0 15,-8-7 0-15,3 5 0 16,-3-5-36-16,0-7 20 16,2-2-152-16,-7-8 92 15,0-4-372-15,-3-5 248 16,0-5-656-1</inkml:trace>
  <inkml:trace contextRef="#ctx0" brushRef="#br0" timeOffset="220.63">4085 12544 1664 0,'-2'7'616'0,"2"-12"-480"0,10 5-40 16,6 0-48-16,5-7-48 16,14-3 8-16,10 3-4 15,5-9-36-15,5-3 16 16,-4-2-172-16,7-3 108 0,-3 1-268 16,9-1 196-16,-1 1-828 15</inkml:trace>
  <inkml:trace contextRef="#ctx0" brushRef="#br0" timeOffset="549.91">6009 12080 1776 0,'-16'14'660'0,"16"-14"-516"0,-3 10-36 0,3-3-104 16,3 2-24-16,2 10-48 0,0 5 40 15,1 4 16-15,-1 12 8 16,0 7 12-16,-5 7-4 0,6-5 16 15,-4-2-12-15,1-2-20 16,2-3 4-16,0-2-156 16,1-4 92-16,-4-11-392 15,1-8 256-15</inkml:trace>
  <inkml:trace contextRef="#ctx0" brushRef="#br0" timeOffset="1066.36">6006 12139 1612 0,'5'2'596'0,"-5"1"-464"0,8 1-36 0,-8-4 124 15,6-4-140-15,4 4-16 16,1 0-40 0,5-3-28-16,2 1 0 0,-2 2-4 15,3 0 0-15,-1 2-36 0,1 1 24 0,-1 4-64 16,-7 0 48-1,-1 2-64 1,-2 3 60-16,-5 0-16 0,-6 9 32 16,-2 2 4-16,0 1 12 15,-3 2 60-15,2-3-28 0,1-1 68 16,5-4-52-16,0-1 28 16,0-3-40-1,8 0-8-15,3-2-12 0,4 2 36 16,4-5-20-16,2 5-24 15,0-4 0-15,1 4 8 16,-4-5-4-16,3 5 8 16,-8-4-8-16,1 2 8 15,-6-3-8-15,-6 0 52 16,-2 6-32-16,-5-4 0 16,-3 1-16-16,-8 0-24 15,-2 7 8-15,-6-3-48 16,-3 1 28-16,1-1-72 15,2-2 56-15,-2-2-124 16,2 0 96-16,5-8-176 0,3 3 140 16,3 0-424-16,3-7 296 15,4-7-512 1</inkml:trace>
  <inkml:trace contextRef="#ctx0" brushRef="#br0" timeOffset="2192.26">7326 12111 1664 0,'-5'16'616'0,"2"-2"-480"0,-5 1-40 0,6-4 4 15,-3 8-76-15,-1 7-12 0,-2 7-4 16,0 12-20-1,0-5 8-15,0 0 4 0,-2 0 0 0,5-8 16 16,2-1-8-16,3-7 60 16,5-1-40-16,3-4 32 15,5 2-32-15,3-5 8 16,8-1-20-16,5-4 28 16,8-4-28-1,3 0 12-15,2 3-16 0,-5-5-16 16,0-3 0-16,-2 3 12 15,-1-3-4-15,-5-2-48 16,-5 0 28-16,0-2-140 0,-6-3 88 16,-2-2-240-16,-3 0 168 15,-2-3-688 1,-6-6 456-16</inkml:trace>
  <inkml:trace contextRef="#ctx0" brushRef="#br0" timeOffset="2416.78">7482 12120 1900 0,'0'14'704'0,"-2"-14"-544"0,4 0-48 0,-2 0 16 15,8 0-92-15,6-7-120 0,7-2 44 16,3 2-92-16,7-10 72 15,4 3-64-15,-4-2 68 0,1-1-240 16,0 8 160-16,-3 0-816 16</inkml:trace>
  <inkml:trace contextRef="#ctx0" brushRef="#br0" timeOffset="2649.77">7490 12285 2088 0,'-2'9'772'0,"4"-4"-596"0,9-5-56 0,-3 0-80 16,10-5-48 0,9-4-136-16,10-8 76 0,5 3-20 15,1-2 48-15,4-1-124 0,3 3 92 16,3 2-336-16,3-2 224 15,5-2-944 1</inkml:trace>
  <inkml:trace contextRef="#ctx0" brushRef="#br0" timeOffset="3392">9462 13014 1508 0,'5'0'556'0,"-5"0"-432"0,0-9-36 0,0 9 96 0,-3-8-120 16,-2 1 80-16,-6-2-84 15,-2 2 76 1,-5 7-80-16,-4-2 104 0,-4 2-88 16,-3 2 8-16,-3 10-48 0,0-1-20 15,-5 13-8 1,3 0-16-16,-1 13 8 0,6-4-60 16,6 7 36-16,9-2-48 15,6-5 40-15,11-8 20 16,10 4 12-16,6-10 12 15,7 4-4-15,6-9 24 16,2-4-16-16,3-6 4 16,6-1-8-16,4-6 4 15,6-1-8-15,-2-4-4 16,-1-1 4-16,-5 2-32 16,-5 0 16-16,-6-2-92 0,0-1 56 15,-7 1-172-15,-3-3 124 16,-6 0-440-16,1-2 300 15,-4-2-812 1</inkml:trace>
  <inkml:trace contextRef="#ctx0" brushRef="#br0" timeOffset="3988.44">10792 12033 1588 0,'3'7'588'0,"-3"5"-456"0,3-7-36 0,-3 2 156 15,2 5-156-15,-2 4 68 0,6 0-96 16,-1 8 12-16,3 2-44 15,-3 14-12-15,3 7-16 0,-3 2 4 16,3-4-8-16,-2-3-36 16,-1-4 16-1,-5-12-160-15,3-3 96 0,-3-9-344 16,0-7 236-16,-3-14-1008 16,-5-16 668-1,-3-8 176-15</inkml:trace>
  <inkml:trace contextRef="#ctx0" brushRef="#br0" timeOffset="4367.8">10639 11989 1868 0,'-3'11'692'0,"3"-4"-536"0,8 3-44 0,0-6-8 16,11-1-80-1,10 4-36-15,8-5 4 0,2-2 0 16,9 7 8-16,2 0 16 0,9 0-8 15,1 0 24-15,1 3-20 16,-8 4 24-16,-3 0-24 16,-10-2 4-16,-8 4-8 15,-6 1-8-15,-7 2 4 16,-9-1-4-16,-4 8 0 16,-12 5 8-16,-9 6-4 15,-9 3 16-15,-8-2-12 0,-5-3 24 16,-3 3-20-1,-2-7-20-15,2-6 0 0,3-1 4 16,6-8 4 0,1 1-36-16,7-3 20 15,4-5-20-15,3-2 20 0,6-2-60 16,2-3 40-16,2-2-124 16,1 0 88-16,0-2-264 15,2-3 188-15,3-2-1080 16</inkml:trace>
  <inkml:trace contextRef="#ctx0" brushRef="#br0" timeOffset="6179.44">8535 11090 632 0,'3'-12'236'0,"0"1"-184"0,-1 1-16 0,6 3 160 0,3-2-116 15,0-1 144 1,4-1-128-16,7 4 128 15,9-3-128-15,9 3 92 0,5-2-108 16,11-1-16-16,10-4-40 0,16-2-16 16,8-6-4-16,0 4 12 15,5-3-8-15,3 2-20 16,-6 2 4 0,-10 3 12-16,-8 7 0 0,-10 0 24 15,-6 7-16-15,-8 0 32 16,-7 0-28-16,-9 7 32 15,-5 0-32-15,-8 0-48 16,-2 3 16-16,-6 6-8 16,-5 5 16-1,-3-2 16-15,-2 12-4 0,0 2-20 16,2 14 8-16,0 11-12 0,3 11 8 16,3 1-20-16,5 24 20 15,0 10 12-15,2 4 4 16,3 14 8-16,-2 17-8 15,5-10 52-15,-3 22-32 16,0-10 88-16,0-5-64 16,-2-2 48-1,-1-11-56-15,-5-18-4 0,1 4-20 16,-6-11 8-16,-1-3-16 16,-1-11 40-16,-4-11-24 15,-2-9 48-15,-2-3-40 16,-4-5 48-16,-1-2-48 15,-4-7 36-15,0-4-36 0,-5-10 8 16,-2 0-24 0,-3-5 8-16,-8-9-12 0,-8 2-16 15,-11-5 0 1,-8 1-24-16,-7-3 16 0,-6-5 4 16,-10 1 8-16,-14-3-12 15,1 4 8-15,-1-1 4 16,-2-3 0-16,-1 2-20 15,4 1 12-15,7-3-4 16,1-5 4-16,4 5 8 16,3-7 0-16,6 0 0 15,10 0 0-15,8-7-12 16,6 2 8-16,10-13 12 16,2-4-4-16,6-15 8 15,5-17-8-15,3-17-28 0,8-16 12 16,5-16-4-16,8-24 8 15,3-10 0 1,5-20 0-16,2-15 32 0,3-14-12 16,1-11 12-16,-1-13-12 15,-5 13-8-15,0 4 0 16,-3 5 12-16,0 14-8 16,-5 23 4-16,3 15-4 15,0 4-8-15,-1 22 4 16,3 20-4-16,1 17 0 0,-4 14 16 15,1 19-8-15,2 5-116 32,3 7 56-32,3 2-464 0,7 0 288 0,1-4-1048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45:21.5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in="-2736" max="1920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87.68362" units="1/cm"/>
          <inkml:channelProperty channel="Y" name="resolution" value="61.00335" units="1/cm"/>
          <inkml:channelProperty channel="T" name="resolution" value="1" units="1/dev"/>
        </inkml:channelProperties>
      </inkml:inkSource>
      <inkml:timestamp xml:id="ts1" timeString="2021-02-24T16:45:25.365"/>
    </inkml:context>
  </inkml:definitions>
  <inkml:trace contextRef="#ctx0" brushRef="#br0">6601 3477 1560 0,'6'-47'576'0,"-1"7"-448"0,0-9-36 0,1 4 72 16,1-9-108-16,1-10-48 16,0-8-8-16,3-11-24 15,0 1 12 1,4 7-44-16,-4-1 28 0,5 6-20 0,2 11 28 16,-2 3 0-16,5 9 12 15,1 0-28-15,4 9 20 16,0 14-40-16,9 6 36 15,10 11-48-15,8 7 40 16,5 9-48-16,5 14 44 16,4 10-36-16,9 7 36 15,1 0 12-15,0 5 8 16,-8 4 20-16,-1 8-4 0,-7 4 24 16,0 10-16-16,-11-6 48 15,-5 13-32-15,-8 9 20 16,-10 0-28-1,-14 5-8-15,-13 7-8 0,-16 11 20 16,-10 10-12-16,-9-9-4 16,-7 6-4-16,-8-6-16 15,-14-8 8-15,-2-9-24 16,0-7 16-16,0-9 12 16,5-19 4-16,-3-12 104 15,1-17-60-15,-3-13 104 16,5-17-88-16,5-12 104 0,9-16-96 15,2-15 84-15,8-11-88 16,2-19-8-16,9-18-36 16,5-15-8-1,8-9-8-15,5-12-24 16,8-3 8-16,2-1-4 0,6-3 4 16,0 7 8-16,8 9 0 15,0 12-44-15,0 3 24 16,-3 16-204-16,5 9 124 15,1 12-724-15,5 7 456 16,-3 19-472-16</inkml:trace>
  <inkml:trace contextRef="#ctx1" brushRef="#br0">9154 3825 0</inkml:trace>
  <inkml:trace contextRef="#ctx1" brushRef="#br0" timeOffset="898.08">8560 3704 0,'37'9'62,"120"19"-46,76 9 0,-1-18-1,46 18 1,-176-37-16,10 0 16,-19 9 30,-75-9-14</inkml:trace>
  <inkml:trace contextRef="#ctx1" brushRef="#br0" timeOffset="2312.59">15736 3853 0,'37'0'16,"-74"0"-16,111 0 0,186 0 47,-204 0-47,9 0 16,18-19-1,38 10 1,-10 0 31,-74 9-47,-18 0 31,-10 0-15,19 0-1,-19 0 48</inkml:trace>
  <inkml:trace contextRef="#ctx1" brushRef="#br0" timeOffset="21239.1">1365 3324 0,'37'9'47,"19"9"-31,-10-8-16,112 64 15,102 0 1,297 93 31,-548-157-47,10-10 15,-10 0 32,0 9 47,28 28-63,84 28-15,-65-37 0,306 158 15,-242-140-16,-55-18 17</inkml:trace>
  <inkml:trace contextRef="#ctx1" brushRef="#br0" timeOffset="22130.06">2739 3296 0,'-10'0'16,"1"0"-1,-56 0 1,-111 55-16,-326 113 31,168 17 0,223-111-31,55-46 16,-111 74 0,37 10 30,74-84-30,19 9 0,9-19-1,19-18 1,0 10 0,-10-10 15</inkml:trace>
  <inkml:trace contextRef="#ctx1" brushRef="#br0" timeOffset="26389.03">2934 8606 0,'-19'0'109,"-55"46"-93,-409 205 47,446-223-63,-19 0 15,-55 37 1,-10-19-1,28 1 1,38-1 15,-57 28 1,66-37-17,9-27 1,18-1-1,-9 10 1,19-10 0,-10-9-16,10 18 31,0-18 0</inkml:trace>
  <inkml:trace contextRef="#ctx1" brushRef="#br0" timeOffset="27847.88">1420 8652 0,'10'0'46,"18"0"-30,-1 0-16,38 0 16,-9 19-1,176 74 1,-65-10 15,-18-36-31,55 36 47,-195-83-47,38 19 31,-19-10-15,9 0 0,-19 1-1,57 8 1,92 29 15,-139-29-15,9-8-1,-19-10 1,1 9 15,18 9 0,-28-18-15,0 10 15</inkml:trace>
  <inkml:trace contextRef="#ctx0" brushRef="#br0" timeOffset="133526.82">10634 9719 1848 0,'10'0'684'0,"3"2"-528"0,6-2-48 15,-6 5 4-15,3-3-84 0,3-2-20 16,-1 7-8-16,1-4-8 15,-4 9 0 1,-7-3-100 0,0 0 60-16,-10 15-76 0,-9 9 68 15,-7 12-12-15,-6 4 40 0,-3 7 24 16,1 3 4 0,2-7 88-16,6-5-44 0,7-7 84 0,11 0-72 15,11-10-8-15,12-1-32 0,6-11-36 16,9-8 8-16,-4-12-40 31,6-1 32-31,7-16-168 0,6-9 104 16,0-17-492-16,0-9 320 15,-5-2-692-15</inkml:trace>
  <inkml:trace contextRef="#ctx0" brushRef="#br0" timeOffset="133752.38">11240 9681 1756 0,'0'10'648'0,"2"2"-500"0,1-10-44 16,2 7 76-16,3 3-120 16,5 5-24-16,0 1-24 15,6 13-24-15,5 16 8 16,2 7 4-16,3 2 0 0,0 1-44 16,1-1 24-16,-1-9-160 0,-5 5 100 15,-3-12-188 1,-3-7 156-16,-7-14-820 15,-9-12 516-15,-4-14-120 16</inkml:trace>
  <inkml:trace contextRef="#ctx0" brushRef="#br0" timeOffset="133919.15">11411 9580 2080 0,'-29'31'768'0,"24"-19"-596"0,-5 16-48 16,2-5 20-1,-3 8-104-15,-5 9 0 0,-5 16-24 16,0 8-80-16,-3 4 32 16,-5-4-288-16,-6-3 180 0,1-5-568 15,-3 3 396-15,3-12-720 16</inkml:trace>
  <inkml:trace contextRef="#ctx0" brushRef="#br0" timeOffset="134101.94">11012 9872 2120 0,'18'5'784'0,"4"-3"-608"0,15-2-52 0,-13 0-20 0,7-2-84 0,9-10-184 15,0 0 88-15,7-9-380 16,9-5 256-16,2-5-1160 15</inkml:trace>
  <inkml:trace contextRef="#ctx0" brushRef="#br0" timeOffset="134398.48">11930 9453 1692 0,'13'-2'628'0,"-10"4"-488"0,-6 3-40 0,1-3 200 0,-1 5-184 15,-2 3 36 1,-3 4-96-16,-5 9-40 0,-1 3-16 15,1 5-8-15,0 2 0 0,5 4 8 16,3-4 0-16,7-2 0 16,6 7 0-16,8-3 0 15,8 0 0-15,5 0 44 16,0 1-24-16,0-3 8 16,0-8-16-16,-2 4 0 15,-1-11-4-15,-7 4 4 16,-3-11-8-16,-6 3-20 15,-4-4 8-15,-9 2-56 16,-8-3 32-16,-10-7-204 16,-8 5 132-16,-16-7-320 15,-16-7 240-15</inkml:trace>
  <inkml:trace contextRef="#ctx0" brushRef="#br0" timeOffset="134586.72">12086 9627 2172 0,'45'14'804'0,"-21"-7"-624"0,32 3-52 0,-19-5-16 16,8-1-88-16,0 3-64 16,-6-2 20-16,-2-3-256 0,-5-2 152 15,-11 0-400-15,-8 5 296 0</inkml:trace>
  <inkml:trace contextRef="#ctx0" brushRef="#br0" timeOffset="135047.04">10792 11147 1964 0,'35'7'728'0,"-22"-7"-568"0,8 4-44 0,-5-8 44 16,8 1-112-16,5-1-28 16,5-1-16-16,-2 0-76 15,-3 5 40 1,-8 5-56-16,-5 7 48 0,-8 4 4 0,-10 8 20 16,-6 4 12-16,-3 5 4 15,-2 0-28-15,2-3 16 0,3-4 4 16,6 2 8-1,7-4-12-15,11-5 8 16,10 4-4-16,11-9 0 0,0-11-36 31,6 1 24-31,12-20-248 0,9-12 148 16,2-19-1200-16</inkml:trace>
  <inkml:trace contextRef="#ctx0" brushRef="#br0" timeOffset="135278.96">11748 10834 2088 0,'-11'26'772'0,"16"-24"-596"0,1 12-56 15,-1-4 44-15,0 1-116 16,6 6-12-16,5 2-20 0,2 4-16 16,9 15 4-1,2 4-4-15,2 5 0 0,-2 5-64 16,-2-3 36-16,-3-9-172 15,-3 5 108-15,-3-12-292 0,-4-10 216 16,-1-9-856-16,-3-18 568 16,1-20-156-1</inkml:trace>
  <inkml:trace contextRef="#ctx0" brushRef="#br0" timeOffset="135424.43">12028 10853 2172 0,'-13'16'804'0,"7"-4"-624"0,-4 4-52 0,2-4 52 0,-8 2-124 16,-5 12-56-16,-8 9-4 16,-8 15-192-16,-3 6 108 15,-5 8-304-15,-3-1 220 16,-4 1-388-16,-9-10 316 0</inkml:trace>
  <inkml:trace contextRef="#ctx0" brushRef="#br0" timeOffset="135587.57">11538 11217 1736 0,'45'-35'640'0,"-21"23"-496"0,8-7-40 15,-13 10 188-15,10-5-180 16,5-3-8-16,14 1-68 0,7-1-52 16,1-1 8-1,-1 1-324-15,1-2 180 0,5-2-712 16,2-5 484-16</inkml:trace>
  <inkml:trace contextRef="#ctx0" brushRef="#br0" timeOffset="135885.96">12520 10759 1816 0,'-5'7'676'0,"5"2"-528"0,-5-2-40 0,-1 5 144 16,-2 0-160-16,-2 4-8 15,-1 8-56-15,-2-1-28 16,0 8-4-16,2 2-4 0,0 7 0 0,6 0 44 15,5 7-24-15,3-3 24 16,5-1-20-16,2 4 28 16,6-10-28-16,0-4 20 15,3-2-20 1,-1-8 20-16,1-2-24 16,-3-4-12-16,-6-5-4 15,-2 2 20-15,-8-5-8 0,-5 5-108 16,-11-4 52-16,-5-3-148 15,-16-7 112-15,-11 0-288 16,-7-7 208-16,-4-5-436 16,6-12 340-16</inkml:trace>
  <inkml:trace contextRef="#ctx0" brushRef="#br0" timeOffset="136031.42">12343 10991 1684 0,'69'0'624'0,"-38"-4"-488"0,20 11-36 0,-17-7 60 16,16 0-108-16,11-3-72 16,3-1 4-16,-3-3-436 15</inkml:trace>
  <inkml:trace contextRef="#ctx0" brushRef="#br0" timeOffset="136274.69">13301 11147 2056 0,'13'23'764'0,"0"-18"-596"0,11 2-44 0,-6-7-8 0,14-5-88 16,8-4-108 0,2-5 40-16,-2-3-152 15,-3 1 108-15,0 2-96 0,-8-3 108 0,-2 5-140 16,-9 1 120-16,-2-1-388 15,-8-2 268-15,-11 0-700 16</inkml:trace>
  <inkml:trace contextRef="#ctx0" brushRef="#br0" timeOffset="136432.01">13486 10900 1588 0,'-5'23'588'0,"5"-6"-456"0,5 11-36 0,0-9 104 15,3 14-128-15,0 14-36 16,3 7-28 0,-1 2-80-16,1 5 40 0,-1-2-244 0,4-5 156 15,-4-9-856 1,3-12 540 0,-2-19-68-16</inkml:trace>
  <inkml:trace contextRef="#ctx0" brushRef="#br0" timeOffset="136623.91">14047 10838 2392 0,'5'55'884'0,"-2"-25"-688"0,5 20-56 16,-6-13-92-16,1 27-56 15,0 9-200 1,-3 4 116-16,0 20-236 15,-3-3 184-15,-2 0-420 0,-3 2 312 0,0-11-912 16</inkml:trace>
  <inkml:trace contextRef="#ctx0" brushRef="#br0" timeOffset="139929.46">1572 11050 1360 0,'-11'-7'504'0,"11"0"-392"0,-8 2-32 0,8 1 36 16,-3-3-80-1,3 0 24-15,0 2-40 0,0 0 8 16,0-2-16-16,3 2 20 0,5 1-20 15,0 1 4-15,5-1-8 16,3 4-16-16,3-3 4 16,7-1-24-16,8 4 16 15,11 0 24-15,0 0-8 16,8-3 20-16,-2 3-16 0,-1-2 4 16,3-3-4-16,10 3-16 15,1-3 4-15,7-2 20 16,-7 5-8-16,2-5 4 15,5 0-4-15,9-1 20 16,-1 6-16-16,-2-5 24 16,0 0-24-16,-6 2 4 15,11-6-8-15,0 4 4 16,0-5-8-16,-11-2 32 16,9-3-20-16,-6 1 12 15,8-5-16-15,-11 4 12 16,1 3-16-16,-9-2 32 15,1-3-24-15,5 5 4 16,-3-3-12-16,3 3 12 16,-11-2-12-16,-3 6 16 0,4-4-16 15,-7 5 4 1,12-5-4-16,-1 6 12 16,-4 4-12-16,-1-1-28 15,-8-2 8-15,0 5 12 0,6-3 4 16,5 3 16-16,10-1-12 15,-5 3-12-15,-2 3 0 16,-1-1 20 0,-2-2-8-16,5 5-12 0,3-3 0 15,-3 5 12-15,-5 2-4 16,-5-1-20-16,-6 3 8 16,-2 1 12-16,2 2 0 15,0 0 8-15,3 5-8 0,-3 5 16 16,-2-1-12-16,-6 3-12 15,-2-3 0-15,-3 1 4 16,-3 0 0-16,-2-1 8 16,0 1-4-16,0-8 8 15,-3 5-8 1,-3-2 8-16,1 2-8 0,-9 0 24 16,-7-2-16-16,-1 5 12 15,-4 2-12-15,-12 2 20 16,-4 2-20-16,-6 3-4 15,-5 0-4-15,-3 5 12 16,-2-3-8-16,-1-4-4 16,1 2 0-16,-3-5 28 0,-1-2-16 15,-7-3-4 1,-8 1-8-16,-5 2 4 0,-3-3-4 16,3-2 24-1,-6-4-16-15,3-1-20 0,-15 1 0 16,-9-3 4-16,-2-5 4 15,7-2 16-15,-7 3-8 16,-9-3 24-16,-7 0-20 16,0 0-12-16,2 0-4 15,-15 2-4-15,-1-2 0 16,4 3 8-16,4 4 0 16,0 0 0-16,-4-2 0 0,15 2 8 15,2-5-4-15,4 5-4 16,-14-7 4-1,10 0-16 1,6-2 8-16,6 2 12 0,-14-7-4 0,0 5 8 16,2-3-8-1,9-2-4-15,-3 0 4 0,-3 0-16 16,-5 0 8 0,11 0 20-16,0 0-8 0,7-2 4 15,1-3-4-15,-3-2-8 31,2 5 4-31,11-5 4 0,11 4-4 0,5-8 16 16,3 6-12-16,7-7 40 16,6 3-24-16,3-1 4 0,7-4-16 15,1 0-32 1,-1-2 8-16,11-1-40 0,-2-2 32 16,5-2-28-16,2-5 28 15,3-2-16-15,0 2 20 16,3-4-72-16,2-1 52 15,-3 3-32 1,6-7 44 0,-5 2-76-16,2 0 56 0,3-5-168 0,-2-2 120 15,-1 0-724-15,5 0 452 16,-12-7-468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47:32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10758 8409 1600 0,'-11'12'592'0,"3"-12"-460"0,1-5-36 0,4-2-8 0,0-2-68 15,3-6-212-15,3-3 104 0,2-8-488 16,3-2 324-16,0-3-472 16</inkml:trace>
  <inkml:trace contextRef="#ctx0" brushRef="#br0" timeOffset="95011.64">17230 4317 1516 0,'-3'4'560'0,"0"-1"-432"0,-5-1-40 15,3 5-44-15,-3 10-44 16,-5-3-20-16,-6 9 12 15,1 3-24-15,-3 9 20 16,0-2-4-16,-3 0 8 0,3 5 16 16,-1 2-4-16,4 0-20 15,2 7 8-15,3 0 12 0,0 0 0 16,5-7-12 0,0-5 4-16,5-4-4 15,3-1 0-15,5-8 24 16,1-6-8-16,4-4 48 15,6-5-28-15,8-2 4 0,8-3-20 16,7-4 12 0,4 2-16-16,2-5 4 0,-3 5-4 15,-2 0-24-15,-3 7 8 16,0-2 32-16,0-1-16 16,0 3-28-16,0 3 12 15,-3 4 36-15,-5 2-16 16,-2 8 8-16,-9-1-12 15,-4 10 20-15,-12 5-16 16,-7-5 12-16,-8 5-12 0,-8-8 20 16,-6-4-20-16,-2 5 4 15,-3-6-8-15,1-1 4 16,-7-3-8-16,-6-4 16 16,-7-1-12-1,1-7-48-15,-3 6 24 0,8-8-32 16,3-5 28-16,5 3-60 15,0-10 44-15,5 3-88 16,3-8 68-16,2-4-208 16,6-7 144-16,5-3-368 15,3-16 276-15</inkml:trace>
  <inkml:trace contextRef="#ctx0" brushRef="#br0" timeOffset="95341.67">17148 4601 1516 0,'5'5'560'0,"0"0"-432"0,6-10-40 0,-1 5 96 15,6 0-120-15,3 5-28 16,5-5-20-16,-1 0-8 15,7 0-4-15,-1 0-12 0,0-5 4 16,2 0 4-16,7 5 0 16,4-2 0-16,5 2 0 15,-2-5 44-15,0 5-24 16,-5-2 0-16,-5-3-12 0,-4 3-8 16,-4 2 4-16,-3-7 4 15,-3 4-4-15,-3-1-188 16,-2-1 100-16,-5-2-380 15,-9 2 260-15</inkml:trace>
  <inkml:trace contextRef="#ctx0" brushRef="#br0" timeOffset="96912.1">9919 9879 1236 0,'32'-7'456'0,"-6"0"-352"0,14 2-32 0,-16 0 40 16,5-2-76-16,13 0 4 16,17 3-24-16,9-3 16 0,1-1-20 15,0 1-32-15,5 0 12 16,5-2 36-16,1 2-16 0,-3 0 8 16,-14 0-12-16,-5 4 12 15,-5-4-12 1,-5 0 16-16,-3 5-16 0,-8-3 24 15,-5 3-20-15,-6 0-4 16,-7-3-4-16,-6-2-104 16,-8 4 56-16,-5-4-396 15,-8 5 244-15,-8-5-648 32</inkml:trace>
  <inkml:trace contextRef="#ctx0" brushRef="#br0" timeOffset="97463.41">10393 9425 1144 0,'-11'5'420'0,"6"2"-324"0,-6 5-28 16,3-3 84-16,-5 5-96 15,-3 5 32 1,-5 7-52-16,0 4 4 0,-3 1-24 16,-2-5-8-16,-1 4-4 0,1 3 4 15,-3-2-4-15,0-1-20 16,0 1 8-16,-1-5 20 16,1 4-4-16,3-4-4 15,2 5 0-15,6-8-4 16,4 1 0-16,6-8 24 0,6 6-12 15,7-6-4-15,6 0-4 16,7-1 56-16,6-4-32 16,5 1 8-16,5 0-24 15,9-5-8 1,12 5 0-16,6-8-16 0,0 3 8 16,0 0-172-16,-6 3 96 15,1 4-480-15,2-5 312 16,-5 13-472-1</inkml:trace>
  <inkml:trace contextRef="#ctx0" brushRef="#br0" timeOffset="100147.18">16984 5655 1048 0,'5'-9'388'0,"-5"9"-300"0,0 0-28 0,0 0 216 0,0 0-164 16,0 4 80-16,0-4-116 15,-3 5-24-15,1 2-32 16,-1 2-40-16,-5 6 8 0,0 1 12 16,-2 5 4-16,-4 3-4 15,-2 2 4-15,-2 7 4 0,-6 6-4 32,-2 16-20-32,-3 1 8 0,-1-4 20 0,-4-3-4 15,5-2-12 1,0 3 0-16,2-3 12 0,4-3-4 15,4-1 8-15,0-3-8 16,1-3-20-16,2-4 8 16,0-5-100-1,3-4 56-15,0-1-284 0,0 1 188 16</inkml:trace>
  <inkml:trace contextRef="#ctx0" brushRef="#br0" timeOffset="100609.94">15941 6894 1692 0,'-13'17'628'0,"10"-15"-488"0,-5 12-40 0,6 0-72 16,-6 5-36-16,0 5 4 15,-5 16 4-15,-1 7-72 16,-2 9 40-16,1 5-128 0,-1 1 88 16,0-6-8-16,0 0 48 15,-3-6-140 16,4 4 96-31,-4 0-152 0,3-12 128 0,6-11-452 0</inkml:trace>
  <inkml:trace contextRef="#ctx0" brushRef="#br0" timeOffset="100989.87">16185 7083 1580 0,'-8'25'584'0,"2"-6"-452"0,1 19-40 16,5-15 4-16,3 3-72 15,-1 10 0-15,6-4-16 16,0-1-32-16,5-5 12 16,3 0-76-16,5-5 52 0,6-5-20 0,2-6 32 15,3 2 48 1,0-10-12-16,-3-2 60 0,0-2-40 15,-3-5 72 1,-2-3-56-16,-5-9 28 16,-1-4-44-1,-5-3 24-15,-5-7-28 0,-2-5 8 0,-9-2-20 16,-5 0 28-16,-3 7-28 16,-5 1-12-16,-5 3-8 0,-2 6-40 15,-1 6 24 1,0 1-48-16,3 6 40 15,2 3-136-15,1 0 92 0,2 5-248 16,0-3 176-16</inkml:trace>
  <inkml:trace contextRef="#ctx0" brushRef="#br0" timeOffset="111945.23">15452 6890 652 0,'16'-26'244'0,"-6"16"-192"0,3-6-12 0,-5 4 92 16,3 0-80-16,2-4 52 16,3-3-64-16,3 3 60 15,2-1-60-15,-3 1 0 0,3 2-24 16,1 2 8-16,4-2-16 16,0 4-20-16,4-4 4 15,-1 5-4-15,8 2 4 0,0-3 16 16,5-1-4-1,0 1-4-15,1 8 4 0,-1 2-16 16,3-5 8 0,-3 10 4-16,1-3 0 0,2-2-12 15,2 5 8-15,1 0 12 16,2 2-4-16,-5 0 8 16,0 2-8-16,-5 5 16 15,-6 3-12-15,-2 6-12 16,-3 1 0-16,-2 6 12 15,-1 3-4 1,-2 0-12-16,0 5 4 0,-3-1-16 16,0-1 12-16,-2 4 4 15,-4 7 4-15,-1 0 8 16,-1 0-4-16,-3 0 8 16,-2 2-8-16,-2-4 8 15,-4-3-8-15,-2 1-4 0,-2-1 4 16,-4-2 12-16,-4 5-8 15,-3-5 24 1,-6-5-20-16,-2 0 12 0,-3-7-12 16,-2 3 44-16,-4-8-28 15,-4 1 40-15,-8-8-40 16,-6-1-4-16,-10-6-16 16,-6 0-52-16,-4 3 28 15,-4-10-84-15,-7 8 56 16,-6-10-148-16,3 7 108 15,0-2-68-15,3-5 88 0,-3 0 52 16,8-5 12-16,5 3 32 16,8-3-20-16,5-12 24 15,9 1-24 1,4-8-4-16,6-6-4 0,3-10-32 16,5-7 16-16,5 0 24 15,3-3-8-15,5 1-8 16,5-12 0-16,6-3 28 15,5 1-12-15,5-1 48 16,6 8-32-16,5 0 4 16,2-1-20-16,6-2 12 15,0 0-16-15,3 3-4 0,-1 4 0 16,0 5-16-16,4 5 8 16,-4 4-68-16,0 8 40 15,-4-1-408 1</inkml:trace>
  <inkml:trace contextRef="#ctx0" brushRef="#br0" timeOffset="112509.56">15613 6546 1100 0,'5'-4'408'0,"-5"4"-316"0,0 0-28 0,3-3-52 15,2-4-20-15,1-7-180 16</inkml:trace>
  <inkml:trace contextRef="#ctx0" brushRef="#br0" timeOffset="112673.37">15886 5869 1172 0,'-8'-2'436'16,"8"-5"-340"-16,-3 7-24 0,6-7-68 0</inkml:trace>
  <inkml:trace contextRef="#ctx0" brushRef="#br0" timeOffset="112851.61">16084 5314 1144 0,'-11'-9'420'0,"14"2"-324"0,-3-10-28 0,5 3-504 0,9-19 224 15,9-5-408-15</inkml:trace>
  <inkml:trace contextRef="#ctx0" brushRef="#br0" timeOffset="113036.37">16380 4545 1184 0,'-8'-9'440'0,"6"4"-344"16,2-2-24-16,2 7-120 0,4-10 12 15,2 3-276-15,5-9 172 16,3-1-564-16</inkml:trace>
  <inkml:trace contextRef="#ctx0" brushRef="#br0" timeOffset="119938.15">16280 8931 2024 0,'-11'14'752'0,"6"-14"-584"0,-3 10-48 15,5-3-56-15,-2 2-60 16,0 5-64-16,-3 3 32 16,-3 11-76-16,-5 7 60 15,1 12-24-15,-7 10 40 0,-1 4-12 16,-1-5 24-16,0 1-140 16,0 1 84-16,3-6-336 15,5-5 224-15</inkml:trace>
  <inkml:trace contextRef="#ctx0" brushRef="#br0" timeOffset="120325.36">16468 9145 2132 0,'-19'38'788'0,"11"-8"-612"0,3 3-52 0,2-16-76 16,3 6-52-16,3 1-136 16,8-3 72-16,-1-2-92 0,6-3 92 15,-3-4-20-15,6-3 52 0,-1-6 24 32,3-3 8-32,-2 0 20 0,2-10-8 0,0-4 48 15,0-2-28 1,-2-3 28-16,-3-5-28 0,-3 1 8 15,-8-5-20 1,-5 2 44-16,-5-7-32 0,-6 2 4 16,-4 1-20-1,-7-1-24-15,1 8 4 0,0 4-40 16,3 2 28-16,-1 1-188 16,3 4 116-1,3 0-384-15,0 8 268 0,-1 8-912 16</inkml:trace>
  <inkml:trace contextRef="#ctx0" brushRef="#br0" timeOffset="120654.15">16198 9792 1972 0,'-3'5'732'0,"3"-3"-568"0,0 0-48 0,-2 5 104 16,-1 0-144-16,-2 10-4 0,-6 6-44 15,0 10-100-15,-7 14 40 16,-1 5-132-16,-7 0 92 0,-3 7-176 16,-6-1 140-16,1 6-548 15,0-1 364 1,5-23-700-16</inkml:trace>
  <inkml:trace contextRef="#ctx0" brushRef="#br0" timeOffset="121110.32">15367 10497 1684 0,'-21'22'624'0,"18"-15"-488"0,6-7-36 0,-3 2-64 16,0 7-40-16,-3-2-84 16,3 10 48-16,-2-3 24 15,2 10 12-15,0 1 84 0,-3 13-44 0,3 2 68 16,3 0-64-16,2 0 36 16,3 0-44-16,0 0 8 15,2-5-24-15,4-2 0 31,-1-2-8-31,0-1 28 16,0-1-20-16,0 1-4 0,-2 1-8 16,-3-5 20-16,-3 4-12 15,-5-2 32-15,-5 1-28 0,-6-1 12 16,-2-2-16-16,-5 4-52 16,-4-6 24-16,-7-5-76 15,-5-5 52-15,-8-5-132 16,-6-2 96-16,-2-7-212 15,2-16 164-15,6-10-860 16</inkml:trace>
  <inkml:trace contextRef="#ctx0" brushRef="#br0" timeOffset="121336.97">15330 10622 2004 0,'24'14'744'0,"-22"-11"-580"0,6 6-44 0,0-2 40 16,3 0-112-16,7-5-12 15,12-4-20-15,7-5-84 16,5-9 36-16,0 1-48 0,-2-1 44 16,-6 7-112-16,-2-8 84 15,-5 3-148-15,-4 2 120 0,-4 0-584 16,-9-4 376-16</inkml:trace>
  <inkml:trace contextRef="#ctx0" brushRef="#br0" timeOffset="123525.78">16592 9735 1236 0,'-5'0'456'0,"5"8"-352"0,2-6-32 16,-2 5 76-16,3-5-96 15,2 5 32-15,3 7-48 0,0 3 12 16,3 13-28 0,5 10 28-16,2 3-32 0,3 4 12 15,1 7-16-15,1-7 12 0,-2 2-16 16,1-4 16-1,1-3-16-15,-4 5-12 0,0-7 0 16,-4-2 4 0,-4-5 0-16,-3-5-100 0,-3-9 56 15,0-3-288-15,-5-4 184 16</inkml:trace>
  <inkml:trace contextRef="#ctx0" brushRef="#br0" timeOffset="123926.28">16944 10770 1692 0,'-5'24'628'0,"7"-12"-488"0,-2 11-40 0,0-9 112 15,0 5-136-15,3 5-48 16,-6 4-20-16,3-2-48 16,-2 7 24-1,-1 4-92-15,0 3 60 0,-2 0-144 0,0 0 108 16,-1-9-296-16,1-8 212 16</inkml:trace>
  <inkml:trace contextRef="#ctx0" brushRef="#br0" timeOffset="124306.5">17227 10655 1840 0,'-3'16'680'0,"1"-8"-528"0,-6 6-44 0,5-5 48 0,-2 0-108 15,0 6-64-15,-3 1 8 16,0 1-104-16,0 6 64 15,2-2-64-15,1 5 64 0,3-2 32 16,2 4 12-16,2-2 24 16,6 0-12-16,3-3 24 15,2 1-20-15,3-3-4 16,0-2-4-16,2 2 12 16,-2-2-8-16,-3-1-12 15,1 1 0-15,-4-2 40 16,-2-3-24-16,-3 0 44 0,-5-2-32 15,-5 4 4 1,-3 1-16-16,-5 1-52 16,-6-1 24-16,-2-5-96 0,-5 2 64 15,-3 2-144 1,-3-9 108-16,0-7-296 0,0-7 212 16,3-9-864-1</inkml:trace>
  <inkml:trace contextRef="#ctx0" brushRef="#br0" timeOffset="124548.63">17227 10822 2016 0,'5'14'748'0,"6"-14"-584"0,5 7-44 0,-3-7-32 0,6 0-72 15,4-7-100-15,1-2 40 16,3-5-8 0,-1 4 32-16,-2 1-32 0,-3 2 32 0,0 2-36 15,-5 3 32-15,-3 2-148 16,-2 0 96-16,-6 2-476 16,-5 5 304-16</inkml:trace>
  <inkml:trace contextRef="#ctx0" brushRef="#br0" timeOffset="132730.98">20082 8061 1588 0,'16'38'588'0,"-16"-29"-456"0,2 14-36 0,1-6 16 16,0 2-80-16,-3 9 16 16,2 12-32-16,-2 7-8 31,0 0-4-31,0 0-48 0,0 0 24 0,-2-2-144 0,-1-5 92 15,0-5-240-15,1-4 172 16</inkml:trace>
  <inkml:trace contextRef="#ctx0" brushRef="#br0" timeOffset="133061.96">20524 8061 1880 0,'0'5'696'0,"2"4"-540"0,1 0-44 0,-3-1-52 0,3 8-56 15,-3 5-64-15,2-2 32 16,1 12-104 0,2-1 76-16,-2 8 32 0,2 2 20 0,0-5 4 15,1 3 4-15,-1-1 4 16,3-4-4-16,0-2 32 15,0-1-20-15,-3-4-24 16,0-5 4-16,-2-2 8 16,0-5 0-16,-3-2 8 0,-3 2-8 15,-2-4-56 1,-8-3 28-16,-3-7-184 16,-11 0 116-16,-4-7-496 0,-7-10 324 15</inkml:trace>
  <inkml:trace contextRef="#ctx0" brushRef="#br0" timeOffset="133228.26">20749 8113 1600 0,'39'7'592'0,"-2"-5"-460"0,19 5-36 0,-27-7-20 16,3 0-60-16,2-7-260 15,3 0 132-15,-2 0-556 16</inkml:trace>
  <inkml:trace contextRef="#ctx0" brushRef="#br0" timeOffset="133535.95">20143 9246 1920 0,'0'10'712'0,"2"1"-552"0,-2-1-44 0,0-1-84 16,0 8-40-16,-8 6-68 15,-2 13 44-15,-6 3-48 16,-8 13 44-16,-2 2-16 0,-3 3 32 16,0-10-132-16,2 0 84 15,3-2-372-15,3-10 240 16</inkml:trace>
  <inkml:trace contextRef="#ctx0" brushRef="#br0" timeOffset="133779.54">20677 9105 2036 0,'13'35'756'0,"9"1"-588"0,17 15-48 15,-12-25-40-15,7 7-68 16,3 5-20-16,3 4 0 15,-8 10-48-15,-6-3 28 16,-2 5-100-16,-6-7 72 0,-4 3-132 16,-1-5 104-16,-5-3-328 15,-8-2 228-15,-13-3-944 16</inkml:trace>
  <inkml:trace contextRef="#ctx0" brushRef="#br0" timeOffset="134167.26">19685 10039 1796 0,'-3'7'668'0,"-2"-2"-520"0,2 6-44 16,1-6-64 0,4 4-44-16,-2 6-76 15,0 3 44-15,0 6-20 16,0 9 32-16,6 14 4 0,2 5 12 16,2-3 60-16,6 0-28 15,3-2 52-15,-1-2-44 0,1-3 12 16,-1-2-28-16,-5-2 20 15,3-5-24-15,-2-2-4 16,-1-8-4-16,-8 1-4 16,0-8 0-16,-5-2-28 15,-5-4 16-15,-8-6-128 0,-11-8 80 16,-13-3-340 0,-11-17 224-16</inkml:trace>
  <inkml:trace contextRef="#ctx0" brushRef="#br0" timeOffset="134365.01">19764 10140 1652 0,'27'9'612'0,"-17"-2"-476"0,12 0-40 0,-1 1 20 15,8-6-84-15,8-2-20 16,5 0-12-16,-2-7-184 0,-3-3 96 15,-3 1-356-15,-2-5 248 0,-5-3-784 16</inkml:trace>
  <inkml:trace contextRef="#ctx0" brushRef="#br0" timeOffset="134667.89">21188 10178 1840 0,'-19'18'680'0,"11"-6"-528"0,-5 12-44 0,5-8-40 15,-2 10-60-15,-4 7-28 16,-1 0 8-16,-1 12-4 16,0-3 8-16,0 3 8 0,5-5 0 15,1-8-220 1,2-1 120-16,3-10-500 0,7-11 336 16</inkml:trace>
  <inkml:trace contextRef="#ctx0" brushRef="#br0" timeOffset="135005.89">21415 10347 1912 0,'-2'38'708'0,"2"-22"-552"0,2 0-40 15,4-6-136-15,-1 4-12 16,0-5-144-16,1 3 96 15,1 0 36-15,4-5 32 16,2-2 80-16,3-3-36 0,0-2 48 16,5-2-44-16,0-10 24 15,1 0-32-15,-4-9 28 0,-7-3-32 16,-6 1 20-16,-8-8-24 16,-7 3 8-1,-6 0-16-15,-5 4-32 0,0 8 8 16,-1 0-84-16,1 8 56 15,-3 1-136-15,3 7 100 16,-3 0-256-16,3 5 188 16,-3 2-1036-1</inkml:trace>
  <inkml:trace contextRef="#ctx0" brushRef="#br0" timeOffset="138796.51">19762 11010 1464 0,'2'0'544'0,"4"3"-424"0,-6 1-32 16,0-4 204-1,0 0-176-15,0 0 112 0,0 3-132 16,0 8 28-16,-6 1-76 15,-2 12 20-15,-7 6-40 0,-9 8-16 16,-11 9-8 0,-7 9-4-16,-3 15 0 0,3 4-20 15,5-4 12-15,5-1-100 16,0-9 56-16,6-7-468 16,2-11 284-16</inkml:trace>
  <inkml:trace contextRef="#ctx0" brushRef="#br0" timeOffset="139575.31">18293 12156 1816 0,'11'16'676'0,"-6"-14"-528"0,11 5-40 16,3 0-112-16,18-4-20 15,8-3-24-15,2 0 28 16,1-5 20-16,-3 0 0 16,-5 5-8-16,-6 7 4 0,-8 0-16 0,-7 5 12 15,-9 7 20 1,-12 9-4-16,-6 8-56 0,-3-1 24 16,-5 5 20-1,1 0 4-15,1-3 12 16,4-6-8-16,2-7-4 15,8-6 4-15,5-6-48 16,11-10 24-16,10-11-48 0,14-12 40 16,13-10-4-1,8-9 20-15,0-7-8 0,0-9 8 16,-1 2 0-16,7 9 4 16,-7 5 32-16,-7 10-12 15,-13 6 84-15,-11 3-52 0,-8 14 112 16,-5 2-88-1,-8 0 100-15,-8 5-96 0,-5 10-36 16,-3 4-24-16,0 7-32 16,3-2 12-1,-1 11 12-15,6 1 0 0,3 2-12 16,5 5 4-16,3-6 48 16,2 1-24-16,3-7 8 15,2 3-16-15,1-4-24 16,-3-3 4-16,-1-4 32 15,-4-1-16-15,0 2 28 16,-3-8-24-16,-6 4 12 16,-2-6-12-16,-5 0-52 15,-3 3 24-15,-5-5-140 0,-6-7 88 16,-7-5-196 0,-6-9 144-16,-2-14-488 15,-1-19 340-15,9-14-664 16</inkml:trace>
  <inkml:trace contextRef="#ctx0" brushRef="#br0" timeOffset="139794.85">19492 11927 1964 0,'16'26'728'0,"0"-9"-568"0,18-3-44 0,-10-5-28 16,5-2-72-16,3-2-12 15,-3-3-8-15,-5-2-24 0,-3 0 16 16,-5-2-128-16,-6-3 80 0,-4 3-284 16,-4-5 192-1,-4 0-868-15</inkml:trace>
  <inkml:trace contextRef="#ctx0" brushRef="#br0" timeOffset="144015.65">18193 11890 624 0,'0'-10'228'0,"2"1"-176"0,1-5-16 0,2 7-104 16,1-5 28-16,-1 0-48 16,0 3 52-16,3-1 20 15,0 3 12-15,0 0 136 16,0 0-72-1,3 0 80-15,-1 5-80 0,1-5-24 16,2 4-20-16,3-4-16 0,2 3 4 16,6-1-16-16,5-2 8 15,3 0-40-15,2 0 24 16,6 0-64-16,0-3 48 0,2 1 8 16,3-3 16-1,3 5 12-15,2-2 0 0,3 2-20 16,0-3 12-16,-6 3 12 15,-2 0 0-15,-2 5-4 16,-4-1 4-16,1-1 4 16,2 4-4-16,1 0-4 15,2 0 4-15,2-3-4 16,1 6 0-16,-3-3 8 16,-3 7-4-16,1 0-4 15,-1 0 4-15,3 0-24 16,3 5 12-16,-3 2 20 15,0 2-4-15,0 1-12 16,-3-1 0-16,-2 1 20 0,-3-1-8 16,-6 3 40 15,4 0-24-31,-1 4 12 0,1 3-20 0,-6 5 36 16,-3 4-28-1,-5-2 12-15,-5 2-20 0,-3 3 44 0,-5 2-32 16,-5 0 4-1,-6 5-20-15,-5-3-16 0,-2 5 0 16,-6-2-84-16,-5-5 48 16,-3 2-108-16,-3-2 84 15,-2 7-68-15,-2 0 76 0,-9 0 48 16,3 0 8-16,-5 0 144 16,-3-5-76-1,0-2 92-15,2-9-92 16,1 2 56-16,2-5-72 15,-2-9 4-15,-6-5-32 16,-2-7-100-16,-3-7 40 0,-2-7-296 16,-1-12 184-1,6-9-344-15</inkml:trace>
  <inkml:trace contextRef="#ctx0" brushRef="#br0" timeOffset="145380.53">19381 10163 976 0,'8'-30'360'0,"2"11"-280"0,6-4-20 0,-3 6 36 16,6-11-64-16,2-3-20 15,8-2-12-15,6 3 44 16,4-5-24-1,4 2 80-15,-1 2-56 0,0 3-4 16,-2 9-24-16,-3 3 16 0,3 4-20 16,5 7 4-1,2 7-8-15,4 8-24 0,-1 6 8 16,3 13-4-16,-3 1 4 16,-2 5 8-16,-1 5 0 15,-2 0 0-15,0 0 0 0,-2 5 8 16,-9-3-4-16,-5 10 16 15,-8-3-12-15,-10 8 76 16,-11-3-48-16,-8-5 68 16,-11 3-64-16,-7-2 124 15,-6-1-92-15,-2 3 52 16,-6-3-68-16,-2-9 20 47,-3 0-44-47,-16-2-8 0,0-5-16 15,3-12 20-15,2-5-16 0,3-6-32 0,0-1 12 16,3-9-8 0,3 0 8-16,-6-5 0 0,2-6 0 0,9-6 8 15,2-2 0-15,6-2 0 16,7-5 0 0,6-2 8-16,0-5-4 0,8 3-28 0,2-6 12 15,6-4 4-15,0-2 8 16,2 0-12-16,3-8 8 15,3-2-32 1,2 5 20-16,0 0-152 0,1 7 92 16,2 0-268-16,-1 0 196 15</inkml:trace>
  <inkml:trace contextRef="#ctx0" brushRef="#br0" timeOffset="146928.62">19360 10053 1664 0,'29'21'616'0,"-11"-19"-480"0,22 15-40 15,-6-8 12-15,24 10-80 16,11 0 24-16,0 2-32 0,8 5 0 15,13 7-12 1,-6 7 4-16,-9 0-8 0,-9 0 8 16,-8-2-8-16,0-1 8 0,-5-4-8 15,-5-7-4-15,-3-3 4 16,-11 1-128 0,-8-10 68-16,-10-5-356 15,-8-9 228-15</inkml:trace>
  <inkml:trace contextRef="#ctx0" brushRef="#br0" timeOffset="147562.44">18394 10145 1372 0,'8'0'508'15,"8"-5"-396"-15,13 5-32 0,-8 0-16 0,5-2-52 16,6-3 32-16,-3-2-28 0,0 7 4 16,-2 0-12-1,-6 0 12-15,-5 5-12 0,-3-3 40 0,-8 10-24 16,-5-1 12-16,-5 13-20 15,-3-1-16-15,-2 10-4 16,-1-4-4-16,3-4 0 16,3-8-12-1,-1-3 12-15,12-12-76 0,4-4 48 16,9-14-12-16,13-13 28 16,10 1 4-1,8-12 8-15,6 3 32 0,-9-1-12 16,-10 7-12-16,-5 5-4 15,-8 12 20-15,-5 3-8 0,-9 4 136 16,-2 7-76 0,-5 7 112-16,-3 4-104 0,-3 6 16 15,-2 6-56-15,-1-1-12 16,4 3-16 0,-1 6 4-16,3 2-8 15,-2 2-12-15,2 0 4 16,2-4 4-16,3 2 0 15,-2-5 8-15,2-4-4 0,-2-6 8 16,-3 4-8-16,-3-4-12 16,-2-3 4-1,-5-1-104-15,-9-5 60 0,-10 1-252 16,-11-6 164-16,-7-4-484 16,-1-12 348-16,6-4-500 15</inkml:trace>
  <inkml:trace contextRef="#ctx0" brushRef="#br0" timeOffset="147732.15">18865 10102 1152 0,'50'-9'428'0,"-31"16"-332"0,10 0-28 0,-13-5 192 16,2-2-156-16,9 5 0 16,4-3-60-16,6-2-24 15,3 0-12-15</inkml:trace>
  <inkml:trace contextRef="#ctx0" brushRef="#br0" timeOffset="148048.88">18494 11906 1808 0,'64'40'668'0,"-24"-16"-516"0,65 4-48 0,-31-19 36 0,22 1-100 16,31 2-8-16,0-3-20 15,13 5 8-15,8 2-12 16,-16 8-20-16,9 4 4 0,-12 15 4 15,-15-1 4-15,-21 3 24 0,-11 4-12 16,-11-9-64-16,-13-7 24 16,-15-3-224-1,-17-6 136-15,-15-8-388 16,-22-9 284-16,-18-14-808 16</inkml:trace>
  <inkml:trace contextRef="#ctx0" brushRef="#br0" timeOffset="148428.76">17555 12127 1588 0,'-40'31'588'0,"32"-17"-456"0,1 2-36 16,7-6-64-16,2 6-36 16,3 5-32-1,6 10 20-15,8 4-20 0,7 10 20 16,6-3 16-16,0 5 4 0,-1 0 8 16,1 3-8-16,0-3 24 15,-8-2-16-15,-3-8-12 16,-3-2-4-16,-2-6 40 15,-5-3-24-15,-6-10 24 16,-5 0-20-16,-3 1 28 0,-7-1-28 16,-14-4-92-16,-10-2 40 15,-17-8-220-15,-7-2 144 16,0-10-344-16,0-4 256 16,-6-19-596-1</inkml:trace>
  <inkml:trace contextRef="#ctx0" brushRef="#br0" timeOffset="148589.47">17605 12207 1276 0,'82'-12'472'0,"-45"12"-364"0,8-14-32 16,-10 12 144-16,12-5-136 16,12-2 0-1,-1-3-52-15,-5-5-28 0,-8-1-8 16,-8-4-400-16,-8-8 216 15</inkml:trace>
  <inkml:trace contextRef="#ctx0" brushRef="#br0" timeOffset="149330.44">18367 9940 996 0,'37'-45'368'0,"0"22"-284"0,24-24-24 15,-26 23 28-15,10-4-60 16,16-7 24-16,13 2-32 16,2 2 8-16,-2 8-16 15,1 13 28-15,1 10-24 0,1 10 12 16,-6 20-16-16,-7 17-16 15,-14 22 0-15,-7 13 4 16,-17 5 0-16,-15 16 24 0,-19 8-12 16,-19-3 56-16,-15-9-36 15,-11 2 116 1,-3-12-80-16,-4-4 36 0,-23-12-60 16,-9-10 48-16,-1-15-56 15,-5-18 28-15,3-9-36 16,5-18 8-16,11-20-20 15,10-20-36 1,11-27 12-16,15-11-44 0,12-10 32 16,12-9-28-1,11 0 28-15,14 7-80 0,12 0 60 0,14 5-64 16,10 2 60 0,8 4-128-16,1 18 96 0,-4 6-324 15,1 10 220 1,5 4-560-16</inkml:trace>
  <inkml:trace contextRef="#ctx0" brushRef="#br0" timeOffset="149738.73">19069 9545 1224 0,'10'-52'456'0,"3"19"-356"0,16-23-28 15,-7 25-28-15,15-18-40 16,5-19 24-16,6-12-16 0,-1 4-12 16,-2-1-4-1,3-3 20-15,5 0-8 0,0 5 4 0,-3 4-4 16,-5 12 28-16,-3 8-20 0,-10 11 4 16,-6 7-12-16,-7 2-32 15,-6 12 12-15,-7 5-92 16,-9 5 56-1,-5 4-436-15,-8 12 268 0,-8 0-452 32</inkml:trace>
  <inkml:trace contextRef="#ctx0" brushRef="#br0" timeOffset="150031.7">19349 8651 1268 0,'-8'0'468'0,"11"0"-364"0,2-4-28 16,3 1-40-16,5 1-36 16,0-10-28-16,9 0 16 15,4-9 32-15,8 2-12 0,6-4-8 0,5 2-4 16,-5 2 12-16,-3 0-4 16,-5 3-4-16,-3 6 4 15,-8 3 28-15,-5 0-16 16,-6 7 32-16,-2 12-32 15,-2 0-4-15,-6 11-8 16,-6 8-24-16,-4 6 12 16,-6 10-40-16,-3 5 28 15,1 2-188-15,-1-7 116 16</inkml:trace>
  <inkml:trace contextRef="#ctx0" brushRef="#br0" timeOffset="151396">21384 3898 1120 0,'10'-7'416'0,"1"5"-324"0,2 2-24 16,-2 0 32-16,4-7-68 16,9 4 32-16,8-1-36 15,10-1 0-15,6 0-16 16,0 5-16-16,-6 0 0 0,-8 0-4 15,-5 10 0 1,-7-3-28-16,-6 2 20 0,-6 5-4 16,-7 7 12-16,-6-2 44 15,-5 9-24-15,-2-4 0 16,-1-1-8-16,3-4-24 0,8-2 12 16,8-3-32-16,8-12 24 15,8-9 4 1,10-5 12-16,38-25-20 15,10-10 12-15,-6 4-12 16,1-8 8-16,2 4 8 16,-2 7 4-16,-11 7 24 0,-13 2-12 15,-13 12 76-15,-14 5-52 16,-5 5 68-16,-7 4-64 16,-6 10 36-16,-6 4-44 0,-2 12 8 31,-2 3-24-31,-1 4 0 15,-2 0-8-15,2 8-8 0,3 1 4 16,5 3 20-16,3 5-12 0,3-5 4 16,-1-5-8-1,1-7-8-15,-3-2 4 16,0-2 12-16,-5-8-8 0,-1-2 48 16,-4-4-28-16,-6-3 4 15,-11 2-20-15,-7-2-16 16,-11-7 0-16,-6 5-128 15,4-10 72-15,-1 3-172 16,3-5 132-16,0-3-604 16,0-11 392-16,0-2-236 15</inkml:trace>
  <inkml:trace contextRef="#ctx0" brushRef="#br0" timeOffset="151571.19">22437 3818 1380 0,'45'0'512'0,"-14"0"-396"0,12 10-36 0,-22-10 152 16,5 0-144-16,9 4-36 15,4-1-32-15,4-3-196 16,2 0 96-16,-6 0-552 0,-7 0 352 16,-16 0-476-1</inkml:trace>
  <inkml:trace contextRef="#ctx0" brushRef="#br0" timeOffset="151779.92">21913 4528 1808 0,'-24'10'668'0,"16"6"-516"0,-13 17-48 15,8-9-44-15,-6 6-56 16,-10 24-36-16,-8 3 16 16,-8-1-216-16,0 3 132 15,0-2-180-15,5 1 160 0,3 1-276 16,6 0 224-16</inkml:trace>
  <inkml:trace contextRef="#ctx0" brushRef="#br0" timeOffset="152114.94">20717 5599 1724 0,'0'16'640'0,"3"-9"-500"0,-3 17-36 16,0-8 12-16,0 8-84 15,0 4-4-15,-3 5-16 16,0 2-248-16,3 3 128 15,3-5-544-15,2-3 360 0,8-13-572 16</inkml:trace>
  <inkml:trace contextRef="#ctx0" brushRef="#br0" timeOffset="152366.7">21193 5432 1964 0,'-5'-3'728'0,"5"6"-568"0,-3 4-44 0,1 0-8 16,-4 4-84-16,1 18-20 16,-3 11-4-16,3 2-20 15,-1 5 12 1,4-7 4-16,2-2 4 0,2-5-28 0,1-1 16 16,0-1-4-16,-1 0 8 15,-2-1 8-15,0-6 0 16,-5-8-144-1,2 1 80-15,-10-8-288 16,-5-4 192-16,-6-10-612 0</inkml:trace>
  <inkml:trace contextRef="#ctx0" brushRef="#br0" timeOffset="152499.47">21079 5620 1164 0,'29'-12'428'0,"-5"7"-332"0,24 1-24 16,-14 1-8-16,11-2-48 15,3-4 20-15,2 0-20 16,6-8-360-16,7-4 188 16,-7-5-628-16</inkml:trace>
  <inkml:trace contextRef="#ctx0" brushRef="#br0" timeOffset="152741.51">22566 4698 1816 0,'19'7'676'0,"-3"7"-528"0,2 19-40 0,-5-10 4 0,9 15-84 0,4 2-12 15,11 0-8-15,5 2-20 16,1 10 8-1,-1 7-172-15,-2 4 96 0,-3-1-200 0,-3-1 160 16,-5-5-300-16,-2 1 232 0</inkml:trace>
  <inkml:trace contextRef="#ctx0" brushRef="#br0" timeOffset="152946.31">22886 5890 2120 0,'-18'54'784'0,"10"-11"-608"0,-5 13-52 16,2-28-100-16,-2 5-40 0,-3 7-600 15</inkml:trace>
  <inkml:trace contextRef="#ctx0" brushRef="#br0" timeOffset="153269.49">23289 5930 2080 0,'16'24'768'0,"-16"-1"-596"0,7 24-48 0,-4-21-24 0,0 9-80 16,2 5-28 0,3 0 4-16,0 3-52 0,5-3 28 15,0-7-4-15,6-10 20 0,2-4 0 16,3-14 4-16,5-5 24 16,3-12-8-16,-3-9 24 15,-3-3-20-15,-7-2-32 16,-9-4 12-1,-10-8-112-15,-8 5 64 0,-7-7-160 16,-9 3 120 0,-11 8-340-16,-10 8 244 0,-15 7-944 15</inkml:trace>
  <inkml:trace contextRef="#ctx0" brushRef="#br0" timeOffset="153594.43">21373 6102 1880 0,'-16'12'696'0,"14"-5"-540"0,-4 7-44 0,-2-7 8 16,-10 9-88-16,-11 15-48 0,-14 32 8 15,-2 13-64-15,-2 11 40 16,-4 7-328-16,-7 9 200 0,0 1-1068 15</inkml:trace>
  <inkml:trace contextRef="#ctx0" brushRef="#br0" timeOffset="154027.49">20725 6810 1996 0,'-24'37'736'0,"16"-20"-568"0,-3 6-52 16,6-6-96-16,0 11-36 0,0 5-108 16,-1 2 68-16,4 10-168 15,-4-3 124-15,4 5 64 0,-1-2 28 16,3-5 100-16,3-2-48 15,-1 2 56-15,4-7-56 16,2-1-12-16,5 1-20 0,3-2 0 16,2 2-8-1,3-3-12-15,-2 1 4 0,-3-5 12 16,-3-5-4-16,-5-2 24 16,-5-5-16-16,-9 2 12 15,-7-6-12-15,-5 4-8 16,-6-5 0-16,-3-4-76 15,-4-3 40-15,-6-2-144 16,-6-7 96-16,-4-2-200 16,-4-8 156-16,6-8-848 15,6-11 540 1,12 1-28-16</inkml:trace>
  <inkml:trace contextRef="#ctx0" brushRef="#br0" timeOffset="154225.82">20555 7151 1620 0,'32'14'600'0,"-21"-9"-464"0,13-1-40 0,-3 3 148 15,18-7-152-15,20 0-20 16,4-7-44-16,-2-2-40 16,-8-5 4-16,-5-3-216 0,-6 1 124 15,-5 9-200 1,-11-3 172-16,-10 10-420 0,-10 10 308 15,-14 2-520 1</inkml:trace>
  <inkml:trace contextRef="#ctx0" brushRef="#br0" timeOffset="156478.06">19328 7743 1008 0,'5'0'372'0,"3"5"-288"0,16-3-24 0,-8-4-24 16,8-3-32-16,7 3 8 15,17-3-8-15,13 3 32 16,8-5-20 0,-3 7 4-16,10 0-12 0,22-2-8 0,3-3 4 15,-6 10-4-15,22-3 0 16,4-2 8-16,-4 5-4 0,12-5 16 16,6 0-12-16,-16 0 112 15,14 0-68 1,-1 2 68-16,-13-2-68 15,3 0-4-15,7 0-28 0,-10 2-12 16,-2-2-4-16,7 7 28 16,-2-7-16-1,-14 5-4-15,6-3-8 0,5-2 20 16,-13 0-12-16,-13 0 40 16,2-7-28-16,5 5 32 15,-2-5-32-15,-10-2 4 16,-6-3-16-16,0 0 12 15,2-4-16-15,-2-6-12 0,-8-1 0 16,-7-3 20 0,-7-4-8-16,4-3 4 15,5-5-4-15,0 5 12 16,-3 2-12-16,0-6 32 0,-3-6-24 16,1-4 32-16,7-14-32 15,6-2 40-15,-8-3-32 16,-14 10-4-1,-2 4-12 1,0-21-8-16,-5 12 4 0,7-22-24 16,1 10 12-1,-6 5 32-15,-5-2-16 0,-5-3 16 16,-3-5-12-16,-8 8 36 0,0 6-24 0,-8 8 32 16,0-1-32-1,-2-4 12-15,-1-2-20 0,1-1-16 16,0 10-4-16,-1 2 4 15,3 1 0-15,0 4 16 16,3-10-8-16,0-6 4 16,2-1-4-16,-2 1-24 15,-3 6 8-15,-2 3 40 16,-3-2-20-16,-6-10 8 16,-4-10-12-16,-6 6 20 15,-6 6-16-15,-7-6 32 16,-8-12-28-16,-5-10 32 15,-6 5-32-15,-3 7 40 0,1-7-32 16,0-17 4 0,-1 10-16-16,-4 7 0 15,-14-12-4-15,-14-9 20 0,-1 12-16 16,2 4-20-16,-9-7 0 16,-20-11 4-1,-11 16 4-15,3 4 8 0,-29-1-4 16,-3 4-36-16,5 7 16 15,-13 9-12-15,6 22 16 16,5 4 0-16,-17 10 4 16,14 7 0-16,-10 4 0 15,-9 5 0-15,6 7 0 16,-16 3 24-16,6 9-8 0,-9 5-40 16,-8 7 20-1,14-5-8-15,-14 14 12 0,24 2 0 16,-2 13 0-16,-3 11 16 15,18 14-4 1,-2-5-36-16,-6 10 16 0,19 12-12 16,8 18 16-1,-2 5 8-15,4 3 4 0,22 27-36 16,16-8 20-16,10 18-20 16,11 9 20-16,13 15 8 15,8 11 8-15,5 5-28 16,11 10 16-16,10-1-12 15,6 6 12-15,5-6-8 16,5 8 8-16,0-15 24 16,3 12-4-16,3-14-4 0,0 10 0 15,-1-22 4-15,3 3-4 16,3-12 8-16,3-24-8 16,-3 5-56-16,-1-14 28 15,1-16-332-15,3-17 196 16,2-7-964-1,-2-24 624-15,-4-18 16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07:43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 8607 230 0,'0'0'10'0,"0"0"2"0,0 0-12 0,0 0 0 0,5-3 0 0,-5-4 0 16,0 0 145-16,0 5 27 0,0-3 4 0,0 0 2 15,0 1-119-15,0-3-24 16,-5 4-5-16,5-4-1 0,-2 5-15 0,2-3-3 0,-6-2-1 0,6 5 0 16,-2-5-10-16,2 4 0 0,-3-1 0 0,-2-3 8 15,2 4-8-15,-2-4 12 0,2 0-12 0,0 5 12 16,-4-3 9-16,7 0 3 0,-8-2 0 0,2 0 0 16,4 0 14-16,-6 0 3 0,0 0 1 0,5-2 0 15,0 2-10-15,-4-3-1 0,1 1-1 0,4-3 0 16,-6 3-6-1,5-6 0-15,-5 6-1 0,3 0 0 0,2-5-5 0,0 4-1 0,-4-4 0 0,1 5 0 16,4-8 1-16,-6 3 0 0,8-2 0 0,-3 1 0 16,-5-1-7-16,8 0-2 0,-5 1 0 0,2 4 0 0,3-3 0 15,-2-1 0-15,2-1 0 0,0 0 0 0,0-1 3 0,0 3 1 16,0-2 0-16,2-1 0 0,-2 1-2 0,3-6-1 16,2 6 0-16,-2-3 0 0,2-2-10 0,-2 5 10 15,-1-1-10-15,4 1 10 0,-4-6-10 0,4 6 0 16,-4-1 0-16,6 1 8 15,0 0 5-15,3-6 1 0,-3 11 0 0,0-6 0 0,-1 3 2 0,4 0 1 16,-3-3 0-16,-3 3 0 0,9-2-2 0,-4 7-1 16,-2-6 0-16,3-1 0 0,4 7-5 0,-4-6-1 15,0 6 0-15,5-5 0 0,-6 4-8 0,6-4 0 16,-3 5 0-16,0 2 8 0,1-5 7 0,2 0 1 16,2 5 0-16,-2 3 0 0,-3-3-16 15,3 2 0-15,0-2 0 0,2 4 0 0,-4-4 0 16,7 0-21-16,-3 5 3 0,1-5 1 0,-1 7 17 0,1-2 0 15,-1-3 0-15,-2 3 0 0,3-3 0 0,-6 5 0 0,6 0 0 16,-4 0 0-16,4 0 12 0,-3 7 4 16,2-7 0-16,-2 7 0 0,3-2-16 0,-6-3 0 15,6 0 0-15,2 5 0 0,-3 0 0 0,1 1 0 16,-6-6 0-16,11 10-10 0,-6-3 10 0,1 0 0 0,-1 1 0 0,1-3 8 16,-1 0-8-16,1 2 12 15,-1-2-4-15,-2 0 0 0,0 3-8 0,3-3 0 0,-6 2 8 16,0-2-8-16,0 0 0 0,3 3 0 0,0-3 0 0,-3 0 8 15,1 2-8-15,-4 3 0 0,6-2 0 0,-5-1 8 16,-3 5-8-16,2-5 8 0,-2 1-8 0,3 4 8 16,-3 0-8-16,-6 3 0 0,6-3 0 0,-5-3 0 15,2 6 8-15,-2-3-8 0,-3 2 10 0,5 1-10 16,-5-1 9-16,0 3-9 0,0-2 8 0,-5 2-8 16,2-3 9-16,3 7-9 0,-5-6 10 0,2 4-10 0,1-2 10 15,-6 2-10-15,2-4 10 0,4 4-10 0,-6-2 0 16,5-3 0-16,-5 8 0 0,3-3 0 0,0-2 0 15,-3 4 0-15,0-2 0 0,5-2 0 0,-5 2 0 16,0-2 0-16,-2 5 0 0,2-3 0 16,0-5 0-16,0 5 8 0,0-2-8 0,-3-2 0 0,3-1 0 0,-2-2 0 15,2 3 8-15,-3-1-8 16,1-2 0-16,2 3 11 0,0-3-11 0,-3-2 10 0,-2 2 1 0,0-5 0 16,2 5 0-16,-2-4 0 0,0 4-2 0,-3-5 0 15,-3 3 0-15,1 0 0 16,-1-5 1-16,1 7 0 0,-1-5 0 0,3 1 0 0,-2-3-10 0,-1 4 10 15,1-6-10-15,2 2 10 0,-3 3-10 0,3-3 0 0,3 0 0 16,-5-3 0 0,2 1 0-16,-3 0 0 0,1-3 0 0,-1 3 0 0,1-3 0 0,-6 3 8 0,5-3-8 0,-7-2 0 15,5 3 8-15,0-3-8 16,7 0 0-16,-4 0 8 0,-1 0-8 0,-4 0 0 0,4 0 0 0,1-3 0 16,-1 3 0-16,0-2 0 0,4-3 0 0,-4 3 0 15,3-3 0-15,3 3 0 0,-3-3 0 0,6-4 0 16,-6 2 8-16,2 0-8 0,-1-3 0 0,4 3 8 15,-5-2-8-15,6-5 0 0,-4 4 9 0,1-4-9 16,2-2 0-16,-2 4 0 0,3-2 0 0,2-3 0 16,0 1 0-16,2-1 0 15,-1-4 0-15,-1 7 0 0,2-5 0 0,4-2 0 0,-1 5 0 0,-2-3 0 0,2-2 0 16,-2 2-10-16,2-2 10 0,3-3 0 0,0 5-22 16,0-2 2-16,0 0 1 0,3-3 0 31,2 6-41-31,-2-6-9 0,2 3-2 0,-2 2-558 0,-3-2-112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10:32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10202 1998 115 0,'-2'-2'0'0,"2"2"10"0,-3-5-10 0,0 5 0 16,3-3 0-16,-2 3 0 0,-1-4 87 0,0-1 15 15,3 5 3-15,0 0 1 0,-2-5-34 0,2 3-8 16,0-5 0-16,0 7-1 0,0 0-8 0,0-7-2 15,0 5 0-15,0 2 0 0,0 0 10 0,0 0 1 16,2-5 1-16,1 2 0 16,0-4 4-16,2 0 1 0,-5 7 0 0,5-2 0 0,3-3-10 0,-2 3-1 15,-1-5-1-15,0 0 0 0,0 4-21 0,3-1-4 0,0 1-1 0,0-1 0 16,0-1-14 0,3-2-3-16,2 2-1 0,-2-2 0 0,2 5-14 0,3-5 11 15,-6 4-11-15,6-4 10 0,-3 0-10 16,1 5 0-16,-1-3 0 15,0 3 8-15,3 2-8 0,-3-7 0 16,3 7 0-16,0-2 0 16,0 2 0-16,2 0 8 0,-2 0 0 0,3 2 0 0,-1 0-8 0,-2 3 0 0,3-3 0 0,-3 3 0 0,2 2 0 15,3 2 0-15,-5 1 0 0,3 4 0 0,-1-2 0 0,-2-5-14 0,0 14 3 0,-3-7 1 16,0 5 10-16,-5-3 11 16,5 6-3-16,-7-4 0 0,-1 6-8 0,-2-3 8 0,2 3-8 0,-5-1 8 15,0-4 4-15,-5 4 0 0,2 1 0 0,-5-1 0 16,0 3-12-16,-5 3 8 0,0-4-8 0,-3-1 8 15,0-1-8-15,-5 1 0 0,0 2 0 0,-1-3 0 16,4 6 0-16,-1-6 0 0,1-6 0 0,-3 1 0 0,2 4 0 16,-2-6 0-1,0-2 0-15,2 3 0 0,-2-8 0 0,0 0 0 0,0 3 0 0,-6-5 8 0,4 3-8 0,-4-8 10 16,-2 5-10-16,0-7 10 0,0 5 18 16,2-3 3-16,-2-2 1 0,3-2 0 0,-1 2-18 0,1-5-3 15,2-2-1-15,0 5 0 0,3-13 5 0,0 8 1 16,0-4 0-16,2-3 0 0,1-3-8 15,-1 1 0-15,1-6-8 0,4 4 12 0,-1-4-12 0,4-1 0 16,0-1 0-16,6 1 0 0,-3-1 0 16,3 1 0-16,5 4 0 0,0-4 0 0,0-6-8 15,3 6 8-15,2-1 0 0,0-2 0 0,6 3-12 0,-1-1 12 0,1 1-12 16,-1-1 12 0,4 1-37-16,-1 4-1 0,0-2 0 0,3 2-563 15,-3 3-113-15</inkml:trace>
  <inkml:trace contextRef="#ctx0" brushRef="#br0" timeOffset="254.35">10022 2520 2332 0,'-10'9'52'0,"2"-2"10"0,-5 10 2 0,-1-1 1 0,1-2-52 0,-3 1-13 0,0 1 0 0,1 1 0 0,-1 4 37 0,-3 2 5 16,3-4 1-16,-2 5 0 0,5-3-43 0,-3-2 0 15,-3 2-11-15,1-3 3 0,-1 6-1 0,1-3 0 16,4-2 0-16,-1 2 0 16,1-9-28-16,1 7-6 0,2-8-1 15,4 6 0-15,-1-5-109 0,2-1-23 0,1-3-4 0</inkml:trace>
  <inkml:trace contextRef="#ctx0" brushRef="#br0" timeOffset="499.25">10313 2442 2311 0,'19'0'102'0,"-8"5"22"0,-1-3-100 0,6 5-24 16,0 1 0-16,2 1 0 0,4 0 78 0,-1 5 10 0,3 8 3 0,5-4 0 15,-3 6-36-15,1-1-7 0,-1 6-2 0,-2 4 0 16,0-8-37-16,2 13-9 16,-5-7 0-16,3 2 0 0,-3-8 0 0,-2 8 0 0,2-2 0 0,-5-7 0 15,0-1-11-15,-3-2-4 16,0-2-1-16,-2-3 0 16,2 1-35-16,-5-5-7 0,0-3-2 0,0 1 0 15,-3 1-155-15,0-1-31 0</inkml:trace>
  <inkml:trace contextRef="#ctx0" brushRef="#br0" timeOffset="746.41">10070 3040 2080 0,'-8'11'92'0,"5"-3"20"0,-2 1-90 0,3 3-22 0,-4-1 0 0,4 4 0 0,-4 1 74 0,1 8 10 15,2-3 3-15,1 5 0 0,-1-1-39 16,0 6-8-16,3-7-2 0,0 6 0 0,-2 3-29 0,2-2-9 16,0-5 0-16,0 4 0 0,0 1 0 0,0-1 0 15,2-4 0-15,-2 5 0 16,3-5-28-16,0 2-8 0,-1-5-3 0,4 1 0 16,-1-1-178-16,0-11-36 0</inkml:trace>
  <inkml:trace contextRef="#ctx0" brushRef="#br0" timeOffset="1352.08">10528 2932 1440 0,'0'0'64'0,"-3"7"12"0,-2 0-60 0,2 2-16 0,3-2 0 0,0 3 0 16,-2-1 159-16,2 3 29 0,-3-1 5 0,0 4 2 15,3 1-113-15,0 5-22 0,-2 3-5 0,-1-5-1 16,3 9-28-16,-3 0-6 0,1 3 0 0,2 6-1 15,0-4-3-15,-3 7-1 0,3 5 0 0,-3-3 0 16,3 10-6-16,-2 4-1 16,2-6 0-16,0 6 0 0,0-2-8 0,-3 3 0 0,3-1 0 0,-3-2 8 15,3 3-20-15,-2-3-4 16,2-7 0-16,0 0-713 0,-3-10-143 0</inkml:trace>
  <inkml:trace contextRef="#ctx0" brushRef="#br0" timeOffset="19186.68">10848 2600 1785 0,'0'0'79'0,"0"0"17"0,0 0-77 0,5 0-19 0,1 5 0 0,4-3 0 15,-2 3 78-15,5-1 12 0,0 1 2 0,6-3 1 16,0 6-43-16,2-6-9 0,3 5-1 0,2-2-1 16,0 2-29-16,4-3-10 0,1 1 0 0,1-3 9 15,0 5-9-15,0-2 0 0,2 0 0 0,3 0 0 16,5 2 0-16,-2-5 8 0,2-2-8 0,-2 5 8 15,5-3-8-15,-3 5-9 0,1-7 9 16,-4 0-13-16,4 0 13 0,-1-5-9 16,3 3 9-16,5-5-8 0,3 7 8 0,-3 0 0 0,1-2 8 0,-1-3-8 15,3 3 0-15,2-5 0 0,1-1 0 0,2 1-8 16,3 5 8-16,0-3 0 0,-5 1 0 0,4-3 8 16,4 0 0-16,2-3 1 0,3 3 0 0,-3 0 0 15,3 0 3-15,0 0 0 0,2 0 0 0,0-3 0 16,-2 3-4-16,0 0-8 0,-3-2 12 0,3 7-4 0,0-10-8 0,0 7 0 15,-3-2 0-15,2 2 8 0,-1-4 0 0,1 7-8 16,4-5 12-16,-1 2-4 0,1 0-8 0,-1 0 12 16,1 3-12-16,-1-3 12 15,0 3 6-15,1-3 2 0,-6 5 0 16,0 0 0-16,3 0-20 0,0 0 0 16,5-4 0-16,0 4 0 0,-8 4 18 0,3-4-3 0,0 0-1 0,2 0 0 15,-2 0 4-15,0 5 1 0,-3-3 0 0,-3 3 0 0,3-3-3 0,1 3-1 16,-4 0 0-16,1 2 0 0,-1 0 1 15,-5 0 0-15,1 0 0 0,4 0 0 0,1-2-16 0,-1 7 0 0,-2-10 0 0,0 7 0 16,-3-2-9-16,3 0 9 0,2 3 0 16,1-3-9-16,-3 0 9 15,-6 2 8-15,-5-2-8 0,1 1 11 0,-1 6-11 0,0-7 0 0,3 2 0 16,-5 0 0-16,-3-1 0 0,0-1 0 0,0 2 14 0,-3-2-4 16,-2 2-10-1,-1 1 0-15,4 2 0 0,-6-1 8 0,-3-6-8 0,6 2 0 0,5 0 0 16,0-2 0-16,0 2 0 0,-3 0 0 0,-2 7 0 0,-3-12 0 15,-3 6 0-15,-2 1-12 0,2-2 2 0,1 2 1 16,-3-4 9-16,-1 5 0 0,1-1 0 0,0-2 0 16,-3 5 0-16,0-3 0 0,-2 3 0 0,-1 0 8 15,-2-5-8-15,-3 2 11 0,0 1-11 0,3 4 12 16,-6-5-12-16,6 5 0 0,-3-2-12 0,3 0 12 16,0-3 0-16,0 1 0 0,-6 6 0 15,1-2 8-15,-3 0-8 0,2 3 0 0,-2 1 0 0,0 1 0 16,0 0 0-16,0-2 0 0,0 4 0 15,-3-10 0-15,0 18 0 0,-2-10 0 0,2-3 0 16,-2 5 0-16,-1-4 0 0,1 4 12 0,-3-2-12 16,2 2 12-16,-2-9-1 0,0 9 0 0,0-5 0 0,0 1 0 0,-3 4-11 0,3-2 8 15,0 2-8-15,0 2 8 0,0-6-8 16,0 2 8-16,0 2-8 0,0-5 8 16,-3 1 4-16,3 4 0 0,0-2 0 0,-3-3 0 0,3 1-12 0,0 1 8 0,-3 1-8 0,1-2 8 15,2-1 0-15,-3 1 0 0,0-3 0 16,1 2 0-16,-4 5 0 0,4-2 0 15,-1-2 0-15,0 4 0 0,0-5-8 0,1 5 0 0,-1-2 0 16,0 2 0-16,-2-2 10 0,0 5-10 16,-1-3 12-16,4 2-12 0,1 1 9 0,-1-5-9 0,-4 4 0 0,4 1 9 15,2-1-9-15,-3 1 0 16,0 2 9-16,3-3-9 0,0 8 10 0,0-8-2 0,0 8-8 0,0-5 12 16,-3 4-12-16,3 1 0 0,-3-5 0 0,3 4 0 15,-2-1 0-15,-1-4 0 0,-2 1 0 0,2 3 0 16,-2-4 0-16,2 6 0 0,-3-5 0 0,4 4 0 15,-4-4 0-15,1 5 0 0,0-8 0 16,-1 8 0-16,1-5 0 0,-3 2 9 0,0-2-9 0,3-3 8 16,-3 1-8-16,0-1 0 0,-3 3 0 0,3-2 0 15,0-1 0-15,0 1 0 0,0-1 0 0,-3 1 0 16,1 4 0-16,2-2 0 0,0 0 8 0,0-3-8 16,0 6 0-16,0-4 0 0,0-1 0 0,0 0 0 15,0-1 0-15,0-2 0 0,2-2 0 0,1 5 0 0,0-1 0 0,-1-2 0 16,1-2 8-16,0 2-8 15,-1-2 11-15,3 5-3 0,-2-8-8 0,0 8 12 0,-1-8-12 0,1 0 0 16,0 6 0-16,-1-6 0 0,1 1 0 0,-3-3 0 16,3-5 0-16,-1 5 0 0,1-4 0 0,-3-1 0 15,0-2 0-15,3-2 0 0,-3-5 0 16,0 4 0-16,0-4 0 0,0 0 0 0,0 0 0 0,0 8 0 16,0-8 0-16,0 0 0 15,0 0-8-15,0 0 8 0,0 0-12 0,0 0 12 0,-6 4-16 0,6-4 4 0,0 0 1 0,0 0 0 16,0 0 2-16,-5 0 0 0,0-4 0 0,-1 4 0 31,1-3-41-31,2-4-8 0,-2 0-2 16,0-2 0-16,2-5-12 0,-2-3-4 0,0 3 0 0,2-3 0 15,-2 1-35-15,-1 0-7 0,1-1-2 0,0 1 0 16,0-1 4-16,-1-4 0 0,1 9 0 0,-3-7 0 16,3 10 41-16,-1-5 9 0,-1 5 2 0,-1-1 0 0,0 3 64 0,2 0 0 15,-4 0 0-15,2 5 12 0,0-5 42 0,0 4 8 0,-3-2 2 0,3 3 0 16,1-3 4-16,1 5 0 0,-4 0 1 0,2 0 0 15,2 0-1-15,-2-2-1 0,3 2 0 0,-3 0 0 16,6 0-12-16,-4 0-3 0,6 0 0 16,-5 0 0-16,5 0-7 0,0 0-1 0,0 0-1 0,-5 2 0 15,5-2-11-15,0 0-1 0,0 0-1 0,0 0 0 16,0 0-10-16,-3 0-3 0,3 0 0 0,0 0 0 0,-3 7-3 0,6 5-1 16,-3-2 0-16,5-1 0 0,1 0-1 15,2 3 0-15,0 0 0 0,2 2 0 0,-2 0 8 0,3-2 0 16,-1 9 1-1,3-7 0-15,1-2 8 0,-1 4 2 0,0-1 0 0,3 1 0 0,-5-2-18 16,2-4-3-16,0 4-1 0,-2-5 0 0,-1 5 1 16,-2-4 0-16,3-3 0 0,-1 2 0 15,-2-4 6-15,0-3 0 0,3 5 1 0,-3-4 0 16,0-3 10-16,0 0 1 0,-3 0 1 0,3-3 0 0,2-4-7 16,-4 5-2-16,2-5 0 0,2-3 0 0,-2-1 4 0,0-6 0 15,0 3 0-15,3-3 0 0,-3 1-24 0,-1 0 8 16,1-1-8-16,0-6 0 0,3-1 0 0,-3 1 9 15,-3-1-9-15,3 1 0 16,0-1 0-16,-3 5 0 0,3-2 0 0,0-3-9 16,-2 1-50-16,-1-1-9 0,0 1-3 0,-2-3-875 0,2 0-175 0</inkml:trace>
  <inkml:trace contextRef="#ctx0" brushRef="#br0" timeOffset="-196391.8">7998 7435 788 0,'0'0'35'0,"0"0"7"0,0 0-34 0,0 0-8 15,0 0 0-15,0 0 0 0,0 0 76 0,0 0 12 16,0 0 4-16,0 0 0 0,-2 0-58 0,2 0-11 16,0 0-3-16,0 0 0 0,-6 7-9 0,4-2-3 15,2-5 0-15,0 0 0 0,0 0-8 0,-3 5 0 0,0 0 0 16,3-5 0-16,0 0 0 0,-2 2 0 16,-1 5 0-16,1-2 0 0,-1-3 34 0,0 5 5 0,-2-5 1 0,0 5 0 15,2 0-20-15,0-4-3 0,1 4-1 0,-1 0 0 16,-2 0 18-16,0-5 3 15,2 5 1-15,3 0 0 0,-5 1-19 0,2-1-4 0,0-5-1 0,1 7 0 16,-1-4-2-16,0-3-1 16,1 5 0-16,2 3 0 0,0-3-11 0,0 0 10 0,-6 2-10 15,4-2 10-15,2 0-2 0,0 3-8 0,-6 2 12 0,4-3-4 16,-1 0 0-16,3 1-8 0,-5-3 12 16,2 0-4-16,1 2-8 0,2-2 8 15,0 1-8-15,-6 1 8 0,4-2-8 0,-1 2 0 16,6-2 0-16,-3 0 0 0,-3 1 0 0,0-1 0 0,6-5 0 15,0 5 0-15,-1 2 0 0,-2-2 0 0,0-7 0 0,6 8 0 0,-4-1 0 0,1 2 0 16,0-2 0-16,-1 0 0 16,6 0 16-16,-5 3 2 0,-1-8 0 0,1 10 0 0,5-3-18 15,-3-2 0 1,-2 0 0-16,2 3 0 0,-2-3-8 0,2 0-6 0,0-3-1 0,1 8 0 0,-4-9 15 0,4 6 0 16,2-2 0-16,-6 0 0 0,4 2 0 0,-1-1 0 15,0-1 0-15,3 0 10 0,0 0-2 0,0 0-8 16,3-3 12-16,-4 3-4 0,4-7 4 0,0 8 0 15,-1-8 0-15,1 4 0 0,5-4 0 0,0 0 0 16,-1 0 0-16,1-4 0 0,0 4-2 16,-3-8 0-16,1 6 0 0,-4-5 0 15,9 0-2-15,-3 0 0 0,2-2 0 0,1-1 0 0,-1-4 0 16,-2 5-8-16,5-5 12 0,-5-3-4 0,0 1 0 0,2-6-8 0,-2 6 12 16,3-3-4-16,-6-2-8 0,6 5 10 15,-1-8-10-15,-2 5 10 0,0-2-2 0,0-2-8 0,-3-1 12 0,3 0-4 16,0 1-8-16,-3-1 0 0,-10 1 0 15,5-1 0-15,0 1 8 0,-6-1 0 0,-4 1 0 0,-4-1 0 16,4 6 4-16,-6-4 0 0,-6 4 0 0,1-4 0 16,0 11-4-16,0-4 0 0,-1 1 0 0,1 3 0 15,-5-1-8-15,2 5 0 0,0 4 0 0,3-4 8 16,-6 0-8-16,3 5 8 0,0-3-8 0,-2 3 8 16,-1 2-8-16,1-2 0 0,-3 2 0 0,5 0 8 15,0-5-8-15,0 10 0 0,-2-3 0 0,2 0 0 16,5-2 0-16,1 5 0 0,-9-3 0 0,6 3 0 15,2-3 0-15,-2 5 0 0,2-4 0 0,-2 4 0 16,3-2 0-16,-1-3 0 0,3 5-9 0,3-5 9 0,-3 5-8 16,3 0 8-16,2 0-12 0,0-4 12 15,1 4-24-15,-1 2 1 0,3-2 1 0,5 0 0 16,1 0-39-16,-1 1-8 16,3 1-2-16,0-2-765 0</inkml:trace>
  <inkml:trace contextRef="#ctx0" brushRef="#br0" timeOffset="-196019.65">9102 7111 2052 0,'-16'4'91'0,"8"-1"18"16,0 6-87-16,-3 3-22 0,-2-3 0 0,0 1 0 0,0 6 49 0,-1 1 6 0,6 2 1 0,-5-1 0 16,3-1-46-16,-1 4-10 0,-2-2 0 0,2 4 0 15,-2 1 0-15,5-1 0 0,-2 8 0 0,-1-5-10 16,3 4-6-16,-3 8 0 0,6 2-1 0,-3-2 0 16,3 2 9-16,0-5 8 0,2 5-12 15,0 0 12-15,3 2 0 0,3-2 0 0,0 3 0 0,2-4 0 16,3 1 0-16,2-2 0 0,1-5 0 0,2 0 0 15,0-2-8-15,6-3 8 0,0-2 0 0,-1-1 0 16,-2-1-13-16,5-8 4 0,3 6 1 0,0-6 0 16,-3-6-28-1,0 4-4-15,0-5-2 0,0-2 0 16,1-2-82-16,-1-5-16 0,-3 0-3 16</inkml:trace>
  <inkml:trace contextRef="#ctx0" brushRef="#br0" timeOffset="-195454.05">9578 7527 2343 0,'0'0'104'0,"0"0"21"0,0 0-100 0,0 0-25 0,0 0 0 16,0 0 0-16,0 0 37 0,0 0 3 0,5 2 0 0,1 5 0 16,1-4-24-16,-1 4-4 0,-1 0 0 0,0 0-1 15,1 2-11-15,-1-2-9 0,0 10 9 0,0-5-13 16,-2 4-7-16,0 1 0 0,-1 1-1 0,-2-1 0 16,0 6 4-16,0-1 1 0,0-4 0 0,-2 6 0 15,-1-3 16-15,-2 3-8 0,0-1 8 0,2-4 0 16,-2 4 0-16,-1-1 0 0,1-8 0 0,2-3 0 15,1 4 0-15,-1-6 0 0,0-2 12 16,1 0-3-16,2-7-9 0,0 0 0 0,0 0 0 0,0 0 0 16,2-7-10-16,1 0 10 0,0-5 0 0,2-7-9 15,3 3 1-15,0-8 0 0,2 6 0 0,1-11 0 0,0 4 8 0,2 1 0 16,0-2 0-16,3-2 0 16,0 4 0-16,-3 1 0 0,3-1 0 0,0 1 0 0,-3 4 8 15,-2 3 3-15,-1 1 1 0,1 6 0 16,-3-5 12-16,2 7 4 15,-4 5 0-15,4-3 0 0,-2 5-10 0,-3 0-2 0,3 5 0 16,0-3 0-16,-2 5 0 0,2 7-1 16,-1-5 0-16,-1 8 0 0,-1-1-15 0,0 6 9 0,1-4-9 0,-1 4 8 0,0-1-8 0,-2-2 0 15,2 6 0-15,-2-1 0 0,-3-1 0 0,2 1 0 16,1 4 0-16,-3-2 0 0,0-2 0 16,3-1 0-16,-1 1 0 0,-2-3 0 0,0 0-25 0,3-2 2 15,-3-3 1-15,3-4 0 16,-1 2-35-16,-2-5-7 0,3-1-2 15,-3-8-640-15,0 0-128 0</inkml:trace>
  <inkml:trace contextRef="#ctx0" brushRef="#br0" timeOffset="-195149.89">10239 7198 2804 0,'0'0'62'0,"0"0"13"0,6 5 2 0,-1 2 1 0,6 2-62 0,2 0-16 0,3 1 0 0,2-3 0 15,-5 5 35-15,6-1 4 0,-3 3 1 0,2 1 0 16,1 1-32-16,-1 1-8 0,-2 1 0 0,3 3 0 16,-6-2-37-16,3 5-9 0,0 6-2 0,0-6 0 15,-6 6 11-15,1 1 1 0,-1 0 1 0,-4 2 0 0,2-1 16 0,-6 1 3 16,-2 3 1-16,-2-1 0 15,-1-2 38-15,-5 5 7 0,0 2 2 0,-3-1 0 0,-2 6-13 0,-5-2-3 16,-3-4 0-16,-3 6 0 0,-3-2 2 16,-2-4 0-16,-5 1 0 0,-1 5 0 15,-2-5-130-15,0-2-27 16,-5 2-5-16</inkml:trace>
  <inkml:trace contextRef="#ctx0" brushRef="#br0" timeOffset="-193559.83">8263 11316 345 0,'-8'-5'31'15,"8"5"-31"-15,0-7 0 0,0 0 0 0,0 2 192 0,0-2 33 0,-5 0 7 0,5 0 0 16,2 0-131-16,-4 0-26 16,-1 2-6-16,0 1-1 0,3 4 4 0,-5-7 1 0,0 7 0 15,0 0 0-15,-1 0-1 0,1 0-1 0,-3 7 0 0,0 2 0 16,-2 3-12-16,2 0-3 0,2 4 0 0,-2 8 0 15,-5 6-25-15,5 3-6 0,6 5-1 0,-6 6 0 16,0-1-9-16,5 6-3 0,0-2 0 0,6 0 0 16,0 5-12-16,2 0 0 0,0 2-9 15,3-5 9-15,8-2 0 0,-5 0 12 0,2-7-1 0,3-2 0 16,8-5-3-16,-1-5-8 0,1-4 12 0,0-8-4 16,2-4-8-16,-2-5 0 15,0 0 0-15,0-7 0 0,2-7 0 0,3-3 0 16,1-4 0-16,-1-5 0 0,-6-2 0 0,7-9 12 0,1 2-12 0,1-8 12 0,0 1-12 0,-6-3 0 15,3-4 0-15,-5 2-11 0,0-2 11 16,-3 2 0-16,-2 0 0 0,-1 0 0 0,-5 0 0 16,-2 0 0-16,-3-3 0 0,0-1-8 0,-3 6 8 15,-5 3-8-15,-2-3 8 0,-4 8-8 0,-2-3 8 16,-2 7 0-16,-3-2 0 0,-3 4 0 0,0-2 0 0,-8 5 0 16,3 2 8-16,-8 3-8 0,-3-1 0 0,3 6 9 15,2 1-9-15,-4 3 0 0,2 7 11 0,-1 0-11 16,7 0 10-16,1 7-10 0,-1 0 8 0,1 3-8 0,4-3 0 0,2 7 9 15,0-5-9-15,0 8 0 16,3-8 0-16,2 5 0 16,4-4-36-16,-1 4 0 0,-3-5 0 0,3 5-640 0,5-4-128 0</inkml:trace>
  <inkml:trace contextRef="#ctx0" brushRef="#br0" timeOffset="-193196.74">9327 10980 2131 0,'-14'16'189'0,"9"-4"-151"0,-3 0-30 0,-2 9-8 16,-4-2 132-16,4 2 24 0,-1 2 6 0,1 1 1 15,-4-1-115-15,4 3-22 0,-1-2-5 0,1-1-1 0,-1 1-12 0,0-1-8 16,1 1 8-16,2 2-8 15,0 2 0-15,0 2 0 0,3 3 0 0,2 3 0 0,0 1 0 16,3 8 0-16,0-3 0 0,3 3 0 0,2-3 0 16,1 5 0-16,-4 0 0 0,6 0 0 15,0-4 0-15,0 1 0 0,0-1 0 0,3-3-8 0,-3-5 8 16,2-2 0-16,1 0 0 0,5-5 0 0,-6-2-9 0,6 0 0 16,-3-3 0-16,6 1 0 0,2-8-3 0,0 1-1 15,0-3 0-15,-2-5 0 16,5-2-39-16,-3-7-8 15,3 0-2-15,-3-2 0 0,3-7-88 0,-3-3-18 0,0-5-3 0,-3-1-762 16</inkml:trace>
  <inkml:trace contextRef="#ctx0" brushRef="#br0" timeOffset="-192946.17">9689 11210 1036 0,'0'0'46'0,"-3"7"10"0,-2 5-45 0,2-3-11 0,1 1 0 0,-1 4 0 16,3-5 308-16,-2 8 59 0,2-3 12 0,2 2 2 15,1 1-270-15,-1-1-55 0,4 8-10 0,-1-1-2 16,3 1-30-16,-3 6-6 0,6-4 0 0,-6 5-8 0,3 2 0 0,0-3 0 16,0 3 0-16,-3-2 0 0,1 2 0 0,-4-3 0 15,3 3 0-15,-5-2 0 16,0-3-27-16,0-2 1 15,0-3 0-15,-2 1 0 0,-1-8-157 0,1 1-31 0,-1-3-6 0</inkml:trace>
  <inkml:trace contextRef="#ctx0" brushRef="#br0" timeOffset="-192666.17">10038 10984 2361 0,'3'10'210'0,"2"4"-168"16,-2 2-34-16,5 3-8 0,2 5 100 0,1-1 19 15,5 1 3-15,2 4 1 0,1 0-93 0,-1-4-18 0,1 4-4 16,-1-2-8-16,6-3 33 0,-5 1 0 0,2-1 0 0,-3 3 0 31,1-2-52-31,-3 4-10 0,-6 0-3 0,4 7 0 0,-6-2 32 0,0 0 0 0,-6 0 0 0,-2 5 0 16,-5-1-12-16,-3-1 3 0,-8 8 1 15,0-4 0-15,-5 3 8 0,-3 4-8 0,0 0 8 0,1 0-8 16,-6-7-4-16,2 0 0 0,-5 0 0 16,1-3 0-16,-4-4-134 0,-5 3-27 15,1-8-6-15,-6 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12:20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8919 8694 1094 0,'0'0'97'0,"0"0"-77"0,0 0-20 0,-3 7 0 15,3-3 102-15,0-4 17 0,0 0 3 0,0 0 1 16,0 0-73-16,0 0-14 0,3 7-4 0,0-2 0 15,-3-5-12-15,0 0-4 0,0 0 0 0,0 0 0 16,0 0 6-16,8 7 1 0,-6 0 0 16,6-4 0-16,-2 4-5 0,-6-7-1 0,5 4 0 0,-2 3 0 15,4-2 26-15,-1 0 5 16,2-3 0-16,-3 3 1 0,3-3-5 0,2 3 0 0,-2-3-1 0,0 1 0 0,-2-3-16 0,4 0-3 16,1 0-1-16,-1 0 0 0,1 0-11 15,-3 0-1-15,5 0-1 0,0 0 0 0,1-3-10 16,-4 3 12-16,3-2-12 0,1-3 12 15,-1 5-4-15,-3-7 0 0,1 7 0 16,0 0 0-16,-1-7 4 0,-2 7 1 16,3-2 0-16,-1 2 0 0,-2-7 1 15,3 7 0-15,2-3 0 0,-2 3 0 0,-1-4 2 16,3 4 1-16,1-3 0 0,-1-1 0 0,0 1-2 16,3 3-1-16,-3-2 0 0,0 2 0 15,-2 2 1-15,2-2 0 0,-2-2 0 0,2 2 0 0,-2-5-15 0,2 5 0 0,0 0 8 16,0 0-8-16,-2 0 11 0,2 0-1 0,-2 0 0 0,2 0 0 15,-5 0 3-15,3 5 1 0,-1-3 0 0,-2-2 0 0,0 0 0 0,3 3 0 0,-3 1 0 16,-1-4 0-16,1 3-3 0,0-3-1 16,3 4 0-16,-3-1 0 15,2-3-10-15,-2 7 12 0,3-7-12 16,0 2 12-16,2 3-12 0,0-3 0 16,-2-2 9-16,2 5-9 0,0-3 0 0,3-2 0 0,-3 0 0 0,3 5 0 0,-3-3 0 0,0 1 0 0,-2-3 0 15,0 0 8-15,5 4-8 0,-3-1 0 0,0-3 0 16,0 0 0-16,3 0 9 0,0 0 1 15,-3 4 0-15,3-4 0 0,-3 0 10 0,3 0 1 0,-3 0 1 16,1 0 0-16,-1 0-22 0,3-4-10 0,0 4 1 0,-1 0 0 0,1 0 9 16,3-3 9-16,-1-1-1 0,1 4-8 15,-1 0 11-15,1-3-11 0,-3 3 10 16,2 0-10-16,4 0 10 0,1 0-10 0,-2 0 10 16,1 0-10-16,-1 0 0 0,-3 0 0 0,4 3 0 15,-1-3 0-15,-3 7 8 0,1-7-8 16,-1 7 0-16,-2 0 9 0,3-5-9 0,-3 5 0 0,2 0 0 0,1 0 0 0,-1-4-10 0,1 4 10 15,2 0 0-15,-3 0-9 0,-4 0 9 0,4 0 0 16,1-2 0-16,-1 2 0 0,1 0 0 16,-1-5 0-16,3 5 10 0,0 0-10 0,-2 0 0 15,2 0 0-15,-2-4 0 0,-1 4 0 16,-2-3 0-16,3 1 0 0,2-5 0 0,-3 7 0 0,1-2 0 16,-1-3 0-16,1-2 0 0,2 0 0 0,0 5 0 0,-2-3 0 0,-1-2 0 15,3 0 0-15,-2 0 0 0,-1-2 0 0,1 2 0 16,-1-5 0-1,-2 5-35-15,-2-7-3 0,1 5-1 0,-1-5 0 16,-4 0-52-16,1 0-10 0,-1-5-3 0,1 0-672 0,-3 0-136 0</inkml:trace>
  <inkml:trace contextRef="#ctx0" brushRef="#br0" timeOffset="311.82">11107 7868 2365 0,'0'0'104'0,"0"0"23"0,0 0-102 0,-2 2-25 15,2-2 0-15,0 0 0 16,0 0 38-16,0 0 2 0,-3 7 1 0,3-7 0 0,0 0-33 0,0 0-8 16,0 0 0-16,0 5 0 15,0-5-44-15,0 0-12 16,3 5-1-16,-3-5-1 0,0 0-119 16,0 0-24-16,0 0-5 0,0 0-352 0,0 0-70 0</inkml:trace>
  <inkml:trace contextRef="#ctx0" brushRef="#br0" timeOffset="486.08">11284 7767 1443 0,'0'0'64'0,"0"0"13"0,0 0-61 0,0 0-16 0,6 5 0 0,-4-3 0 0,1 7 138 0,0-2 25 0,-3 3 5 0,0 2 0 16,-3-1-73-16,3 4-15 0,-3-6-4 0,-2 10 0 16,2-3-52-16,-2 3-12 0,-3-3-1 15,3 1-1-15,-3-3-10 0,3 7 0 0,-3-9 0 0,3 4-696 16,-6-1-144-16</inkml:trace>
  <inkml:trace contextRef="#ctx0" brushRef="#br0" timeOffset="1045.93">8789 7711 1965 0,'-10'7'87'0,"7"-5"18"0,-2 3-84 0,0-3-21 0,-1 5 0 0,4-5 0 15,-4 5 63-15,4-2 8 0,-1 2 1 0,0-2 1 0,3 0-44 0,0-3-9 16,0 5-1-16,0 0-1 16,0-7-18-16,3 7 0 0,-3-7-11 0,3 2 11 15,-3-2-152-15,5 8-23 0,0-8-5 0</inkml:trace>
  <inkml:trace contextRef="#ctx0" brushRef="#br0" timeOffset="1220.4">8996 7680 921 0,'0'0'82'0,"0"0"-66"16,0 5-16-16,-3-3 0 0,1 5 246 0,-1-5 46 0,3 5 8 0,-3 1 3 15,1 1-188-15,-1-2-38 0,-2 2-7 0,2 3-2 32,-2-2-44-32,-1-1-8 0,4 3-3 0,-3-1 0 0,-1-1-25 0,4 4-6 15,-1-5-1-15,0 6-652 16,-2-6-130-16</inkml:trace>
  <inkml:trace contextRef="#ctx0" brushRef="#br0" timeOffset="2529.92">10636 7313 2052 0,'0'0'45'16,"0"0"10"-16,0 0 1 0,0 0 1 0,6-5-45 0,-4-2-12 0,3 3 0 0,1-8 0 0,2 5 23 0,0-3 2 0,2 1 1 0,1-5 0 15,2-3-18-15,0 3-8 0,1-2 8 0,-1-1-8 16,0-1 0-16,0-4 0 0,3-1 0 15,0-1 0-15,0 1 0 0,0-1 0 0,0 1 0 0,2-1 0 16,-2-2 0-16,5 3 8 0,-2-1-8 0,2 1 0 16,0-3 9-16,-2 2-9 0,-1 3 10 0,1-2-10 15,2 6 22-15,-3-6-2 0,1 6 0 0,-1-2 0 16,-2 1-20-16,0 1 9 0,0 1-9 0,-6-1 0 16,4 3 11-16,-4 5-11 0,-2 2 10 0,0-3-10 15,-3 3 9-15,3 0-9 0,-5 0 8 0,2 5-8 0,-5 2 0 16,0 0 0-16,0 0 0 0,0 0 0 31,0 0-31-31,0 0 2 0,0 0 0 16,0 0 0-16,0 0-165 0,0 0-33 0,0 0-6 0,3 14-2 15</inkml:trace>
  <inkml:trace contextRef="#ctx0" brushRef="#br0" timeOffset="3261.57">11427 6168 230 0,'0'0'20'0,"0"0"-20"0,0 0 0 0,0 0 0 0,-5 0 324 0,5 0 61 0,0 0 12 0,0 0 3 15,0 0-241-15,0 0-48 0,0 0-10 0,0 0-1 16,0 0-62-16,0 0-12 0,0 0-2 0,0 0-1 16,0 0-15-16,3 9-8 15,-1-2 10-15,4 7-10 0,-4-4 20 0,1 6-3 0,0 1 0 0,-1 1 0 16,1 1-2-16,0-2-1 15,-6-1 0-15,3 1 0 0,0 4-6 0,3-2-8 0,-1-5 11 0,1 2-11 16,-1-2 8-16,-2-4-8 16,3-3 0-16,0 2 0 0,-3-2 0 0,0-7 0 0,0 0 0 0,0 0 0 15,0 0 0-15,8 7 0 0,0-7 0 0,2-2 0 0,-2-5-10 0,3-7-2 16,-1 4-1-16,1-4 0 0,-1 0-7 16,1-2 0-16,2-1-1 0,3 1 0 0,-5-1 21 0,-1-4-9 15,1-2 9-15,0 6 0 0,-1-2 0 16,1 3 0-16,-1 2 0 0,1 0 0 0,-1 2 0 0,-2 0 11 15,3 3 0-15,-3 2 0 0,-3 4 17 0,3-1 3 16,-8 4 1-16,5 0 0 0,-5 0-1 0,6 0 0 16,-4 7 0-16,4-3 0 0,-4 3-4 0,1-2-1 15,0 2 0-15,-3 3 0 0,0 4-14 0,2-5-2 16,-2 5-1-16,-2-4 0 0,2 4-9 0,-3-5 0 16,3 3 0-16,-3 0 0 0,1-5 0 0,2 2 0 15,0-9 0-15,0 5 0 0,0-5-14 16,0 0 5-16,0 0 1 0,0 0 0 15,0 0-24-15,5 0-4 0,0-5 0 0,1 3-1 0,1-5 20 0,1 0 4 0,3 0 1 16,0 2 0-16,-1-7 12 0,1 3-9 0,-1-1 9 16,4 3-8-16,-9-7 8 0,3 7 0 0,0 2 0 15,2-2-8-15,-2 3 8 0,0 1 0 0,-8 3 10 0,8 0-10 16,0 0 19-16,-8 0-3 0,0 0 0 0,8 3 0 16,0 4 2-16,0 2 0 0,-3-2 0 0,0 7 0 15,1-4-9-15,-1-3-1 0,0 2-8 0,1 5 12 0,-4-4-12 16,4-3 0-16,-1 2 0 0,0-2 0 31,0 0-76-31,1 0-22 0,-1-4-4 0,3 4-885 16</inkml:trace>
  <inkml:trace contextRef="#ctx0" brushRef="#br0" timeOffset="3536.68">12200 6130 2343 0,'0'0'104'0,"0"0"21"0,0 0-100 0,0 0-25 15,0 0 0-15,0 0 0 0,0 0 49 0,0 0 5 16,0 0 1-16,0 0 0 0,0 0-40 0,0 0-15 16,0 0 11-16,0 0-11 15,0 0-12-15,0 0-8 0,3-2-1 0,-3 2-1 16,0 0-39-16,0 0-8 0,0 0-2 0,0 0 0 0,0 0 43 0,0 0 9 0,5 2 2 16,0 5 0-16,0 0 17 0,-2 3 0 15,2-3 11-15,-2 7-11 0,-3-5 22 0,3 1-2 0,-1 4-1 16,1 0 0-16,0-5-19 0,2 5 0 15,-2-4 8-15,-1 4-8 16,1-2 8-16,-3-1-8 0,3-1 12 0,-1-3-12 16,1 0 0-16,-1-5 0 0,-2-2-10 15,0 0-662-15,0 0-133 0</inkml:trace>
  <inkml:trace contextRef="#ctx0" brushRef="#br0" timeOffset="3697.61">12300 5881 403 0,'0'0'36'0,"0"0"-36"16,0 0 0-16,0 0 0 0,0 0 445 0,-5 2 83 0,5-2 16 0,-2 7 3 15,2-7-413-15,-3 3-82 0,6 4-17 0,-3-3-3 16,5-1-40-16,0 4-8 0,0-5-2 16,3-2-708-16,0 0-142 0</inkml:trace>
  <inkml:trace contextRef="#ctx0" brushRef="#br0" timeOffset="4093.88">12589 6041 2023 0,'0'0'89'0,"3"2"19"0,2 5-86 0,-3 0-22 16,1 3 0-16,2-3 0 0,-2 0 64 0,0 0 8 0,-1 0 1 16,1 0 1-16,0-2-39 0,-3 2-8 15,-3 4-2-15,3-1 0 0,0-1-17 0,-3 1-8 0,1 1 8 0,-4 1-8 16,4-5 0-16,-4 7 0 0,1-4 0 15,0 4 0 1,0-5 0-16,-1 1-9 0,-2-3 0 0,3 4 0 0,0-6 9 0,-1 2 0 0,4 0 0 0,-1-4 0 16,3-3 30-16,0 0 2 15,0 0 0-15,0 0 0 0,-2-3-41 0,4-6-8 0,1-5-2 0,-1 0 0 32,6-3-12-32,0 1-2 0,3-1-1 0,0 1 0 0,2-5 18 0,-3 4 3 0,1-6 1 15,0 6 0-15,2-6 12 0,0 4-12 0,0-2 12 0,-2 4-12 16,-1 1 12-16,4 2 0 0,-4 4 0 0,1 1 0 15,-3 2 14-15,0 2 6 0,-3 3 0 0,-5 2 1 16,11 0 7-16,-4 7 2 0,-1-5 0 0,2 12 0 0,-3 0-5 16,0-2-1-16,1 9 0 0,-1-4 0 15,0-1-10-15,0 1-2 0,1 4-1 0,-4-2 0 16,1-3-11-16,2 3 0 0,-2-7 9 0,0 4-9 0,2-2 0 16,0 3 0-16,-2-3 0 0,-1 0 0 15,4-2-62 1,-1-1-17-16,0-1-3 0,1 2-968 0</inkml:trace>
  <inkml:trace contextRef="#ctx0" brushRef="#br0" timeOffset="4821.22">12121 6953 2016 0,'-8'0'179'0,"8"0"-143"15,-6 0-36-15,4-2 0 0,-1 2 85 0,0-2 11 0,6-6 1 0,-3 1 1 16,3-2-60-16,2-3-12 0,3 3-2 0,0-5-1 16,2 2-23-16,1-2 0 0,0 0 0 0,-1 2 0 15,-2 0 0-15,3 8-8 0,-1-4 8 16,1 4-12-16,-1 1 22 0,-2 3 4 0,0 3 1 0,0 1 0 15,-2 4-15-15,2 1-15 0,-3 0 3 0,3 1 1 16,-3 4 26-16,0 2 5 0,-2-6 0 16,0 4 1-16,-3 2-12 0,-3-2-9 0,0-4 12 0,-2 4-12 15,0 0 12-15,-1-2-12 0,4 0 12 0,-3-3-12 0,-6 0 10 0,0 1-10 16,1-3 8-16,-1 0-8 16,1 0 0-16,-1-5-11 0,0-2 1 0,1 5 0 15,-1-10-4-15,3 5-1 0,0-7 0 0,3 5 0 16,-3-5 3-16,6 0 0 0,-4-3 0 0,4-4 0 0,-1 5 12 0,3-5-9 15,3-3 9-15,-1 1-8 0,4-1 8 0,1 1 0 16,4-5 0-16,0 2 8 0,-1-2 4 16,3 4 0-16,6 1 1 0,-6 2 0 0,0-3-13 15,1 8 0-15,-1-1 0 0,3 1 0 0,0-3 0 0,-1 10 0 16,4-3 0-16,-3 5 0 0,-3 0 9 0,0 5-9 16,3-3 8-16,-3 5-8 0,-2 0 14 0,0 3-2 15,-3-3-1-15,2 9 0 0,-2-6-2 0,0 4 0 0,-3 2 0 0,1 1 0 16,-1-3-9-16,0 2 10 0,-2-2-10 15,-1 1 10-15,1-4-10 0,-3 1 8 16,0 0-8-16,0-5 8 0,0 2-8 0,-3-2 0 16,3 0 9-16,-2-4-9 0,2-3 0 0,0 0 0 0,0 0 0 0,0 0 8 15,0 0-8-15,0 0 9 0,0 0-9 0,0 0 10 16,2-3 10-16,-2-6 1 0,3-5 1 16,0 4 0-16,2-4-22 0,0-2 0 0,-2-1 0 0,5-4 0 15,-3-2 0-15,6 4 0 0,-6-2 0 0,6 2 0 16,-1 2-8-16,-2 3-7 0,3 0-1 0,-1 2 0 15,-2 1 26-15,3 4 5 0,-1 2 1 16,4 0 0-16,-4-2-16 0,-2 7 0 0,3 0 0 0,-1 0 0 16,1 5-30-16,0-3 1 15,-4 5 0-15,4 0 0 0,-3-4 29 0,0 1 0 0,0-1 0 0,0 1 0 16,-3 1-32-16,-5-5 0 16,0 0 0-16,3 5-720 0,-1 4-144 0</inkml:trace>
  <inkml:trace contextRef="#ctx0" brushRef="#br0" timeOffset="6150.54">11901 7473 2026 0,'0'0'44'0,"0"0"10"0,-3-2 2 0,3 2 1 0,0 0-45 0,-2-5-12 16,-1-2 0-16,3 5 0 0,0 2 52 0,0 0 8 0,0 0 1 0,0 0 1 16,0 0-34-16,0 0-6 0,0-8-2 0,0 8 0 15,0 0 3-15,0 0 0 0,0 0 0 0,0 0 0 16,0 0-6-16,0 0-1 0,0 0 0 0,5 10 0 0,-2-3 7 16,2 2 1-16,-5 3 0 0,3 0 0 0,0 0-11 15,-3-1-1-15,0 3-1 0,0 3 0 16,0 4-11-16,-3-2 0 0,0-3 0 0,1 6 8 15,-4-6-8-15,4 0 0 0,-1 1 0 0,0-3 8 16,1-5-8-16,2-1 0 0,0 1 0 0,-3-2 8 0,3-7-8 16,0 0 0-16,0 0 0 0,0 0 0 0,0 0 0 0,3-7-11 15,2 5 3-15,0-5 0 0,3-8-6 16,0 4-1-16,0-6 0 16,3-2 0-16,-3-4 3 0,2 4 0 0,1-2 0 0,-3-3 0 15,5 6 4-15,-5-4 8 0,0-1-13 16,0 6 5-16,2 1 8 0,-2-1 0 0,-2 3 0 0,2 5 0 0,-1 0 0 0,-4 1 0 0,2 1 8 15,1 0-8-15,-4 5 20 0,-2 2-1 16,0 0 0-16,0 0 0 0,0 0 5 0,0 0 0 0,0 0 1 0,0 0 0 16,0 0-1-16,3 2-1 0,0 5 0 15,-3 3 0-15,0-3-8 16,0 5-2-16,-3-3 0 0,3 0 0 0,-3 1-13 0,1-3 11 0,2 2-11 16,-3 5 10-16,0-4-10 0,1-3 0 0,2-7 0 0,0 7 0 15,0 0 0-15,0-5 0 0,0-2 0 16,0 0 0-16,0 0-19 0,0 0 4 0,5-2 1 15,3-5 0-15,-3 5-1 0,3-5 0 0,0-1 0 0,0-1 0 16,3 2 6-16,-1-2 1 0,1 2 0 0,-1-5 0 16,1 2 8-16,0 3 0 0,-1 3 0 0,1-1 0 15,-1-2 0-15,1 7 0 0,0 0 0 0,-1-2 0 16,1 2 0-16,-1 2 0 0,-7-2 0 0,5 7 8 0,-3 0 9 0,3 2 3 16,0-2 0-16,0 3 0 0,0 2-20 0,-3-1 0 15,3-4 0-15,0 3 0 0,0-3 0 16,0 5 0-16,0-3 0 0,0-2 0 15,0-2 0-15,0 2 0 0,2 0 0 0,1-2 0 0,-3-3 0 16,2-2 0-16,-2-2 0 0,3 2 0 16,-3 0 0-16,0-5 0 0,0 3 0 0,0-5 0 0,0-1-16 0,-3 1-6 15,3-2-2-15,0 2 0 0,-3-7 14 0,0 4 10 16,1 1-13-16,-1 0 5 0,-2-3 8 0,2 2 0 16,-5 3 0-16,0-2 0 0,0 0 0 0,-3-3 0 15,3 7 0-15,-2-2 0 16,-4 0 0-16,4 2 12 0,-4 1-4 0,1-1 0 0,2 3 12 0,-2-3 2 0,0 5 1 0,0 0 0 15,-1 5-12-15,1-3-3 16,-3 3 0-16,3-1 0 0,-1 3-8 0,1 0 0 16,-3 0 0-16,3 3 0 0,0 2 0 0,-1-3-11 0,-2 0 3 15,3 1 0-15,2 4 8 0,-2-5-13 0,3-2 5 16,-1 3 8-16,3 2 0 0,0-5 0 0,3-3 9 16,-3-4-1-16,0 7-8 0,0-7 0 0,0 0 0 15,7 7 0-15,-1-7 0 0,-1 3 0 0,3-3 0 0,0 0 0 16,0-3 0-16,0 3 0 0,0-2 0 0,0 2 0 15,0-5 0-15,-3 5 0 0,3-7 0 0,0 7 0 16,0 0-8-16,0-2-4 0,0 0 0 0,-3-3 0 16,5 5 20-16,-4 0 3 0,-1 0 1 15,0-2 0-15,1-3-23 0,-1 5-4 0,-2-2-1 0,-3 2 0 16,0 0 16-16,0 0 0 0,5 2 0 0,-5-2 0 16,0 0 0-16,0 0 0 0,0 0 8 0,2 0-8 15,4-2-29-15,-4-3-10 0,-2 2-1 0,3-4-1 31,2 0-35-31,-2 5-6 0,0-3-2 0,2-4 0 0,-2 2-24 0,2 0-6 0,0-3-1 0,0 3 0 16,1-2 38-16,2 2 7 0,-3 0 2 16,3 4 0-16,-3-4 58 0,3 5 10 0,0-3 0 0,-3 5 10 0,1-2 61 0,2-3 12 15,0 5 2-15,-1 0 1 0,1 5 19 0,0-5 4 16,0 2 1-16,3 5 0 0,-1-2-28 0,4 0-6 16,-4 9 0-16,4-5-1 0,-1 5-51 0,-3-4-9 15,6 4-3-15,-3-5 0 0,1 5 16 0,-1-4 4 16,-3 4 0-16,6-5 0 0,-5 6-32 0,5-6 0 0,-6 5 0 0,4-5 0 15,-1-1 0-15,-3 1 0 0,4-2 0 16,-1 0 0 0,-3-5-42-16,-2 5-14 0,3-2-4 0,-6-3 0 15,3 1-119-15,-2-3-24 0,-1 0-5 0</inkml:trace>
  <inkml:trace contextRef="#ctx0" brushRef="#br0" timeOffset="6362.16">12883 7301 2228 0,'0'0'99'0,"0"0"20"0,0 0-95 0,0 0-24 0,0 0 0 0,-3 5 0 15,0-3 88-15,-2 5 12 0,2 3 4 0,1 4 0 16,-1-5-52-16,0 5-9 0,1 3-3 0,-4 4 0 16,1-2-32-16,0 2-8 0,0 3 0 0,-1 1 0 0,-2-1 0 0,-2 2-11 15,-1 2 3-15,1-2 0 16,-6 2-129-16,3-2-26 0,-3 0-5 0,-3-3 0 0</inkml:trace>
  <inkml:trace contextRef="#ctx0" brushRef="#br0" timeOffset="141627.57">9988 3771 2098 0,'-8'0'93'0,"3"0"19"0,0 0-89 0,2 5-23 0,-2-3 0 0,-3-2 0 15,2 7 45-15,-2-4 5 0,0 4 1 0,3 0 0 16,-3 2-36-16,0-2-7 0,0 10-8 0,-2-3 11 15,-1 2-11-15,-2 5 0 0,0-2 0 0,2 5 0 16,1 4 0-16,-1-2 0 0,0 7 0 0,-4 0 0 16,1-3 0-16,1 8 0 0,0-5 0 0,2 7 0 15,1 0 0-15,2 0 0 0,2-3 0 0,1 6 0 16,3-6 0-16,-1 3 0 16,3-7 0-16,3 5 0 0,-1-5 0 0,3-5 0 0,3 0 0 0,3 0 0 15,0-2 0-15,-1-2 0 0,6-1 0 0,3-1 0 16,-6-11 0-16,3 3 12 15,2-4-4-15,1-3 0 0,2 2 2 0,0-4 0 0,-2-3 0 16,2-2 0-16,0-7 19 0,-3 3 4 0,4-8 1 0,1 0 0 16,1-4-21-16,0-3-4 0,2-5-1 0,1-2 0 0,-1 1-8 0,3-6 8 15,3-7-8-15,-3 3 8 16,0-10 0-16,3 8 0 0,-5-13 0 0,-4 3 0 16,1 7-8-16,-5-7 0 0,-1 5-12 15,1-5 12-15,-6 0 0 0,0 2 0 0,-2-2 0 0,-3 7 0 16,-6 0 0-16,1 5 0 0,-3 0 0 0,-3 2 0 0,-2 0 0 15,0 2 0-15,-3 5 0 0,-3-2 0 0,1 5 8 0,-3-1-8 16,-3 8 0-16,-3-1 8 0,-5 1-8 16,1 9 0-16,-1 0 0 0,-3 4 0 0,1 3 0 15,-1 3 0-15,1-3 0 0,-1 7 0 0,1 0 0 0,2 2 0 16,0 3 0-16,1-3 0 0,1 1-8 16,4-1 8-16,-3 5 0 0,2-4 0 0,3 4 0 15,0-5-9-15,-2 8 9 0,5-10 0 0,-1 4-24 16,4-1 3-16,-3-1 0 0,5 1 0 15,0 4-33-15,2-7-6 0,1 2-2 0,2 1 0 16,3 1-142-16,3-8-28 0</inkml:trace>
  <inkml:trace contextRef="#ctx0" brushRef="#br0" timeOffset="141929.41">10729 3731 1612 0,'-13'10'144'0,"5"-10"-116"0,-3 7-28 0,-2 0 0 0,0 2 166 0,-1 5 27 16,-1 0 6-16,1 5 1 0,1 2-126 0,3 5-25 16,-4 2-5-16,4 1 0 0,-6 8-29 0,5-4-6 15,1 7-1-15,-1 0 0 16,0 5-8-16,4-3 0 0,1 5 0 0,1 0-11 0,2 5 11 0,1 0 0 15,2-5 0-15,2 0 0 0,4 0-20 0,2-7 2 16,-1 4 0-16,7-8 0 16,-1 1-41-16,5-4-8 15,1-9-1-15,2-1-1 0,8 1-111 16,3-3-23-16,0-9-4 0,2 2-556 0</inkml:trace>
  <inkml:trace contextRef="#ctx0" brushRef="#br0" timeOffset="142186.14">11433 3858 2534 0,'0'0'56'0,"0"0"11"0,-3 7 2 0,0 3 3 0,3-3-58 0,0 9-14 0,0 1 0 0,0 4 0 16,3 0 12-16,-3 5-1 0,3 4 0 0,-3-4 0 15,2 7-11-15,-2 2 0 0,3-6 0 0,0 6 0 16,-3-7-68-16,0 3-16 0,5 2-4 0,-2-5 0 0</inkml:trace>
  <inkml:trace contextRef="#ctx0" brushRef="#br0" timeOffset="142456.06">12105 3404 2718 0,'0'0'60'0,"0"0"12"0,0 0 2 0,8 3 2 0,5 6-60 15,3 3-16-15,2 4 0 0,3 8 0 0,-2-1 28 0,-1 8 2 16,1 2 1-16,-3 2 0 0,-3 7 1 0,-2 3 1 0,-3 0 0 0,-8 4 0 16,-3 8-33-16,-2-3 0 15,-1 9 0-15,-4-2 0 0,-9 3 0 0,-5-1 0 0,1 1 0 16,-6 2 0 0,-3-5-35-1,0-5-13-15,-5 1-4 0,-5 2 0 16,-6-8-116-16,-2 3-23 0</inkml:trace>
  <inkml:trace contextRef="#ctx0" brushRef="#br0" timeOffset="143260.13">8805 9738 2332 0,'-10'7'52'0,"-6"2"10"0,-3 5 2 0,1 0 1 0,-6 3-52 0,3 2-13 0,-3 4 0 0,3 1 0 0,-3 4 47 0,3-2 6 15,8 2 2-15,-3 0 0 0,-3 3-31 0,6 7-5 16,5-3-2-16,0 10 0 0,0 2-17 0,3 2 0 16,0 5 0-16,7 2 0 0,6 8 0 0,0-1 0 15,3 6 0-15,5-3 0 0,7 4 0 0,4-2 0 16,-6-9 0-16,8-2 0 0,3-6 0 0,0-8 8 16,-1-3-8-16,4-10 0 0,-1-4 8 0,1-12-8 15,2 3 0-15,0-13 0 0,0-4 0 0,0-11 0 0,0-1 0 0,-3-9 0 16,-2-10 36-16,0 5 6 0,-3-11 2 0,-3-3 0 15,-2-7-26-15,0-3-5 0,0 1-1 0,-3-3 0 16,-3 3-1-16,-2-5-1 0,-5 6 0 0,-3-1 0 16,-3 2 14-16,-8-2 4 0,-2-3 0 0,-5 5 0 15,-4 0-28-15,1 5 0 0,-5-3-9 0,-1 5 9 16,-5 0 0-16,-2 0 0 0,-3 0 0 0,0 9 9 16,-1-2-9-16,1 10 0 0,0-1 0 0,0 6 0 15,3 3-18-15,-3 1-2 0,0 12-1 0,2-3 0 16,3 5-3-16,0 5-1 0,-2 2 0 0,5 2 0 15,0 6 9-15,5-4 1 0,-3 3 1 0,6 1 0 16,2 1-46-16,3-2-8 16,3 3-3-16,5 1-692 0,5-1-138 0</inkml:trace>
  <inkml:trace contextRef="#ctx0" brushRef="#br0" timeOffset="143554.29">9840 9648 2527 0,'0'0'112'0,"0"0"23"0,0 0-108 0,-3 7-27 0,-5 3 0 16,0-1 0-16,0 3 64 0,-5 5 7 0,0 1 1 0,-3 6 1 16,-2 4-42-16,-1 5-9 0,1 7-2 0,2 2 0 15,-3 5-20-15,3 7 0 16,0 3 0-16,3 11-8 0,3 3-9 0,-1 2-2 15,6 7 0-15,2-1 0 0,3 9 8 0,0 3 2 0,8-1 0 0,0-1 0 16,5 3 9-16,3-5 0 16,5-5 0-16,6-4 0 15,4-8-42-15,-2-6-6 0,1-8-2 0,1-2 0 16,6-7-3-16,-2-7-1 0,-1-7 0 0,1-2 0 0,-4-5-111 16,1-8-23-16,2-6-4 0</inkml:trace>
  <inkml:trace contextRef="#ctx0" brushRef="#br0" timeOffset="144069.15">10417 10288 2872 0,'-3'26'128'0,"3"-10"25"0,-3 8-122 0,6 7-31 15,0-1 0-15,-1 5 0 0,1 3 37 0,2 7 2 16,-2-3 0-16,0 5 0 0,-1 2-27 0,1-4-12 16,-3-5 10-16,0-2-10 0,0-5 0 0,0-7 0 15,-3 4 0-15,1-6 0 16,-1-6-45-16,0 1-6 16,1-7-1-16,2 5 0 0,-3-10 26 0,0 0 5 0,3 0 1 0,0-7 0 0,0 0 6 0,0 0 2 15,0-7 0-15,3-7 0 0,0 2 12 0,-1-9 10 16,4-3-2-16,-1 1 0 0,3-10 0 0,0-5 0 15,0-2 0-15,2 0 0 0,1 0 12 0,2 0 1 0,0 0 1 0,-2 2 0 16,5 3-13-16,0 0-9 0,-3 2 12 16,0 7-12-16,0-2 21 0,-2 7-2 0,2 2-1 0,-2 2 0 15,-1 6-18-15,1-1 0 16,2 10 8-16,-5-5-8 0,3 7 12 0,-1 0 0 0,1 2-1 16,-1 5 0-16,1 5 9 0,0-1 3 0,-4 6 0 15,4 6 0-15,-3 1 5 0,3-1 2 0,-6 8 0 0,3 0 0 16,0 6-22-16,2 3-8 0,-4 0 0 0,2 3 9 15,-6-3-9-15,3 0 10 16,-2-3-10-16,0-4 10 0,2 0-10 0,-2-5 0 0,-1-2 0 0,1-2 0 16,-3 4 0-16,3-9-17 0,-1 2 4 0,1-5 1 15,-3-4-39-15,0-5-7 0,0 5-2 0,0-7 0 16,0-5-110 0,0 0-22-16,-3-10-5 0,3 1-915 0</inkml:trace>
  <inkml:trace contextRef="#ctx0" brushRef="#br0" timeOffset="144369.88">11195 9825 2016 0,'10'5'89'0,"-5"-5"19"0,6 2-87 0,0-2-21 16,-1 7 0-16,6-5 0 0,0 5 212 0,2 5 37 15,6 0 8-15,0 4 2 0,5-2-183 0,0 3-36 16,-2 6-7-16,2 6-1 0,-3-1-23 15,1 2-9-15,-1 1 8 0,-2 7-8 0,-3 2 0 0,-2 2 0 0,-3 10 0 0,-3-1-11 16,0 4 20-16,-2 1 4 16,-6 0 1-16,3 6 0 0,-3 1 5 0,-5 8 1 0,0-1 0 0,0 3 0 15,-3-2 2-15,-2 2 1 16,-5 4 0-16,-1-4 0 0,-5-2-23 0,-2-1 0 0,-6 3 0 0,-3-2 8 31,1-8-30-31,-1 1-6 0,1-6 0 0,-3-8-1 0,2-3-103 16,-2-5-20-16,3-2-4 0,-3-2-1092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16:45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9149 6854 403 0,'-2'-7'36'0,"2"0"-36"0,0-2 0 0,0 0 0 16,0-3 323-16,0 0 57 0,0 0 12 0,-3 3 3 15,0 2-272-15,3-3-55 0,-2 3-10 0,-1 0-2 16,-2 0-31-16,2 5-5 0,-5-1-2 0,3-1 0 16,0 4-18-16,-3 0 0 0,-3 4 0 0,1 1 0 15,-1 7 0-15,0 0 0 0,1 9-8 0,-1 2 8 16,1 1 0-16,-1 6 0 0,0 3 13 0,1 0-4 15,-1 7 21-15,3 5 4 16,0-3 1-16,0 5 0 0,3 0-13 0,3 0-2 0,2-4-1 0,2-3 0 16,3 2-19-16,1-7 0 0,2-2 8 0,5-2-8 15,3-1 9-15,5-6-1 0,0-8-8 16,0 1 12-16,6-1-12 0,-3-9 0 0,-1 0 0 0,4-4 0 16,-3-6 0-16,2 1 14 0,3-10-4 0,3-4-1 0,0-3 21 15,2-2 4-15,-2-10 1 0,0 5 0 0,-3-4-20 0,0-3-4 16,0-5-1-1,-3-2 0-15,-4 0-10 0,-1 0 0 0,-3-7-10 0,1 7 10 16,-6 3 0-16,-5-3 0 0,-3 0 0 16,-2 5 0-16,-6-1 8 15,-2-4-8-15,-6 7 9 0,1 0-9 0,-6 0 9 0,-3 3-9 0,-4 2 8 0,-1 2-8 0,-5 2 9 0,0 8-9 16,-6-1 10-16,1 3-10 0,2 7 0 0,0 0 0 16,3 5-8-16,0 2 8 0,0 2-10 0,0 5 10 0,2 0-8 0,1 3 8 15,-1 1-10 1,1 1 10-16,0 2-12 0,4 3 12 15,6-1-34-15,1-2 0 0,-1 3 0 0,5-1 0 16,3 1-122-16,0-1-24 0,3 5-4 0</inkml:trace>
  <inkml:trace contextRef="#ctx0" brushRef="#br0" timeOffset="356.33">9993 6572 2566 0,'0'0'56'0,"-5"7"12"0,0 3 3 0,-1 1 1 0,-1-1-57 15,-1 6-15-15,0 1 0 0,0-1 0 0,-3 8 36 0,-2-1 5 0,-3 8 1 0,0-1 0 0,0 3-34 0,0 0-8 16,1-2 0-16,-1 6 0 0,0-1 0 0,0 4 0 15,0-3 0-15,0 8 0 0,6-3-17 0,-1 3 4 16,3-3 1-16,5 5 0 0,1-7 4 0,2 5 8 16,5-3-13-16,3 5 5 0,5-7-4 0,3 5 0 15,0-5 0-15,5-5 0 0,0 3 4 0,6-5 0 16,-1-5 0-16,3-2 0 0,0-2-3 0,1-6 0 16,1 1 0-16,-2-2 0 15,6-6-22 1,-1 4-5-16,-2-8-1 0,2-5-686 0,3-4-138 15</inkml:trace>
  <inkml:trace contextRef="#ctx0" brushRef="#br0" timeOffset="785.42">10530 6880 2073 0,'0'0'184'0,"0"0"-147"15,0 0-29-15,0 0-8 0,-2 5 164 0,2-5 31 0,-3 5 6 0,0 2 2 16,3 0-131-16,0 2-25 0,0 5-6 0,3 0-1 16,-3 5-25-16,0-2-6 0,0 11-1 0,0-2 0 15,-3 2-8-15,1 0 0 0,-1 3 0 0,1 2 0 16,-4 2-30-16,4-7-8 0,2 0-2 0,-3-2 0 16,0-4 13-16,3-4 3 0,0-1 0 0,0-5 0 15,0-3-15-15,0-2-2 0,3-5-1 0,-3-2 0 16,0 0 32-16,8 0 10 0,0-2 0 0,0-5 0 15,2-7-18-15,4-3 3 0,-1 1 1 0,0-8 0 0,-2 1-1 0,-1-8 0 16,3 8 0-16,1-5 0 0,-1-1 15 16,0-1 0-16,-2 6 0 0,-1 1 0 15,1-3 0-15,-1 2-12 0,1 6 12 0,-3-1-12 0,3 2 12 16,-3 6 8-16,-3-1 0 0,0 2-8 0,-2 3 16 16,-1 5-3-16,-2 2-1 0,0 0 0 0,0 0 12 0,0 0 1 15,0 0 1-15,8 2 0 0,0 5 0 0,-2 3 0 0,1 2 0 16,-1-1 0-16,-1 6-11 0,0 2-3 0,-2 4 0 0,2-4 0 15,-2 7-12-15,0-3 0 16,-1 1 0-16,1 4 0 0,0-2 0 0,-1-3 0 16,-2 1 0-16,0-1 0 15,3-6-83-15,-1 4-19 0,-2-9-4 0,3 4-648 0,0-9-130 16</inkml:trace>
  <inkml:trace contextRef="#ctx0" brushRef="#br0" timeOffset="1047.94">11274 6572 2365 0,'0'0'104'0,"8"0"23"16,0 0-102-16,5 5-25 0,0 2 0 0,6-2 0 16,-1 6 83-16,3 1 11 0,1 9 2 0,-1-2 1 0,0 9-51 15,-3-2-10-15,1 12-3 0,-3-3 0 0,0 10-1 0,-8-3 0 16,-3 5 0-16,-5 7 0 0,0 7-20 0,-8 3-12 31,-5 2 12-31,-6-3-12 0,3 8 0 0,-7-1 0 0,-7 1 0 0,1 0 0 0,0-6 0 0,-5 4 0 16,2-6 0-16,-8 1 0 15,1-6-91-15,-6 4-25 16,-5-6-4-16,-1 0-1078 0</inkml:trace>
  <inkml:trace contextRef="#ctx0" brushRef="#br0" timeOffset="1867.47">9009 10561 2023 0,'0'0'89'0,"-11"0"19"0,6 0-86 0,-5 7-22 16,-4-7 0-16,1 7 0 0,0 0 96 0,0 3 16 0,-3-1 2 16,3 5 1-16,-3 3-41 0,0-1-8 0,0 7-2 0,3 8 0 15,-3 2-33-15,0 5-7 0,3 2-2 0,2 7 0 16,1 2-22-16,2 12 0 0,2 3 0 0,1-1 0 15,5 5 8-15,3 1-8 0,2 1 8 0,0-2-8 16,3-2 14-16,-2-9-2 0,4-3 0 0,3-7 0 16,1-10-3-16,1-1-1 0,1-6 0 15,3-6 0-15,-1-8 8 0,4 1 0 0,1-10 1 0,1 0 0 16,0-14-2-16,2 0-1 0,1-10 0 16,2-2 0-1,-5-9-4-15,2-5-1 0,-5-9 0 0,3-5 0 16,-5-5-9-16,-1 0 0 0,-2-2 0 0,0 0 0 0,0-7 0 0,-3 5-11 0,-5-1 3 0,-3 1 0 15,1 2-24 1,-6 0-4-16,0 7 0 0,-3-1-1 0,-2 6 26 0,-3 2 11 0,0 0-8 16,0 7 8-16,-3-2 0 0,-2 9 0 0,-3 3 0 0,0 1 0 15,-2 6 0-15,-3 7 8 0,-3-1-8 0,0 5 11 16,0 1 18-16,0 4 4 0,1 2 1 0,-1 5 0 16,0 0-34-16,3 3 0 0,0-1 0 0,5 5 0 15,-3 0-25-15,6 3-12 0,0-6-3 16,2 11 0-16,1-4-22 0,4 4-5 0,1-6-1 0,0 5 0 15,5-2-166-15,2-2-34 0,1 20-6 0,8-13-2 0</inkml:trace>
  <inkml:trace contextRef="#ctx0" brushRef="#br0" timeOffset="2152">9803 10497 1209 0,'0'0'53'0,"0"0"12"0,-3 8-52 0,3-1-13 0,-5 0 0 0,0 2 0 16,-3 7 263-16,-3 1 49 16,0-1 11-16,1 8 1 0,-3-1-205 0,-3 8-42 0,0 2-8 0,0 2-1 15,3 5-33-15,0 0-7 0,-3 3 0 0,5 4-1 16,-2 0-15-16,2 9-4 0,1-2 0 0,4 7 0 16,1-2-8-16,0 2 8 0,2 0-8 0,1 3 8 15,4-1-8-15,1 1 0 0,2-5 0 0,6 2 0 16,-3-7 0-16,5 2 0 0,3-6 0 0,0 4 0 0,5-12 0 15,3 3 0-15,2-12 0 0,1 0 0 16,2-5-33 0,-3-9-9-16,6 2-2 0,-3-12 0 0,0 1-72 0,3-10-16 0,-3-5-2 0,-3-7-888 0</inkml:trace>
  <inkml:trace contextRef="#ctx0" brushRef="#br0" timeOffset="2396.89">10356 10817 2534 0,'-19'21'112'0,"11"-6"24"0,-2 1-109 0,-1 8-27 16,1 4 0-16,-1 0 0 0,-2 3 156 0,5 6 25 0,0-4 6 0,0 5 1 16,0 2-136-16,3-3-28 0,-1 3-4 0,1 0-2 15,3 0-18-15,-1 3 0 16,0-3 0-16,3 0 0 15,0 0-71-15,0-3-8 0,3 3-1 0,-3-7-1 16,0 2-39-16,-3-6-7 0,3 1-1 0,0-6-1 16,0-1-88-16,0-2-18 0</inkml:trace>
  <inkml:trace contextRef="#ctx0" brushRef="#br0" timeOffset="2674.91">10829 10422 3103 0,'6'28'137'0,"-1"-6"29"0,3 1-133 0,3 8-33 0,2 4 0 0,3 10 0 0,-1 2 40 15,4-5 0-15,-3 5 1 0,2-7 0 0,-4 7-24 0,4-7-5 16,-5 0 0-1,1 0-1-15,-4 5-20 0,3-3-4 0,-2 3-1 0,-3-3 0 0,0 3-2 16,-5-3-1-16,-3 5 0 0,-3 0 0 16,-2 7-14-16,-6 0-2 0,0 3-1 0,-7-3 0 0,-3 0 13 15,0-2 2-15,-6 9 1 0,-5-5 0 16,1 5-78-16,-9-2-16 0,-5-5-4 0,-5 0-700 0,-1-4-141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19:42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19854 6697 633 0,'-5'2'56'0,"-3"5"-44"16,5 0-12-16,-2 0 0 0,0-4 391 0,0 4 76 15,2-3 15-15,0 1 3 0,1 2-353 0,2 0-70 16,0 0-14-16,0 3-4 0,0-3-33 0,0 2-11 16,0-2 0-16,-3 10 0 0,3-3 9 0,-3 2-9 15,3 1 0-15,0 4 9 0,-2-2-9 0,2 4 0 16,0 8 0-16,-3-5 0 0,3 4 14 0,0 8-2 15,0-5-1-15,0 4 0 0,0-1 17 0,0 1 3 16,3-4 1-16,-3-2 0 0,2 2-32 0,1-3 0 16,-3 1 0-16,3-5 0 0,-3 4 0 0,2-1 0 15,-2-8 0-15,3 2 0 0,-3 1 12 0,3-1-3 16,-3-6-1-16,0 2 0 0,2-8-8 0,-2 4 0 16,3-6 0-16,-3-4 0 0,0-5-17 0,0 0-6 0,0 0-1 0,8-5 0 31,-3-7-112-31,3 0-22 0,0-4-5 0,0-1-855 0</inkml:trace>
  <inkml:trace contextRef="#ctx0" brushRef="#br0" timeOffset="205.37">20024 6619 288 0,'0'0'25'16,"-3"-7"-25"-16,-2 7 0 0,-1-7 0 15,4 2 288-15,-3-2 52 0,2 0 10 0,-2 0-832 16</inkml:trace>
  <inkml:trace contextRef="#ctx0" brushRef="#br0" timeOffset="1011.76">19804 6629 403 0,'0'0'36'0,"0"0"-36"0,0 0 0 0,5-3 0 16,1 3 320-16,-1-2 56 0,0-3 12 0,1 5 3 0,1-7-259 0,4 5-52 16,0-5-11-16,2 7-1 0,-3-7-38 0,4 4-7 15,-1-1-2-15,-3 4 0 0,1-3 12 0,0 1 3 16,-1-3 0-16,1 5 0 16,2 0-12-16,3 0-1 0,-3 0-1 0,3 0 0 0,0 0 0 0,0 0 0 15,0 5 0-15,0-3 0 16,-1-2-14-16,1 0-8 0,-2 3 10 0,-1 1-10 0,0-1 0 0,0 4 0 15,0-5 0-15,-2 5 0 0,2 0 16 0,-2 3-2 16,-3 1-1-16,0-1 0 0,0-1-13 0,-3 3 0 16,-5-7 0-16,3 9 0 0,-6-5 0 0,-2 8 0 15,-3-3 0-15,-3 0 0 0,-2 0 0 0,0-2 9 16,-3 4-9-16,0-2 12 0,-5 0-4 0,2-2 0 16,-2 2 0-16,0 3 0 0,0-8 8 0,2 5 0 0,1-4 1 0,2-3 0 31,0 0-2-31,3 2-1 0,2-2 0 0,1 0 0 0,4-2-6 15,6-5-8-15,0 0 11 0,0 0-11 0,0 0 8 0,0 0-8 16,0 0 0-16,0 0 0 0,8-5 15 0,0 5-1 0,5-2 0 0,3-3 0 16,0 5-1-16,0-2 0 0,0-3 0 15,2 5 0-15,-2-2-13 0,3 2 9 0,-1 0-9 0,3 0 8 16,-2 2-8-16,5-2 0 0,-3 0 0 0,5 7 0 16,1-7 0-16,-1 7 8 0,-5 0-8 0,1-4 8 15,1 4-8-15,-1 2 0 0,-4-2 0 0,1 5 0 16,-3 0 0-16,-1-5 0 0,-7 2 0 0,0 5 0 15,0 3 0-15,-8-3 15 0,0 2-3 0,-2-1 0 16,-4-4 18-16,-2 8 3 0,-2-7 1 0,-6 4 0 16,0 1-22-16,0 2-4 0,0-3 0 0,-2 1-8 15,-3-1 0-15,-1 0 0 0,-1-6 0 0,-1 6 0 0,0-2 10 16,5-4-10-16,-2 4 8 0,0-7-8 0,0 2 0 16,2-2 0-16,4-4 8 0,-4 4-8 0,3 0 0 15,0-7 0-15,0 0 0 0,3 0 0 0,3 0 0 16,2 0-9-16,-3-7 9 0,3 0-13 15,3-3-19-15,5 3-4 16,0-2-1-16,5-5 0 0,3-3-119 0,5 1-23 0,1-8-5 0</inkml:trace>
  <inkml:trace contextRef="#ctx0" brushRef="#br0" timeOffset="1449.99">21151 6469 2768 0,'0'0'123'0,"0"0"25"0,-5 0-119 16,-3 4-29-16,2-1 0 0,-4-1 0 0,-1 5 46 0,1 0 3 0,-6 0 1 0,2-4 0 15,-1 11-40-15,-1-5-10 0,-3 3 0 0,3 0 0 32,-2-1-19-32,2 1-5 0,-3 5-2 0,3-3 0 0,-2 2 18 0,-1-2 8 0,1 3-8 0,2-1 8 15,0 5 0-15,0-4-8 0,3-5 8 0,2 2 0 16,4 2 0-16,-1-2 0 0,5 3 0 0,0-1 0 15,3-2 0-15,6 1 14 16,-1-4-2-16,5 3 0 0,1-4 7 0,0 4 1 16,-1-5 0-16,6 1 0 0,-3 1-20 0,1-1 0 0,-1-1 0 0,0 3 0 0,3-3-8 15,-3 1-6-15,3-3-1 0,-3 2 0 16,6 1 15-16,-1-3 13 0,1 0-2 0,-3 2-1 16,0-2-10-16,-1 0 10 0,1 3-10 0,-2-3 10 0,-7 0-10 15,1 0 0-15,-2 2 9 0,-4-2-9 16,-4 0 0-16,-6 3 8 0,0-1-8 0,-5 5 0 0,-6-4 0 15,1 2 9-15,-1-1-9 0,1 3 0 0,-1 1 9 16,0-4-9-16,1 3 0 0,-3-4 9 0,0-3-9 16,-3 2 0-16,0-2 0 0,0 0 0 0,3-2-24 15,0-3 4-15,0 1 0 0,2-3 0 16,1-3-112 0,4-4-23-16,4-7-4 0</inkml:trace>
  <inkml:trace contextRef="#ctx0" brushRef="#br0" timeOffset="1668.25">21661 6596 3207 0,'6'4'71'0,"4"1"14"0,1 2 3 0,2 0 2 0,3 0-72 0,0 0-18 0,5-4 0 0,3 1 0 15,0-4 10-15,2-4-2 0,3 4 0 0,-2-7 0 16,-1 2-62-1,1-7-13-15,-1 10-2 0,1-8-1 16,-4 3 6-16,1 0 2 0,-5 0 0 0,-1 5 0 0,1-3 40 0,-3-2 8 0,-1 5 2 0,-1-5 0 16,-4 7 12-16,4-7 0 15,-4 7 0-15,1-3 0 0,-3-1-176 0,-3-1-32 0</inkml:trace>
  <inkml:trace contextRef="#ctx0" brushRef="#br0" timeOffset="1877.2">21950 6612 2858 0,'0'0'63'0,"-3"7"13"0,3 0 2 0,0 3 2 0,-2 1-64 0,2 1-16 16,0 5 0-16,0-3 0 0,0 7 32 0,-3-2 2 16,3 4 1-16,-3 8 0 0,3-5-35 0,0 9 0 15,-2-2 0-15,-4 2 0 0,4 10 0 0,-6-3 0 16,2 5 0-16,-1 7 0 0,1-4 0 0,-2 9 0 15,0-8 0-15,0 13 0 16,3-1-160-16,0-2-30 0</inkml:trace>
  <inkml:trace contextRef="#ctx0" brushRef="#br0" timeOffset="2741.99">20722 8254 1209 0,'3'-5'108'0,"2"-4"-87"0,3-1-21 0,0-1 0 15,5-6 236-15,0 8 44 0,6-8 8 0,2 3 1 16,0 0-217-16,3-3-44 0,-3 6-9 0,0-3-2 15,1 0-7-15,-1 4-2 0,0-4 0 0,3 7 0 16,2-2 24-16,6 6 4 0,0-2 0 0,2 3 1 16,-5 4-12-16,3-2-2 0,0 8-1 0,-1 1 0 15,-4-2-12-15,2 9-2 0,-3-1-8 0,-2 1 12 16,0 5-12-16,-3-2 9 0,3 9-9 0,-3-2 8 16,0 7-8-16,1-2 0 0,-1 2 0 0,-5 2 0 0,0 0 0 0,-6 3 0 15,1-5 9-15,-3 4-9 16,-3-1 28-16,-5 1 0 0,0 3 1 15,-3 0 0-15,-5 0-8 0,-2 0-1 0,-6 0-1 0,0-2 0 16,0-5-4-16,-5-3-1 0,2 3 0 16,-2-2 0-16,0-3-4 0,-3 0-1 0,-2-4 0 0,-3 4 0 0,-3-5-9 0,-2-4-11 15,-3 2 3-15,-1-4 0 0,-1-3 32 0,-1-2 6 16,3-3 2-16,3-2 0 16,5 0-32-16,-6-7 0 0,3 0 0 0,-2-7 0 15,-3 0 12-15,0-2-3 16,0-1-1-16,5-4 0 0,-2-2-8 0,7-8 0 15,1 5 0-15,2-4 0 0,3-5 9 0,5 4-9 0,0-2 10 0,0-4-10 0,6-1 0 16,2-2 0-16,0 3 0 0,0-3 0 0,3-5 0 0,2 5 0 0,3 3-10 16,0-3 10-16,3 7 0 0,-1-2 0 15,3 4 0-15,1-2 0 0,2 7-12 0,0-2 4 0,2 0 0 0,1 2 0 16,-1-2-5-16,1 5-1 0,2-1 0 16,0 1 0-16,1-1 0 0,2 3 0 0,-3 2 0 0,3 1 0 31,0 1-20-31,-1 1-4 0,-1 2-1 0,-1 0-781 0,0 0-157 0</inkml:trace>
  <inkml:trace contextRef="#ctx0" brushRef="#br0" timeOffset="3371.07">20688 8985 1987 0,'0'0'44'0,"0"0"8"0,0 0 3 0,0 0 1 0,0 0-45 0,0 0-11 0,0 0 0 0,0 0 0 16,0 0 80-16,-8 5 13 0,3 0 3 0,-3 6 1 0,-6-1-21 15,4 6-4 1,-1 5 0-16,-2 5-1 0,-3 0-3 0,-2 5-1 0,-4 2 0 0,-1 4 0 15,-4 1-23-15,-5 2-4 0,-2 2 0 0,0 3-1 16,2 4-27-16,-3 5-4 0,4-4-8 0,-4 4 11 0,1 0-11 0,5 2 10 16,-3 1-10-16,3-3 10 0,-5-5-10 15,4 5 0-15,-1-9 0 0,2-3 0 0,0-4 0 0,5-3 0 16,0-4 0-16,5 0-11 0,-2-6 11 0,5-1 0 16,0-8 0-16,3-2-8 15,3-4-39-15,2-3-7 0,0 0-2 16,5-7 0-16,3 0-134 0,0-7-27 0,3 0-6 0</inkml:trace>
  <inkml:trace contextRef="#ctx0" brushRef="#br0" timeOffset="3832.67">21577 8962 1785 0,'0'0'79'0,"2"7"17"0,1 0-77 0,2 0-19 15,-2 2 0-15,5 1 0 0,3 6 166 0,2-2 30 16,3 3 5-16,0-1 2 0,5 8-143 0,-3-1-29 16,-2 1-6-16,5 9-1 0,-2-3 7 0,-1 1 1 15,1 6 0-15,2 3 0 0,3 3-15 0,0 11-2 16,2 2-1-16,3 5 0 0,-2 3-3 0,-1 2-1 15,3 4 0-15,-2-1 0 16,2-4-2-16,-5-1 0 0,-3-8 0 0,-3 5 0 0,1-6-8 0,-3-1-11 0,-6-5 3 0,3-2 0 16,-5-5 8-16,3-2-12 0,-3-4 12 15,0-8-12 1,-3-5-97-16,0-1-20 0,1-6-4 0,-4-7-970 16</inkml:trace>
  <inkml:trace contextRef="#ctx0" brushRef="#br0" timeOffset="4772.71">19219 10552 288 0,'-8'-3'12'0,"8"3"4"0,-8-5-16 0,3 5 0 0,0 0 0 0,2-2 0 16,3 2 372-16,-5-5 72 0,2 3 15 0,3-5 2 15,0 5-321-15,0-3-64 0,3-2-12 0,2-2-4 16,1 1-20-16,1-1-4 0,7 2 0 0,-1-2-1 16,3-6 5-16,2 4 0 0,1-3 1 0,2-8 0 0,3 6-3 0,2 0-1 15,3-1 0-15,6 1 0 16,-1-6-13-16,6-1-4 0,-3 6 0 0,0-6 0 15,3 6 0-15,-1 1 0 0,1 0 0 0,2 1 0 16,1 4-4-16,4-1-2 0,-2 2 0 16,3 8 0-16,0-3-3 0,-3 5-1 0,-3 5 0 0,0 0 0 15,1 9-10-15,-1 0 0 0,3 3 0 0,0 4 0 16,-3-2 9-16,0 11-9 0,1 3 10 0,-6 0-10 0,-3 5 8 0,-2-6-8 16,-6 8 0-16,1 0 0 0,-3 7 9 0,-6 1-9 15,1-1 8-15,-3 2-8 0,-3 3 8 16,0-3-8-16,-5 0 8 0,-3 6-8 0,-2-8 9 0,-6 7-9 15,1 0 10-15,-6-5-10 0,-3 1 21 16,1-3-1-16,-6-3-1 0,0-1 0 0,-5 4-6 0,-3-3-1 16,-5-1 0-16,0-3 0 0,-8 0 17 0,2 0 3 15,1-3 1-15,-1-6 0 0,-2-5-9 0,0-3-1 16,0 5-1-16,0-9 0 0,-2-2-22 0,-1-1 8 0,-2-2-8 16,-3-7 0-16,-3-4 0 0,3-3 0 0,0 0-10 15,0-3 10-15,0-6 0 0,-5-3-8 16,2 0 8-16,-5-4 0 0,3-3-21 0,2 0-1 0,1-4 0 0,2-8 0 15,5 8 22-15,3-8-9 0,0-2 9 16,3 0 0-16,2 0-12 0,3-2 12 16,0 2-12-16,2 3 12 0,6-3 0 0,0 0 0 0,2-5 8 0,1 3-8 15,5-3 0-15,-1 1 0 0,4 4 0 0,2-3 0 16,0 1-11-16,3 2 11 0,2 3-10 16,3-3 10-16,0 2-14 0,0 1 3 0,3 4 1 0,2-5 0 15,0-2-3-15,3 3-1 0,0 6 0 16,0-2 0-16,0-2-5 0,2 2-1 0,1-4 0 0,-3 6 0 15,5 0-13-15,-2 6-3 0,-3-4-1 16,2-1 0-16,1 7-93 0,-3-1-18 0,2 1-4 0,-2-1-921 16</inkml:trace>
  <inkml:trace contextRef="#ctx0" brushRef="#br0" timeOffset="5594.52">20931 8543 1094 0,'0'0'97'16,"0"0"-77"-16,0 0-20 0,0 0 0 15,0 0 297-15,8 0 56 0,0 5 11 0,0-5 3 16,3 2-283-16,-1-2-57 0,1 0-11 0,-1 7-3 0,4 0-13 0,-1 0 0 15,0 3 0-15,0-1 0 16,0 8 0-16,1 6 9 0,2-2-9 0,-1 3 8 16,1 2 3-16,-5-3 0 0,0 1 0 0,2-1 0 15,-3 1-11-15,4-1 0 0,-1-6 0 0,0-1 0 0,-2 1 0 16,-3-3-12-16,2-5 2 0,-2-2 1 16,3 3-36-16,-3-6-7 15,-3-1-2-15,0-3 0 0,0-3-162 0,1-1-33 0,-1-13-7 0,0 1 0 16</inkml:trace>
  <inkml:trace contextRef="#ctx0" brushRef="#br0" timeOffset="5787.84">21328 8461 1900 0,'0'0'169'0,"-3"2"-135"0,-2 5-34 0,0-7 0 0,0 7 169 0,-1-4 27 15,1 4 6-15,-6 0 1 0,3 0-134 0,-5 0-26 16,-3 2-6-16,-2 1-1 0,-3 6-36 0,-1-2 0 0,1 3 0 0,-2 4 0 15,-4 5-23-15,1-3 1 0,2 3 0 0,3 2 0 32,-1 3-6-32,4-3-2 0,2 3 0 0,-2-3-742 0,4 0-149 0</inkml:trace>
  <inkml:trace contextRef="#ctx0" brushRef="#br0" timeOffset="7033.26">19751 10766 903 0,'0'0'40'0,"0"0"8"0,0 0-38 0,0 0-10 16,0 0 0-16,0 0 0 0,0 0 122 0,0 0 22 15,0 0 5-15,0 0 1 0,0 0-42 0,0 0-8 16,0 0-1-16,0 0-1 0,0 0-30 0,0 0-5 16,0 0-2-16,0 0 0 0,0 0 20 0,0 0 4 15,0 0 1-15,0 0 0 0,0 0-23 0,0 0-5 16,0 0-1-16,0 0 0 0,-5 7-32 0,0-5-6 16,2-2-2-16,-2 5 0 0,-3-3-8 0,2 3-1 15,-2-3-8-15,-2-2 12 0,2 7-12 0,-5-5 0 16,2 3 0-16,-2-2 0 0,0 4 0 0,2 0 0 15,-5 0 0-15,3 0-10 0,0-3 2 0,2 4 0 0,1-1 0 0,-1 2 0 16,3-2 8-16,-3 0 0 0,6-2-9 0,-3 0 9 16,0 2 0-16,3 0 0 0,2-3 0 0,1 1 0 15,-4 0-9-15,4-3 9 0,2-2 0 0,0 7 0 16,0 0-9-16,2 0 9 16,4 0 0-16,-1-2-9 0,-2 2 9 0,5 0 0 0,-3-2 0 15,3 0 0-15,0 2 0 0,0-3 0 0,0-1 0 0,0 4 0 16,2-5 0-16,1 5 0 0,-1-2 0 15,1-3 0-15,0-2-12 0,-1 3-1 16,1 1 0-16,-3-4 0 0,2 0-101 0,1 3-20 0,-1-3-4 16,1 0-518-16,-3 0-103 0</inkml:trace>
  <inkml:trace contextRef="#ctx0" brushRef="#br0" timeOffset="7939.28">19479 11165 288 0,'0'0'25'16,"0"0"-25"-16,-3 0 0 0,3 0 0 15,0 0 374-15,0 0 70 0,0 0 13 0,0 0 3 16,0 0-315-16,0 0-63 0,0 0-13 0,0 0-2 16,0 0-33-16,0 0-6 0,5-4-2 0,1 4 0 15,-1 0-3-15,3 0-1 0,0 0 0 0,0 0 0 16,0 0 11-16,0 4 3 0,2 1 0 0,-2-5 0 15,0 7-24-15,3-2-4 0,-1-3 0 0,1 5-8 0,-1 0 10 0,1-4-10 16,2 6 8-16,0-4-8 0,1 2 0 0,-4-5 0 16,1 5 8-16,-1-4-8 0,1 4 0 15,0-3-17-15,-4-1 4 0,4 1 1 32,-3-1-87-32,0-1-17 0,0-2-3 0,-3-2-545 0,3 2-110 0</inkml:trace>
  <inkml:trace contextRef="#ctx0" brushRef="#br0" timeOffset="8222.83">19934 10916 2120 0,'0'0'94'0,"0"0"19"0,0 0-90 0,0 0-23 0,0 0 0 0,0 0 0 15,0 0 38-15,8 0 3 0,0 0 1 0,0-7 0 16,-1 7-27-16,1 0-6 0,3-2-1 0,-3 2 0 15,3 2 2-15,-4-2 0 0,4 7 0 0,0 0 0 16,-1 0 35-16,1 3 7 0,-1-1 2 0,1 5 0 16,0 0-23-16,2 3-5 0,-3-1-1 0,1 1 0 15,0-1-13-15,-4 1-2 0,1-3-1 0,3 0 0 16,-3-2-9-16,-3 2 0 0,3-5-10 16,-3 3 10-16,3-5-49 15,-5-2-4-15,-3-5-1 0,8 4 0 0,-3-1-185 0,1-6-37 0,-4-4-7 0</inkml:trace>
  <inkml:trace contextRef="#ctx0" brushRef="#br0" timeOffset="8403.45">20198 10759 1670 0,'-8'11'74'0,"6"-6"15"0,-4 2-71 0,-2 0-18 0,3 2 0 0,-3-1 0 0,0 6 206 0,3-5 38 0,-3 0 7 0,0 6 1 15,0-1-164-15,0-5-34 16,0 8-6-16,-2-1-2 0,-1 0-37 0,-2 6-9 15,2-1 0-15,-5 2 0 0,6 3 0 0,-6-2-11 16,3 2 3-16,2-3 0 16,1 1-90-16,2-1-18 0,0 1-3 0,-3-3-969 0</inkml:trace>
  <inkml:trace contextRef="#ctx0" brushRef="#br0" timeOffset="9263.98">21683 10556 172 0,'8'-19'16'0,"-6"15"-16"0,1-3 0 0,2-5 0 0,-2 3 312 0,2 1 60 16,0-1 12-16,3 0 3 0,0-1-242 0,3-2-48 16,-3 5-9-16,2-2-3 0,4 2-11 0,1-2-2 15,7 1-1-15,-1 1 0 0,3 5-5 0,2-5-1 16,3 7 0-16,0-2 0 0,8-3-14 0,0 10-3 0,0-3-1 0,0 3 0 16,-2-1-28-16,5 1-6 0,2-3-1 0,3 6 0 15,2-1-4-15,1 2-8 16,0-2 11-16,-1 2-11 0,-2 6 9 0,3-1-9 15,-3-3 0-15,5 11 9 0,-2-6-9 0,-1 5 0 16,-2 0 0-16,-2 3 0 0,-4 7 20 0,-2-3 11 0,-2 5 2 0,-6-3 1 16,-3 6-18-16,1-6-3 0,-1 8-1 0,-4-5 0 15,-1 0-3-15,-3 7-1 0,1-3 0 0,-9 3 0 16,1 0-8-16,-3 0 0 0,-8 0 0 0,0 0 0 16,-3 0 0-16,-5 2 0 0,-2-2 0 0,-4 0 0 15,-1 0 0-15,-4 3 0 0,-2-3 0 0,0 0 0 16,-3-3 12-16,0 1 0 0,-5-3 0 0,0-4 0 15,-6 2 16-15,-2-10 3 0,-2 5 1 0,-1-4 0 0,-5-5-20 0,0-3-3 16,0 1-1-16,-5-6 0 16,-3-1-8-16,-3-8-12 0,-2-2 2 0,0-5 1 15,5-2 9-15,-5-4 0 0,0-1 0 0,2-2 0 0,-2 0 0 0,5-3 0 16,0 1 0-16,5-3 0 0,6-2 0 0,0-3 0 16,2 5 0-1,0-9 0-15,-2 5 0 0,2-3 0 16,3-2 0-16,0 2 0 0,3-5 0 0,2 5 0 0,3-4 0 0,5 4 0 15,3-2 0-15,2-1 12 0,6-1-4 0,0-5 0 0,2-1-8 16,4-1 9-16,-1-3-9 0,5 0 10 0,0-3-10 0,3 1 0 16,0 2 0-16,3 0 0 0,2 0 0 0,1 0 0 0,-1 0 0 15,3 2-11-15,2-1 11 0,-2 6 0 16,3 0 0-16,-1 2 0 16,1 1-23-16,5 6-2 0,-3 0-1 0,0 6 0 0,1 1 5 0,1 3 1 0,1 0 0 0,-5 2 0 31,-1 0-21-31,1 3-4 0,0 2-1 0,2 7 0 15,-3-2-83-15,1 2-17 16,2 0-3-16,-2 2-877 0</inkml:trace>
  <inkml:trace contextRef="#ctx0" brushRef="#br0" timeOffset="9649.91">21741 10907 288 0,'0'0'12'0,"2"2"4"0,4 3-16 0,-4-3 0 15,4 3 0-15,-1-3 0 0,3-2 446 0,0 2 86 16,0 3 18-16,0-2 3 0,2-3-409 0,1 0-81 15,2 4-17-15,-2-1-3 0,5-3-20 0,-3 4-4 16,3-1-1-16,0-1 0 0,2 3 9 0,-5-3 1 16,3-2 1-16,-3 5 0 0,-2-3 3 0,-3 5 0 15,3-4 0-15,-6-3 0 0,3 4-32 0,0-1 0 16,-3 1 0-16,-2-1 0 0,-3-3 8 0,0 0 1 0,0 7 1 16,-6-5 0-16,4 5-10 0,-4 0 0 0,1 0 0 0,-3 3 0 31,-2-3-30-31,-6 2-8 0,0-2-2 0,0 3 0 0,0 1 21 0,0-1 4 15,-2-1 1-15,-1 1 0 16,3 1-22-16,0 1-5 0,3 2-1 0,3-4 0 16,-4 4-32-16,4-5-6 0,-1 3-2 0,3-3-580 0,-2 1-116 0</inkml:trace>
  <inkml:trace contextRef="#ctx0" brushRef="#br0" timeOffset="9972.73">21823 11415 1796 0,'0'0'80'0,"5"-3"16"0,-2-1-77 0,5-1-19 16,0-7 0-16,2 5 0 0,1 2 71 0,-1-6 10 16,6 1 3-16,0-4 0 0,3 5-33 0,-1-5-7 15,-2 4 0-15,3-6-1 0,4 2-43 0,-1-3 0 0,-1 1 0 0,0-1 0 16,0-4 0-16,-2 5-11 0,-1-3 3 0,-2 2 0 31,-3-4-132-31,3 7-27 0,-5-2-5 0,2-1 0 0</inkml:trace>
  <inkml:trace contextRef="#ctx0" brushRef="#br0" timeOffset="10283.76">22381 10820 2718 0,'5'9'60'0,"1"-2"12"0,-4 0 2 0,6 3 2 0,0-3-60 0,3 0-16 0,-3 0 0 0,2 0 0 0,4-2 9 0,-4 2-1 16,1 0 0-16,-1 2 0 16,1-2-8-16,-1 0 0 0,1 7 0 0,0-2 0 0,-1 2 0 0,-2 3 0 15,3-1 0-15,-3 1 0 16,0 1 0-16,0-1 0 0,-1-1 0 0,-1 1 0 0,-1-3 0 0,3-2-11 15,-3-5 3-15,-2 7 0 16,2-7-45-16,1 0-9 0,-4-2-2 0,3-5 0 16,-2 0-153-16,2 0-31 0,-2-3-7 0,0 1-1 0</inkml:trace>
  <inkml:trace contextRef="#ctx0" brushRef="#br0" timeOffset="10500.78">22630 10836 2167 0,'0'0'96'0,"-5"7"20"0,2-4-93 0,-2-3-23 0,2 4 0 0,-2-1 0 16,-1-3 85-16,1 4 13 0,0 1 2 0,-1 0 1 15,-1-3-39-15,-4 5-8 0,3 0-2 0,-3 0 0 16,1 3-25-16,-3-1-6 0,-3 5-1 0,0-4 0 16,-3 6-6-16,3 3-2 0,-5 0 0 0,5-3 0 15,-2 8-12-15,-1-3-16 0,1-2 3 0,-3 4 1 31,5-2-104-31,0-2-20 0,0 5-4 0,0-8-959 16</inkml:trace>
  <inkml:trace contextRef="#ctx0" brushRef="#br0" timeOffset="16000.98">14867 1767 1580 0,'0'0'70'0,"0"-7"14"0,0 0-67 0,0 0-17 16,0-2 0-16,3 2 0 0,-3 4 62 0,0-1 9 15,0-6 1-15,0 8 1 0,0 2-30 0,0 0-7 16,0 0 0-16,0 0-1 0,0 0-25 0,0 0-10 15,0 7 8-15,0 5-8 16,0 9 18-16,0-5-2 0,0 8 0 0,0 2 0 0,0 11 11 0,-3 6 1 16,3-6 1-16,0 17 0 0,-3-7-9 0,3 3-3 0,-2-1 0 15,2 5 0-15,0-2-9 0,-3 0-8 0,0-5 9 0,3 0-9 16,0-7 0-16,0-7 8 0,-2 2-8 16,2-16 0-16,0 4 0 15,0 1 0-15,0-8 8 0,0-4-8 0,0-2 0 0,0-8 8 16,0-2-8-16,0 0 0 0,0 0 0 0,5-2 0 15,0-5 0-15,1-8 0 0,2-1 0 0,-3-1-20 0,3-6 4 0,0-1 0 16,0-1 4-16,5 1 0 0,-5-7 1 0,2 1 0 16,4 4 11-16,-1 3 0 0,0-6 0 0,3 3 0 15,-3 8 0-15,0-1 0 0,-2 2 0 0,0 1 8 16,2 6 15-16,-3 1 3 0,1 2 1 0,-3 0 0 16,2 5-2-16,-2-3 0 0,-2 5 0 0,2 7 0 15,-3 0-7-15,0-5-2 0,-2 12 0 0,0 5 0 16,-1-5 6-16,-2 8 1 0,0 1 0 0,0 1 0 15,0-6-12-15,0 6-3 0,0-1 0 0,0 3 0 16,3-5-8-16,2-4 0 0,0 4-12 0,3-4 12 16,3-6 0-16,0 3 0 0,2-6 0 0,0 1 0 0,0-4 0 0,6-3 0 15,-1-2 0-15,1 0 0 0,2-7-13 16,3 5 5-16,-3-13 8 0,5 8-13 16,1-9 13-16,-3 7-12 0,-3-8 12 0,0 3-12 0,3-3 12 15,0 1 10-15,-1 0-2 0,1-8 0 0,-5 3-8 0,-1 4-9 16,1 3 9-16,-3-9-13 15,-3 6 13-15,-3-1 0 0,1 1 0 0,-3-4 0 0,-3 7 0 0,1 2 0 16,-1-4 0-16,-5 1 0 0,0 1 0 0,0 3 0 16,0-1 0-16,-3 2 0 0,-2 1 0 0,0 2 0 15,-3 0 0-15,-3 7 0 0,1 0 0 0,-1 0-9 16,0 7 9-16,-2 0-8 0,0-5 8 0,2 5-8 0,-2 8 8 16,3-4-8-16,-1 1 8 0,0 4 0 0,1-1 0 0,2 1-8 15,3 3 8-15,-1 2 0 16,1-4 0-16,2 6 0 0,6-4 0 0,0 2 0 0,5-2 0 0,-1 0 0 15,7-1 0-15,-4-3-8 0,6-4 8 0,3 1 0 16,-1-3 0-16,1-1 0 0,2-6 0 0,3-2-8 16,0-2 8-16,2-8-12 0,3 3 12 0,3-5-12 15,2-4 3-15,3-1 0 0,0 1 0 0,0-3 0 16,0 0 9-16,-2 3-8 0,-1-3 8 0,-2-2-8 16,0 4 8-16,-1-1 0 0,-1-4 0 0,-1 6 0 15,-3-1 0-15,-2 1 0 0,-6 0 0 16,-2 1 8-16,0 1 3 0,-8 3 1 0,-3-1 0 0,-2 5 0 15,2 2 2-15,1 0 1 0,-6 5 0 0,0 0 0 16,-6-2 5-16,-2 2 0 0,3 0 1 0,-5 2 0 0,-4 3-21 16,1 4 0-16,0-1 0 0,0 1-12 0,-1 0 12 15,1 1 0-15,0 4 0 0,5-5 0 0,-3 5 0 16,3 0 0-16,1-6 0 0,-1 1 0 0,5 0 0 16,-2 1 0-16,2 2 0 0,0-1 0 0,1-4 0 15,2 0 0-15,2-2 0 0,1 0 0 0,0 2 0 0,2-7 0 16,-2 5 0-16,5-3 0 0,-1-2 0 0,1 0 0 15,3 0 0-15,2 0 8 0,-2-7-8 16,5 0 0-16,0-3-8 0,-1 8 8 0,-4-5 0 0,0 2-8 16,4-4 8-16,-1 7 0 0,-1-6 0 0,0 1 0 0,0 5 0 15,1-3 0-15,-4 5 0 0,1 0 0 0,-3 0 0 16,0 5-8-16,2-3 8 16,1 1 0-16,-6 1 0 0,3 4 0 0,3-8 0 0,-3 2 0 15,-8-2 0-15,8 5 0 0,2-1 0 0,1-4 0 0,-3 0 0 16,2 0 0-16,-2-4 0 15,3-1 0-15,-1 3 0 0,1-6 0 0,2 1 0 0,0-2 0 0,6-5 0 16,-3-3-8 0,0 1-44-16,-1-5-9 0,7 2-2 0,-4-2 0 15,-5 2-15-15,3-5-3 0,-2 1-1 0,-1-1 0 0,3 1 56 16,-6-1 11-16,1 1 3 0,2 2 0 0,0 2 35 16,-2 2 7-16,-3-4 2 0,0 5 0 0,0 6-1 0,0-4 0 0,-3 7 0 15,0-2 0-15,-2 6 9 0,-3 3 1 0,5-4 1 0,-5 4 0 16,0 0-16-16,3 7-3 0,-1 7-1 0,1 2 0 15,-3 3-2-15,0 9 0 0,0-2 0 0,-3 12 0 16,3 2-3-16,-2 0-1 0,-1 2 0 16,3-4 0-16,-3 2-1 0,1 0-1 0,-1 7 0 0,1-7 0 0,4 7-6 15,-2-7 0-15,-5 5-8 0,2-3 12 0,3-4-12 0,0-6 0 16,-2 6 0-16,-1-12 0 0,0 5 0 0,1-8 0 16,-1 1 0-16,-2-6 0 0,-1 4 0 0,6-6-16 15,-2-2 3-15,-1-7 1 16,0-2-30-16,1 2-6 0,2-7 0 0,0 0-1 15,0 0-121-15,0-9-24 0,-3-1-5 0</inkml:trace>
  <inkml:trace contextRef="#ctx0" brushRef="#br0" timeOffset="16241.76">16907 1817 2062 0,'0'0'45'0,"8"-3"10"0,0-1 1 0,2 4 3 0,-2 0-47 0,3 0-12 0,2 0 0 0,6 0 0 0,-1 4 73 0,1-4 13 0,-6 3 2 16,3 4 1-16,2 0-58 0,-2 0-12 0,-3 0-3 0,-2 2 0 16,2-2-2-16,-2 3-1 0,-6-1 0 0,-2-2 0 15,-1 7-13-15,-4-4 0 0,-1 4 0 0,-5-5 0 16,-2 5 0-16,-1-4 0 0,-5 4 0 0,0 2 0 16,-2-6-16-16,-1 4-5 15,1 0-2-15,-1-2 0 16,1 2-8-16,-1-5-1 0,3 5-1 0,0-4 0 0,0-3-39 15,3 2-7-15,-3-2-1 0,6-4-549 0,-1 4-110 0</inkml:trace>
  <inkml:trace contextRef="#ctx0" brushRef="#br0" timeOffset="17031.09">18264 2061 1893 0,'27'-18'84'0,"-11"10"17"16,-1-6-81-16,7 5-20 0,4 0 0 0,0-3 0 15,6-5 63-15,3 1 8 0,-4 6 1 0,6-11 1 16,3 5-29-16,2 6-5 0,1-6-2 0,-1 2 0 16,6 4-27-16,-6 1-10 0,-5 2 0 0,3 2 9 15,-3 3-9-15,3 2 0 0,5 2 0 0,-3 5 0 0,-2 0 0 16,-1 3 0-16,1 11 0 0,-3-5 0 0,-3 8 8 0,-2 2-8 16,-3 11 0-1,-2-4 8-15,-6 5-8 0,3-3 12 0,-8 5-12 0,-1 3 12 16,-1 1 5-16,-6 1 2 0,-1 2 0 0,-4 2 0 15,-3-2 9-15,-5 0 3 0,0 1 0 0,-6-6 0 0,-2 10-12 0,-3-10-3 16,-5 5 0-16,-3-2 0 16,-5-5-6-16,0-5-2 0,-3 3 0 0,0-1 0 15,-8-2 8-15,1-6 2 0,2-3 0 0,2-3 0 16,1 5 8-16,2-2 2 0,-5-2 0 0,0-6 0 0,-5 4-15 0,-1-6-2 16,1 1-1-16,0-8 0 0,-1 3-2 0,4-5 0 15,-1-5 0-15,3 0 0 0,0-4-8 0,-3 0 0 0,1-3 0 0,-1-2 0 16,0-5 0-16,3-2 0 0,3 0 0 0,2-5 0 15,0-2 25-15,6-2 7 0,2-1 0 16,0-7 1-16,6 8-33 0,-1-10 0 0,3-2 0 16,6-3 0-16,-3-2 0 15,5 0 0-15,0 0 0 0,5 3 0 16,0-1 0-16,3 3 0 0,3-3 0 16,0 0 0-1,2 5 0-15,3-2 0 0,0 0 0 0,0 0 0 0,2-1 0 0,1 8 0 16,-1-2 0-16,4 1 0 0,-4 3-19 0,4 3-10 0,-4-1-3 0,6 1 0 0,0-1 32 15,-3 8 0-15,3-8-8 0,-3 6 8 0,3-4-8 0,-3 4 8 16,1-1-13-16,-1 0 5 0,0 2-39 16,0 3-7-16,0 0-2 0,1 3-741 0,-4 3-149 0</inkml:trace>
  <inkml:trace contextRef="#ctx0" brushRef="#br0" timeOffset="17618.09">18357 3012 2311 0,'0'0'51'0,"-5"0"10"0,-3 7 3 0,0-3 0 0,0-1-51 0,0 4-13 0,-3-5 0 0,-2 5 0 0,-3 2 59 0,0-1 9 16,-2 8 1-16,-3 0 1 0,-1 6-47 0,1-6-10 15,-5 10-1-15,-1-5-1 16,-2 5-11-16,-3 2 0 0,-5-2 0 0,0 5 0 15,3-1 0-15,-3 3 0 0,0 0 0 0,2 0 0 16,1 5 20-16,2-1 12 0,1-1 3 0,-1 1 0 0,0-4-35 0,0 5 0 16,1-5 0-16,-1 0 0 15,0-3 0-15,0 3-9 0,3-9-1 0,5 6 0 16,1-6 10-16,1 4-12 0,4-2 12 16,-1-7-12-16,3 4-6 0,3-2-2 0,3-4 0 0,-1-1 0 15,3-6-15-15,3 1-3 0,2-1-1 0,1-8 0 16,2-2-31-16,0 0-6 0,0 0-2 0,8 0-601 15,5-2-120-15</inkml:trace>
  <inkml:trace contextRef="#ctx0" brushRef="#br0" timeOffset="18036.56">19166 2981 345 0,'0'0'31'0,"0"0"-31"16,0 0 0-16,0 0 0 0,0 0 296 0,0 0 54 15,0 0 10-15,0 0 3 0,0 0-198 0,0 0-39 16,0 0-8-16,0 0-2 0,0 0-44 0,0 0-10 16,0 0-2-16,0 0 0 0,8 5-19 0,0 2-4 15,0-5-1-15,3 5 0 0,-1 0-6 0,1 3-2 16,0 6 0-16,-1 5 0 0,3-4-8 0,3 6-1 16,-3 3-1-16,3 7 0 0,0-2-10 0,0 6-8 15,3-4 12-15,2 7-12 0,-3 5 32 16,6 2 0-16,3 2 0 0,-1 5 0 0,1-4-32 0,-1 4 0 15,3-5 0-15,-2-2 0 0,-4-7 0 0,1 0 0 16,-3-2 0-16,0-5 0 16,-5-3-25-16,0-4-12 0,0 2-3 0,0-9 0 15,-3 5-83-15,0-3-17 0,-2-5-3 0</inkml:trace>
  <inkml:trace contextRef="#ctx0" brushRef="#br0" timeOffset="18859.98">16706 4131 1785 0,'0'0'159'15,"0"0"-127"-15,0 0-32 0,0 0 0 0,8-5 101 0,0 3 15 0,0-3 2 0,5-2 1 16,5-2-69-16,4-1-14 16,-4-4-2-16,6 0-1 0,0 5-21 0,2-8-4 0,1 3 0 0,2-2-8 15,2-1 16-15,4 1-3 0,-1-1-1 0,1 3 0 16,7-2 8-16,-2 2 2 15,2 4 0-15,0-4 0 0,1 5-22 0,2 2 0 0,0 4 0 0,2 3 0 16,1 3 0-16,-1 4 12 0,-2 7 0 0,-2 5-1 0,-6 2-11 16,0 2 0-16,-3 3 0 15,1 5-11-15,-1 2 22 0,-2-3 4 0,-6 3 1 0,1 5 0 16,-1 2-1-16,1 4 0 0,-6-1 0 0,-3 4 0 16,-2-7-15-16,-5 7 0 0,-3-7 0 0,-3 5 0 0,-8-3 8 0,-5-2 0 15,-5 7-8-15,-3-7 12 0,-2 5 8 16,-3-3 2-16,-6-2 0 0,1-3 0 15,-6-4-7-15,3 0-2 0,0-2 0 0,-6-1 0 0,-4-4-1 0,-4 3 0 16,-4-4 0-16,-4-1 0 0,1-1-12 16,-5 1 0-16,2-8 0 0,-5 1 0 0,2-1 0 0,-5-9 8 15,-2 3-8-15,2-3 12 0,5-7-12 0,1 0 11 16,-6-7-11-16,8-3 10 0,0 3-10 0,3-2 0 16,2-7 9-16,3-1-9 0,3-6 0 0,5-1 0 15,2-2 0-15,-2-4-8 0,3-3 0 0,5-5 0 0,2-7 0 0,6 3 0 16,0-5 8-1,5 2 0-15,8 5 0 0,3 0 0 0,5 0 0 0,0 10 0 0,2-10 0 0,9 7 0 16,2 0 0-16,3-5-8 0,0 8 8 16,0-3-8-16,5 2 0 0,0-2 0 0,6 7 0 15,-1-2 0-15,3 5 8 0,3-3-10 0,2 2 10 0,-2 1-10 16,5 4 10-16,0-2-13 0,0 4 5 0,0 1 8 31,-2 2-134-31,2 0-19 0,2 2-4 0,1 0-1 0</inkml:trace>
  <inkml:trace contextRef="#ctx0" brushRef="#br0" timeOffset="19563.99">19444 4211 1443 0,'0'0'64'0,"-5"-5"13"0,0-2-61 0,-1 2-16 0,1-2 0 0,0-4 0 16,2 1 88-16,6 3 14 0,-3-2 3 0,5 2 1 15,0 0-30-15,6-3-7 0,2 1-1 0,0 2 0 16,9-3-3-16,-1-1-1 15,3 1 0-15,2 3 0 0,3-2-9 0,3 2-3 0,0 0 0 0,2-3 0 16,-5 3-12-16,8 7-4 0,0-7 0 0,3 7 0 16,0 0-8-16,-3 0-3 0,2 5 0 15,-2-3 0-15,0 10-11 0,-2 0-2 0,-1-3-1 0,-2 5 0 0,2 0-11 16,1 3 0-16,-1-1 0 16,1 8 0-16,-4-3 0 15,-4 5 0-15,2 0 0 0,-3 9 0 16,-2 0 0-16,-3 10 0 0,-8-3 0 0,-5 3 0 0,-2-3 0 15,-9 3-11-15,-8-3 3 0,-4 5 0 0,-1-2 8 0,-5-3 0 0,-9 3 10 0,1-5-10 16,-5 0 9-16,0-5-9 0,-1-4 8 0,-2-1-8 0,-8-4 17 0,0-2-1 16,-5-5-1-16,-3-1 0 0,0-8-15 0,3 4 0 15,0-7 0-15,2-5 0 0,-2-4 11 16,2-5 2-16,3-2 1 0,3-6 0 0,2 1 14 0,0-2 2 16,6-3 1-16,2-4 0 0,3-6-22 15,5 3-9-15,0-4 8 0,6-3-8 16,2-5 0-16,5 3 0 0,1-3 0 0,5-2 0 0,2-4 0 15,6 4-9-15,-1-3 9 0,6 3-13 16,0 3-15-16,0-1-4 0,3 5 0 0,2 3 0 16,0 4 0-16,3-5 0 0,-3 8 0 0,3-1 0 15,-3 5-176-15,3 3-36 0</inkml:trace>
  <inkml:trace contextRef="#ctx0" brushRef="#br0" timeOffset="20970.23">11877 2125 1836 0,'0'0'40'0,"0"0"9"0,8 0 2 0,0-2 0 0,-3 2-41 0,3 0-10 16,-2 0 0-16,1 2 0 0,1 7 37 0,-2-2 6 15,2 7 1-15,-3 3 0 0,0-1-17 0,1 13-3 16,-4-1-1-16,-2 2 0 0,0 3-12 0,0 5-3 16,-2 0 0-16,-1-3 0 0,-2 2-8 0,-1-4 0 15,1-2 0-15,-3 0 0 0,0-6 0 0,0 6 8 16,0-5-8-16,0-3 0 0,3 6 0 0,-3-13 0 15,3 1 0-15,0-3 0 16,2-3 8-16,0-4-8 0,-2 1 0 0,5-1 8 0,0-7-8 0,0 0 10 16,0 0-10-16,5-7 10 0,1-1-2 0,1-3 0 15,4-8 0-15,2 2 0 0,-2-1-8 16,2-11 0-16,0 6 9 0,1-3-9 0,-1 2 0 0,0-1 0 16,0-6 0-16,3 0 0 0,0 6 0 0,0-4 9 0,0 1-9 15,2 0 0-15,1 9 20 0,2-2-4 0,-3 4 0 0,1 1 0 16,-3 2 1-16,-3 12 0 15,-5-10 0-15,3 9 0 0,-3 3 7 0,2 0 0 16,-2 7 1-16,-3 1 0 0,1-6 2 0,-1 12 0 0,-2-5 0 16,2 6 0-16,-5-1-9 0,3-3-2 0,-3 11 0 0,2-11 0 15,-4 3-16-15,2 3 10 0,2-10-10 0,-2 7 8 16,3-5-8-16,-1-1 0 0,1-1 0 0,-3-7 0 16,8 2 0-16,0-2 0 0,0 0 0 0,2-2 0 15,1-10-24-15,2 2-1 0,-2 1 0 16,2-5 0-16,0-3 1 0,1 8 0 0,-4-5 0 0,-2-3 0 15,0 1 12-15,3 2 2 0,-3-3 1 0,-1 3 0 16,1 3 9-16,3-1 0 0,-6 2 0 0,1 8 0 0,-1-5 0 0,0 0 0 16,0 7 10-16,-5 0-10 0,0 0 19 0,6 5-3 15,-1 4 0-15,0-7 0 16,1 8 0-16,-1 4-1 0,3-5 0 0,-3 5 0 0,3 3-7 0,0-1 0 16,0-2-8-16,5 3 12 0,0-3-12 0,1-5 0 15,-1 1 0-15,3-3 0 0,2 0 0 0,3 0-10 16,1-5 2-16,-1-2 0 15,3-2-24-15,-3-5-5 0,0-2-1 0,-3-6 0 16,1 8 15-16,-1-9 3 0,4-1 1 0,-6 1 0 0,-1 0 9 16,1-1 2-16,-2-4 0 0,-1 4 0 0,-3 3 8 15,-2-2 0-15,0-1 0 0,-3 3 0 0,-2 5 0 0,-3-5 0 0,-3 4 0 16,1 3 0-16,-3-2 12 0,-3 2 5 0,0 4 1 0,0-4 0 16,-3 5 2-16,3 2 0 0,-2 0 0 15,-4 2 0-15,6 5-10 0,-2-4-2 0,-1 9 0 16,3-3 0-16,-2 0-8 0,2 6 0 15,0-4 0-15,3 8 0 0,-3-2 0 0,0-1 0 16,2 8 0-16,4-13 0 0,-3 8 0 0,2-7 0 0,3 4 0 0,0-9 0 16,0 8 0-16,3-8 0 0,-3-5 0 15,0-2 0-15,0 0 0 0,7 9 0 0,1-9-8 0,0-4 8 16,3-1-12-16,-1-2 1 0,-2-3 1 0,6 3 0 16,-4-2-6-16,1-5 0 0,2 4-1 0,-2 1 0 15,-1-3 7-15,3 1 2 0,-2-4 0 0,2 6 0 16,-5-5 8-16,3 7-12 0,-3 0 12 15,0-3-12-15,0 8 12 0,-6 2 0 0,6-7 0 0,-5 2 0 0,2 5 0 16,-2 0 12-16,2 0-4 0,-2 0 0 0,5 5 10 16,-6-5 2-16,6 7 1 0,-2-7 0 0,-1 2-9 0,3 3-3 15,-3-3 0-15,0 6 0 0,1-6-9 0,-4 5 0 16,4-2 0-16,-4-3 0 0,3 5-10 0,1-7-7 16,2 2-2-16,2-2 0 15,1 0-175-15,-1 0-35 16,4 0-7-16</inkml:trace>
  <inkml:trace contextRef="#ctx0" brushRef="#br0" timeOffset="21163.73">13327 2139 1152 0,'5'-5'102'0,"1"5"-82"15,-1 0-20-15,0 0 0 0,3 0 196 0,0 0 36 0,3 7 6 0,-1-2 2 16,1 2-136-16,-1 2-28 0,1 1-4 0,2 4-2 16,3-2-34-16,0 7-8 0,0-3 0 0,0 1-1 15,0-1-19-15,2 3-8 0,-2 4 8 0,0-9-8 16,-3 3 0-16,0-1 0 0,3-2 0 0,-3 3 0 31,-2-8-122-31,0 3-17 0,2-5-3 0,-3-2-766 0</inkml:trace>
  <inkml:trace contextRef="#ctx0" brushRef="#br0" timeOffset="21334.19">13637 1972 2228 0,'-14'0'99'0,"6"2"20"0,-2 8-95 0,-1-6-24 0,1 4 0 0,-4 3 0 0,4 3 81 16,-3 3 12-16,-1 4 3 0,-1 5 0 15,-1-3-45-15,0 8-9 0,0 2-2 0,0 0 0 0,0 2-40 0,0 0 0 16,0 3 0-16,1 0 0 16,-1 2-102-16,2-5-19 0,1 3-4 15</inkml:trace>
  <inkml:trace contextRef="#ctx0" brushRef="#br0" timeOffset="22296.88">18561 2395 403 0,'0'0'36'0,"0"0"-36"16,0 0 0-16,0 0 0 0,0 0 291 0,0 0 51 15,0 0 10-15,0 0 3 0,0 0-252 0,2-4-51 16,6-1-9-16,-3 5-3 0,1 0-9 0,2 0-3 16,-3 0 0-16,6 0 0 0,-4 0-2 0,4 0-1 15,-3 0 0-15,3 0 0 0,2 9-17 0,0-2-8 16,3 5 0-16,-6 0 8 0,1 4 5 0,0-2 1 0,-1 3 0 0,1 4 0 16,2-4 2-16,-2 1 0 15,-3-4 0-15,2 3 0 16,1-1-8-16,-1 6 0 0,-2-13-8 0,-2 7 12 0,1-1-12 0,1-6 0 15,0 5 8-15,-2-5-8 0,2 1 0 0,-3-3 0 0,-2 0 0 16,2 0 0-16,-5-7 0 0,0 0-18 0,0 0 4 0,0 0 1 31,8 0-103-31,0-7-21 0,-3 7-4 0,0-7-1 0</inkml:trace>
  <inkml:trace contextRef="#ctx0" brushRef="#br0" timeOffset="22489.27">18934 2250 2088 0,'0'0'92'0,"-6"2"20"0,1 3-90 0,0-3-22 16,-1 5 0-16,-2 0 0 0,-2-5 76 0,-1 8 12 15,-2 4 1-15,-3 7 1 0,-2-4-49 0,-3 6-9 16,-1 1-3-16,-4 1 0 0,-3 4-29 0,0 4 0 16,-3-8 0-16,0 8 0 31,3-2-37-31,-3 0-11 0,3 1-1 0,0 1-666 0,-3-2-133 0</inkml:trace>
  <inkml:trace contextRef="#ctx0" brushRef="#br0" timeOffset="23455.65">17153 4418 1558 0,'0'0'69'0,"0"0"15"0,0 0-68 0,0 0-16 0,0 0 0 0,0 0 0 0,0 0 61 0,0 0 9 15,0 0 2-15,-5-7 0 0,-1 5-40 0,4-3-8 16,2 5-2-16,-3 0 0 15,-5-3-22-15,3-1 8 0,0 4-8 0,-1 0 0 0,4-3 0 0,-4 6 0 16,1-3 0-16,0 7 0 16,2-7 8-16,-5 7-8 0,-5 2 8 0,2-2-8 0,6 3 0 0,-3-3 0 15,-2 5 0-15,-1-3-8 0,3 0 8 0,0 1 0 16,0 4 0-16,0-5 8 0,0 8-8 16,0-10 12-16,3 7-4 15,0-5 0-15,-1 5 0 0,4-4 0 0,2-1 0 0,0 3 0 0,0-5 15 0,0-2 3 0,5 2 1 16,0 0 0-16,1 2 5 15,-1-2 2-15,0 0 0 0,6-4 0 0,-1 4-14 0,1-7-2 0,-3 7-1 0,5-7 0 16,3 5-7-16,-5-3-2 0,-3-4 0 16,2 2 0-16,3 2-8 0,3-2 8 0,-3-2-8 15,3 2 8-15,0-5-19 0,0 5-4 16,-3 0-1-16,1 0 0 16,-1-2-84-16,-3-3-18 0,1 2-3 0,0-1-751 0</inkml:trace>
  <inkml:trace contextRef="#ctx0" brushRef="#br0" timeOffset="24051.56">16944 4867 1152 0,'0'0'51'0,"0"0"10"15,0 0-49-15,0 0-12 0,0 0 0 0,0 0 0 16,0 0 178-16,0 0 33 0,0 0 6 0,5-5 2 16,3 5-145-16,0 0-29 0,-8 0-5 0,5 0-2 0,3-7-28 0,0 7-10 15,-2-7 0-15,-1 7 9 16,0 0-9-16,3 0 0 0,3 0 9 0,-1 5-9 0,-2-3 8 0,5-2-8 15,1 5 8-15,-4-3-8 0,1 5 0 0,5 1 0 16,0-6 0-16,-1 3 8 0,1-3-20 0,0 5-3 16,-3-5-1-16,1 3 0 15,2-3-138-15,-6-2-28 16</inkml:trace>
  <inkml:trace contextRef="#ctx0" brushRef="#br0" timeOffset="24402.02">17330 4427 1209 0,'0'0'53'0,"0"0"12"0,0 0-52 0,0 0-13 16,0 0 0-16,0 0 0 0,6 0 165 0,1 0 31 0,1 0 5 16,0 0 2-16,0 0-127 0,0 0-26 15,0 0-5-15,3 5-1 0,-1 0-31 0,1-5-13 0,-1 7 11 0,4-3-11 16,-1-1 16-16,-2 4-4 0,2 0 0 0,0 0 0 0,0 2 11 0,0 1 1 16,1-3 1-16,-1 2 0 15,0 3-25-15,0-3-9 0,-2 1 0 0,0-1 0 0,-4-2 9 0,4 0 0 16,-3 3 0-16,0-3 0 15,-3 0 0-15,0 0-8 0,-2-5 0 0,-3-2 0 16,5 7-28-16,-5-7-6 16,0 0-1-16,0 0-581 0,0 0-117 0</inkml:trace>
  <inkml:trace contextRef="#ctx0" brushRef="#br0" timeOffset="24616.55">17555 4317 1915 0,'0'0'84'0,"-5"0"19"0,0 4-83 0,2-1-20 0,-2-3 0 0,2 2 0 16,-5 5 86-16,5-7 13 15,-2 7 2-15,2-2 1 0,-2 0-57 0,2-1-11 16,1-1-2-16,-3 9-1 0,2-1-31 0,-5 3-8 16,3 3-1-16,-3-1 0 0,0 8 9 0,0-1 0 0,-3 1 0 0,3 2 0 15,-5-5-14-15,3 5-7 0,-1-3-2 0,-2 6 0 31,2-4-122-31,-2 1-25 0,2-2-5 0</inkml:trace>
  <inkml:trace contextRef="#ctx0" brushRef="#br0" timeOffset="25481.23">19767 4380 1911 0,'0'0'42'0,"0"0"9"0,0 0 1 0,0 0 2 0,0 0-43 0,0 0-11 0,-5-2 0 0,-1 2 0 16,1 2 34-16,0-2 5 15,0 0 1-15,-3 5 0 0,0-3-29 0,-3 5-11 0,1-4 8 0,-1 4-8 16,-5 0 10-16,3 2-10 0,0 3 12 0,-1-3-12 16,1 1 8-16,3-1-8 0,-4-2 0 0,4 5 0 15,2-3 0-15,0 1 0 0,3-3 0 0,-3 2 0 16,0 1 0-16,5-3 0 0,-2 0 0 0,2 0 0 15,-2-5 21-15,5 5-2 0,0 0-1 0,5 0 0 16,-2 0 17-16,2 1 3 0,3-4 1 0,-3 3 0 16,6-2-16-1,2-3-3-15,0 8-1 0,3-10 0 16,0 0 10-16,3 0 3 0,-4 0 0 0,-1 0 0 0,2 0-32 0,-3 0 0 0,3 0 0 0,-3 0 0 16,0-10-21-16,0 8-11 0,1-3-1 15,-6-2-1-15,2 3-135 0,-2-1-27 16,0-7-6-16,-3 0-1 0</inkml:trace>
  <inkml:trace contextRef="#ctx0" brushRef="#br0" timeOffset="25687.77">19428 4792 2336 0,'0'0'52'0,"0"0"10"0,0 0 2 0,0 0 1 15,8 7-52-15,0-7-13 0,3 0 0 0,2 0 0 0,3 0 16 0,0-2 1 16,0-3 0-16,0-2 0 0,2 4-17 0,3-4-16 0,-2 0 4 16,5 5 0-16,-6-3 4 0,3 1 8 0,0-3-13 15,-2 2 5 1,2-2-30-16,-2 4-6 0,-1-4 0 0,-2 5-620 16,3-3-123-16</inkml:trace>
  <inkml:trace contextRef="#ctx0" brushRef="#br0" timeOffset="26026.34">19934 4357 2149 0,'0'0'47'0,"0"0"9"0,10 7 3 0,-2-7 2 15,-8 0-49-15,0 0-12 0,13 7 0 0,1 0 0 0,-4 0 33 0,4 2 4 16,-1 1 1-16,0-3 0 0,0 7-27 0,0-2-11 16,-2 2 8-16,2-5-8 0,-2 5 0 0,-1 3 0 15,1-8 0-15,-3 5 0 0,0-4 8 0,0 4-8 16,-3-5 0-16,3 3 8 0,-3-3-8 0,1-2 0 0,-1 3 0 15,-2-8 0 1,-3-2-59-16,0 0-4 0,0 0-1 0,0 0-579 16,0 0-116-16</inkml:trace>
  <inkml:trace contextRef="#ctx0" brushRef="#br0" timeOffset="26220.97">20116 4333 2257 0,'0'0'100'0,"-2"0"20"0,-1 0-96 0,-2 7-24 0,2-7 0 0,-2 5 0 16,-3 0 63-16,3 2 7 0,-3-3 2 0,0 6 0 15,-3-1-45-15,0 8-9 0,-4-3-2 0,4 2 0 16,-5 1-16-16,3-1 0 0,0 5 0 0,-1-2 0 16,-1 5 0-16,-1-1 0 0,-3 1-11 0,3-1 11 15,-2 1-92 1,2 4-12-16,0-2-3 0,-2-3-921 0</inkml:trace>
  <inkml:trace contextRef="#ctx0" brushRef="#br0" timeOffset="57273.91">21532 1814 1209 0,'0'0'108'0,"5"-4"-87"16,3 4-21-16,3-10 0 0,-1 8 135 0,3-3 22 15,3-2 5-15,0 5 1 0,3-5-102 0,-1 4-20 16,1-6-4-16,-1 4-1 16,-2-2-24-16,3 7-4 0,-6-2-8 0,0 2 11 0,0 2-11 0,-2-2 0 15,-3 5 0-15,2 2 0 0,-2 2 22 0,0-6-1 16,0 11 0-16,-5-5 0 0,2 5-12 0,-2-4-9 16,-1 4 12-16,-2 0-12 0,0-2 13 0,-2 9-4 0,-3-5-1 0,-3 1 0 15,0-1-8-15,0 1 8 16,-3 4-8-16,-2-5 8 0,0-1-8 0,-3-4 10 15,-3 6-10-15,1-5 10 0,-6 4-10 0,0-4 0 0,0-5 9 16,3 0-9-16,0 2 12 0,0-4-1 16,2-3-1-16,-2-2 0 0,5 0-10 0,0 0 0 0,3-2 0 0,3-3 0 15,-1-4 0-15,6-1 0 0,-1-4 0 0,4 0 12 16,4 2-12-16,1-9 10 0,2-2-10 0,6 6 10 16,2 1-10-16,0-1 0 0,6 1 0 15,-3-5 0-15,-3 4 0 0,6 1 0 0,-1 6-10 0,3-4 10 16,-5 5-16-16,5-5 2 15,-2 4 1-15,-1-4 0 16,1 12-28-16,-3-12-6 0,0 7-1 0,-1 0 0 16,-1-3-97-16,-1 3-20 0,0 5-4 0,0-3-527 0</inkml:trace>
  <inkml:trace contextRef="#ctx0" brushRef="#br0" timeOffset="57594.33">22000 1713 1267 0,'0'0'56'0,"0"0"12"0,0 0-55 0,3 10-13 15,2-6 0-15,0-1 0 0,1 4 189 16,-4-2 35-16,6 4 8 0,-2-7 0 0,1 5-152 0,-1 7-30 16,2-4-6-16,0-1-2 0,-3 8-42 0,0-10 0 15,0 9-13-15,3-2 3 0,-2 0 10 0,-1 3 0 16,0 2 0-16,1-8 0 0,-4 6 0 0,4-8 0 16,-4 8 0-16,1-10 0 0,-3 7 0 15,2-7 0-15,1 2 0 0,0-6 0 0,-3-3 0 0,0 0 0 16,0 0 0-16,0 0 8 0,0 0-8 0,5 0 11 15,3-3-11-15,-3-1 12 0,1-6-12 0,2 1 8 16,-3-5-8-16,3 2 8 0,2-2-8 0,-2-7 10 0,3 4-10 16,-1 1 10-16,4-1-10 15,-4 3 0-15,6-2 0 0,-3 2 0 0,1 2 0 0,-1-9 0 0,3 11 0 0,-3 1 0 16,-3 2 0-16,4-2 0 0,-1 1-12 16,-2 4 12-16,2 1-50 15,0 3-2-15,-2 0-1 0,-1 0-587 0,3 3-118 0</inkml:trace>
  <inkml:trace contextRef="#ctx0" brushRef="#br0" timeOffset="58625.13">22773 1800 806 0,'0'0'72'0,"0"0"-58"0,0-2-14 0,0 2 0 0,0-12 298 0,-3 10 57 15,0-5 11-15,1 4 2 16,-6-6-255-16,3 4-51 0,-6-2-10 0,3 5-3 0,-3 2-41 0,-2 0-8 16,0 0 0-16,0 0 0 0,0 0-11 0,-1 2 11 15,1 5-12-15,2 3 12 0,1-3 0 0,-1 2 0 16,-2 5 0-16,2 0 0 0,4-4 0 0,-1 6 0 16,0-2 0-16,2 3 0 0,4-3 0 0,-1 2 0 15,3 1 0-15,0-3 0 0,3-2-9 0,2-5 9 16,0 2 0-16,3-2-9 0,3-2 9 0,2-3 0 15,3-2 10-15,2 0-10 0,4-7 9 0,1-2-9 16,4-1 8-16,2-6-8 0,-5-5 0 0,5 7 0 0,0-10 0 16,0 5 0-16,0-2-15 15,0-2-8-15,-2-3-1 0,-1 0-1 0,-2-2 5 16,0-5 0-16,2 2 1 0,-2 1 0 0,-3-3 19 0,0 7 0 0,-2-12 0 0,-3 12 0 16,0-7 9-16,-3 3-1 0,-8 2 0 0,3 2 0 15,-2 0 7-15,-1 5 1 16,-3 2 0-16,1 5 0 0,-3-3 11 0,-3 6 2 0,1 1 1 15,-3 8 0-15,-1 2-3 0,-4 0-1 0,2 2 0 16,-3 8 0-16,-2 1-15 0,2-1-3 0,-2-1-8 0,0 12 12 16,0-4-12-16,2 6 0 0,-2 1 8 0,2-1-8 15,1 3 0-15,-1 2 0 0,0 5 0 0,6-7 0 16,-3 12 0-16,3-5 0 0,2-3 0 0,1 1 0 16,-4-5 0-16,6 0 0 0,3-3 0 15,0 1 0-15,-1-3 0 0,6-2 0 0,0-5 0 0,3 2 0 0,-1 1-8 16,4-5 8-16,4-1 0 0,1-4 0 15,4 3 0-15,-1-10 9 0,-1 4 1 16,3-4 0-16,-1 0-10 0,4-4 0 16,-1-6 0-16,1 8 0 0,-1-12 0 0,1 4 13 15,-6-4-3-15,0 5-1 0,0-5-9 0,0 4 0 0,-2-4-10 16,-3-2 10-16,0 2 0 0,-1-3 0 0,-4 1 0 0,-3 2 0 16,0-3 0-16,-5 1 0 0,-3-1 0 0,0 3 0 0,-6 2 0 0,1 1 0 15,-3-1 0-15,-3 5 0 0,1 0 0 16,-1 7 0-16,1 0 0 0,-3 0 0 0,2 9-11 0,-2-2 11 0,2 7-12 0,1 0 12 15,-4 3-8-15,4-1 8 16,-1 3 0-16,1 2 0 0,2-4 0 0,0-1 0 16,2 1 0-16,4 4 0 0,-1-2 0 0,6 2-8 15,-3-5 8-15,5-1-10 0,0 1 10 0,3-4 11 0,0-1-3 16,0 1 0-16,5-5-24 0,1 0-6 0,1-7-1 0,1 5 0 31,3-5-9-31,2-5-1 0,0 5-1 0,3-7 0 16,-5 0-30-16,4-2-5 0,4-1-2 0,-1-4 0 15,1 5-10-15,-1 0-3 0,1-3 0 0,-4 2 0 0,-1 1 84 16,-4-5 16-16,1 4 3 0,-3-4 1 0,-1 7 17 0,-1-2 4 0,-4 2 1 16,1 4 0-16,-3-4 20 0,0 0 4 0,-3 7 1 0,0-2 0 15,-5 2-19-15,0 0-4 0,0 0-1 0,0 0 0 16,3 7-19-16,-3 2-4 0,0-2-1 0,0 5 0 0,-3 0-10 16,-2 0-1-16,2 2-8 15,-2-5 12-15,0 8 0 0,-1-3 0 0,-1 0 0 0,1-2 0 0,4-5-12 0,-4 7 0 16,1-5 0-16,0-2 0 0,2 0 0 0,0 0 0 15,-2-4 0-15,5-3 9 0,0 0-9 0,0 0 0 16,0 0 0-16,0 0 0 16,5-7-16-16,3-3-6 0,-2 1-1 0,2-5 0 0,0 4 23 15,2-4-11-15,1 5 11 0,-1-8-8 0,1 3 8 0,-1 0 0 16,6-2 0-16,0-1 0 0,0 1 0 16,3 2 0-16,-1-3 0 0,3 1 0 15,-2 2-28-15,2 2-1 0,-3-5 0 0,1 6 0 16,-3-1-94-16,2 5-18 0,-2-3-4 15,-3 6-1-15,1-3-63 0,-4 4-13 0,11-11-2 0,-21 14-1 0</inkml:trace>
  <inkml:trace contextRef="#ctx0" brushRef="#br0" timeOffset="59091.26">24241 1798 345 0,'0'0'15'0,"0"0"4"0,0 0-19 0,0 0 0 0,5 0 0 0,3 2 0 16,-2-2 389-16,-1 0 75 0,0-2 14 0,3 2 3 15,-5 0-345-15,2 0-70 0,0 0-14 0,-5 0-2 32,0 0-69-32,0 0-13 0,6 0-4 0,-6 0 0 0,0 0 8 15,0 0 2-15,5 0 0 0,-5 0 0 0,5 0 12 0,-5 0 2 0,0 0 1 0,6 0 0 16,2 2 11-16,-3-2-10 0,0 5 10 0,3 0-10 16,0-5 10-16,0 0-13 0,2 4 5 0,-2-4 8 15,3 3-10-15,0-3 10 0,-6 4 0 0,5-1-9 16,4-3 9-16,-4 5 0 0,4-3 8 0,-1 0-8 0,0 3 20 15,3-5 0-15,0 2 0 0,-3 3 0 16,0-3-20-16,3-2-10 0,-5 7 1 16,2-4 0-16,0 1 17 0,-2-1 4 15,-1-3 1-15,3 7 0 0,-2-7 11 0,2 7 1 16,-2 0 1-16,2-5 0 0,0 8-1 0,1-3 0 16,-1 5 0-16,0-1 0 0,0 3-9 0,3-4-1 0,-5 11-1 15,2-5 0-15,0 3-14 0,-8-5 0 0,1 12 0 16,2-7 0-16,-3 5 11 0,-2 1 2 0,2 1 1 0,0 3 0 0,-5-1 0 0,3 14 0 15,-6-2 0-15,3-12 0 0,0 3 21 0,-2-1 4 16,-4 1 1-16,-2 0 0 0,-2-6-22 0,2 1-4 0,-5 3-1 0,-3 1 0 16,-3-2-13-16,1-4 11 15,2-3-11-15,0-4 10 0,0-1-10 16,0-2 0-16,-2-5 0 0,2-1 8 0,-3-1-19 0,1-7-4 0,-1 0-1 0,-2-10 0 31,-3-4-134-31,6 0-27 0,-3-10-6 0,-1 1-1 0</inkml:trace>
  <inkml:trace contextRef="#ctx0" brushRef="#br0" timeOffset="59256.86">24453 1422 3171 0,'0'0'70'0,"5"7"14"0,3 2 4 0,3 5 0 16,2 0-70-16,-3-4-18 0,1 6 0 0,-3-2 0 15,-3-4-78-15,1 4-19 16,-9-5-4-16,-2 1-1 0</inkml:trace>
  <inkml:trace contextRef="#ctx0" brushRef="#br0" timeOffset="61753.2">2820 7838 1728 0,'-13'4'153'0,"13"-4"-122"0,0 0-31 0,0 0 0 16,0 0 86-16,0 0 11 0,0 0 3 0,6 5 0 15,1 2-87-15,1 5-13 0,3-8-10 0,0 3 2 16,4 3 8-16,-1-3 0 0,-1 5 10 0,5-8-10 0,1 3 10 15,-1 1-10-15,4 1 10 0,1-2-10 16,4 0 0-16,-1 0 8 0,-4 0-8 0,1 0 0 16,-1-2 8-16,1 0-8 0,-2-3 11 0,3 5-11 0,3-7 0 15,2 5 0-15,0-3 0 16,3-2 0-16,-8 2 17 0,7-2-3 0,4 0-1 0,-6-2 0 16,5 2 9-16,-5-2 2 0,0-3 0 0,3 3 0 0,0-3-9 15,0 3-2-15,5-5 0 0,-3 0 0 16,-2 4 5-16,2-2 1 0,1 3 0 0,-1-5 0 15,-2 5 9-15,0-3 3 0,-6 5 0 0,3 0 0 0,-2-7-19 0,2 7-3 16,0 0-1-16,2-2 0 0,-1-1-8 0,-1-1 10 16,5 4-10-16,-2-8 10 0,0 6-2 0,-1-3-8 15,1 3 12-15,0 0-4 0,0-3-8 0,2 3 10 16,0-3-10-16,1 5 10 0,2-7-10 0,-5 5 0 16,7-6 0-16,-2 6 0 0,-2-3 0 0,2 1 0 15,-6-1 0-15,4-2 0 16,-3 7 0-16,5-2 0 0,-6-3 0 0,4 5 0 0,-1 0 0 15,3-2 0-15,0 2 0 0,0 0 0 0,3 0 0 0,-3 2 0 16,-5-2 0-16,8 5 0 0,-6-3 8 0,3 3-8 0,3-3 8 0,2 3-8 16,-2-1 12-16,5 1-4 0,-6-3 0 15,4 3 0-15,-1-2 0 0,0 4 0 16,1-5 0-16,-1 5 0 0,0-2 10 0,3-1 2 0,0 1 0 0,0-3 0 16,-8 3-20-16,3-2 0 0,0 1 0 0,-1 1 0 15,1-5 0-15,5 7 0 0,-3-7 0 16,3 0 0-16,0 5 8 0,6-3 0 0,-12-2 1 0,4 5 0 15,-1-3-9-15,3-2 0 0,0 0 0 16,5 0 0-16,0 0 0 0,-2-2 0 0,0-3 0 16,-3 5 0-16,0-7 0 0,2 7 0 15,4-2 0-15,-1-3 0 16,-5 5 0-16,5-2 8 0,-2-1-8 0,-3-1 8 0,-3 4 0 0,3-8 0 16,-3 8 0-16,3 0 0 0,3-2-8 0,-3-3 8 0,0 5-8 0,0-2 8 15,-3-5-8-15,1 7 8 0,-4-2-8 0,6-3 8 16,0 5-8-16,0 0 0 0,-8-2 0 0,3 2 8 0,2-7-8 15,-2 7 0-15,-6-8 0 0,1 8 8 0,-1-2-8 0,-2-3 0 16,0 3 0-16,-1 0 0 0,1-5 8 0,0 2-8 16,5-2 12-16,-3-2-4 0,-2-1-8 0,0 1-9 0,2-5 9 15,1-1-13-15,-6 6 36 0,0-5 7 0,0-3 2 16,0 3 0-16,5-2-32 0,-5-1-21 0,-2 1 3 16,2-3 1-16,5 0 27 0,-4 1 6 0,-4-4 0 0,0 6 1 15,1-1-17-15,-3 1 0 16,-3 0 0-16,-3-6 0 0,1 6 0 0,-1-1 0 15,-4 1 0-15,-1 0 0 0,-2-6 0 0,-1 6 0 0,-2-1 0 0,-3-1 0 16,1-1 8-16,-4 2-8 0,-2 1 12 0,-2-1-12 16,-1 1 12-16,-2-5-12 0,-3 2 12 15,-5-2-12-15,-3 4 10 0,-3 1-10 0,-2-1 8 16,-3 3-8-16,-2-5 0 0,-6 5 8 0,-2 0-8 16,-1-2 0-16,3 4 0 0,-2 0 8 0,-3 3-8 0,3-1 0 15,-3-4 0-15,-3 7 0 0,-3 0 0 0,-4 5 0 16,-1-5 0-16,1 0 0 0,-1 4 0 0,-2 1 0 15,2-3 0-15,-2 5 0 0,0-2 0 0,-3 2 0 16,-8-5 0-16,3 5 0 0,5 0 8 0,-6 0-8 0,4 0 0 16,-1-2 0-16,-5-3 0 0,-2 5 8 15,2-2 0-15,0 2-8 0,3 0 12 0,0 0-4 0,-6-7-8 0,3 7 0 16,-2 0 0-16,-1-7 0 16,4 4 0-16,-1-1 0 0,-5 1 0 0,-1-4 0 0,4 0 29 0,2 5 1 15,0-5 0-15,0 0 0 0,1-3-30 16,-4-4 8-16,-5 7-8 0,6-2 0 0,5-1-8 15,-1-4-5-15,1 5-1 0,0-5 0 0,-6 4 22 0,6-4 4 16,-5 5 0-16,-1-5 1 0,6 2-13 0,-5 0 0 16,-4 3 8-16,4-5-8 0,2 4 0 15,5 3 0-15,-4-2-12 0,1 2 12 0,-1-3 0 0,-1 1 0 0,2 2 0 16,7 0 0-16,-9 0 0 0,5 0 0 0,-2 0 0 16,0 7 0-16,2-3 0 0,-7 1 0 15,2-3 0-15,5 5 0 0,-7 0 0 0,5-2 0 0,-1 2 0 0,-4 2 0 16,2-2 0-16,5 0-8 0,4 5 8 0,-1-3 0 15,5-2 0-15,-10 3 0 0,2-3 0 0,1 4 0 16,2-1 0-16,5 1 0 0,-5-1 0 0,6 4 0 16,-1-5 0-16,0 5 0 15,1 3 0-15,-6-3 0 0,2 0 0 0,4 0 0 16,2-5 0-16,3 5 0 0,2 0 0 0,3 0 0 0,-8 0 0 16,8 3 0-16,-8-3 0 0,2 0 0 0,6 2 0 0,-5 1 0 15,2 4 0-15,6-5 0 0,5 5 0 0,-5-4 0 16,4 4 0-16,-1 0 0 0,2-2 0 15,-1 2 0-15,-4-5 0 0,8 8 0 0,-3-3 0 0,5 2 0 16,-3-2 0-16,6 3 0 0,3-1-8 0,-1 6 8 16,3-4 0-16,-2-1-8 0,7 4 8 0,-5-2 0 0,6 4-11 15,2 1 11-15,0-1-10 0,0 1 10 16,0-1-8-16,5-1 8 0,3 1 0 0,-5-4-9 0,5 4 9 16,0 1 0-16,5-3 0 0,-5-2 0 0,8 4 0 15,-5 1 0-15,5-1 0 0,0 3 0 16,0-2 0-16,-3-3 0 0,3 3 0 0,5-1 0 0,-2 1 0 0,-1-6 0 15,6 6 0-15,-5-1 0 0,-1-1 0 0,6-4 0 16,-5-1 0-16,5 2 0 0,2-3-15 0,-5 1 3 16,9-1 0-16,-4-2 0 0,1-2 12 0,-1 2 16 15,1-5-3-15,-4 3-1 0,4-2-12 0,0-1 0 16,2-2 0-16,2 2 0 0,4-1 0 0,-1-1 0 16,4-5 0-16,-4 5 0 0,3-7 0 0,0 7-15 15,3-5 3-15,0-2 1 0,-6 5 11 16,6-3 11-16,-3-2-3 0,0 5 0 15,3-2-40-15,-3-3-8 0,8 0-1 0,5-3-1 16,-5 3-174-16,6-5-36 0</inkml:trace>
  <inkml:trace contextRef="#ctx0" brushRef="#br0" timeOffset="68309.89">9469 7083 172 0,'0'0'16'0,"0"0"-16"0,0 0 0 0,-2-5 0 15,-3-2 408-15,2 0 80 0,-2-3 15 0,-1 3 3 16,-2 0-366-16,0 3-72 0,3-4-16 0,-5 4-2 15,-4-6-21-15,1 10-4 0,-3-7-1 0,3 7 0 16,-6 0-14-16,4 0-10 0,-4 7 12 0,3 0-12 16,0-4 8-16,3 4-8 0,0 0 0 0,0 2 0 0,-1 5 29 15,4 1-1-15,-1-4 0 0,3 1 0 0,-2 0-4 0,2 2 0 16,0-5-1-16,3 8 0 16,-1-3-12-16,4 0-3 0,2-2 0 0,2 2 0 0,1 2-8 15,2-2 0-15,3 1 0 0,-3-4 8 16,6 3-8-16,0-4 8 0,-1 4-8 0,3-5 8 0,1 3 2 0,-1-7 0 15,3 7 0-15,2-3 0 0,1 0 5 16,-1-2 1-16,1 0 0 0,2 1 0 16,-3-1-16-16,-2-3 0 15,-2 1 0-15,-1 4-10 0,-3-2 34 0,1 1 6 0,-3-1 2 0,-3 0 0 0,-2 2-32 0,0 0 0 16,-3 1 0-16,-6 6 0 0,1-4 0 16,0-3 0-16,-3 1 0 15,0 4 0-15,-3-5 8 0,-2 8 1 0,0-1 1 0,-3-2 0 16,3 3-10-16,-3-1 0 0,0-2 0 0,0 3 0 0,0-3 0 15,0 0-11-15,-2-2 3 0,2 0 0 0,3-1 8 0,-3-3 0 16,-3 1 0-16,3-2 0 16,3 0-37-16,-3-5-6 0,-2 3-1 0,2-5 0 15,3 0-108-15,-1 0-23 0,6-5-4 0,-2-4-778 16</inkml:trace>
  <inkml:trace contextRef="#ctx0" brushRef="#br0" timeOffset="68572.92">9610 7076 2574 0,'0'0'114'0,"0"0"23"0,0 0-109 0,2 7-28 0,-2-3 0 0,3 3 0 16,-3-7 67-16,3 12 8 0,-3-7 1 0,0 9 1 0,0-5-37 0,-3 3-8 16,0 0-2-16,1 2 0 15,-4 2-20-15,1 1-10 0,2-1 10 0,-4 8-10 16,1-1-20-16,1 1-9 0,0 4-3 0,-1-2 0 0,1 0 20 0,2 4 3 15,1 1 1-15,2 0 0 0,0 1 8 16,0-6 0-16,0 5 0 0,5-8 0 0,-2 6 0 16,-1-11 0-16,4 4 0 0,-1-6 0 15,0-4 0-15,3 2 0 0,-3-5 0 0,3-2 0 0,0-7-21 0,3 5-3 16,-3-10 0-16,2 3 0 16,1-5-148-16,0-7-29 0,-1-3-7 0,-2-1-804 0</inkml:trace>
  <inkml:trace contextRef="#ctx0" brushRef="#br0" timeOffset="68791.78">9506 7268 2390 0,'-10'7'106'0,"7"0"22"0,-2 1-103 0,2-6-25 0,-2 5 0 0,5-7 0 16,0 0 51-16,0 2 5 0,0-2 0 0,0 0 1 15,0 0-9-15,3 5-1 16,2-3-1-16,0-2 0 0,3 0-46 0,0-2 0 0,0-3 0 0,5 1-10 31,-2-3-25-31,-1-1-5 0,4 1 0 0,-1 0-1 16,0-2-25-16,3 2-5 0,-3-3-1 0,3 1 0 15,3-3-120-15,-1 3-25 0,-2 2-5 0,0 0-1 0</inkml:trace>
  <inkml:trace contextRef="#ctx0" brushRef="#br0" timeOffset="69076.62">9901 7221 1681 0,'5'17'74'0,"0"-10"16"0,-2 7-72 0,0-5-18 0,-1 8 0 0,1-1 0 0,0-2 132 0,2 8 22 16,-5-4 5-16,2 4 1 0,1-4-104 0,0-1-20 16,-3 6-4-16,2-1 0 0,1-4 0 0,-3 3 1 15,0-4 0-15,0-1 0 0,0 1-33 0,0-3 0 16,0-5 0-16,0 6 0 0,-3-6 0 0,3 3 0 16,-2-8 0-16,2 3 0 0,0-7 0 0,0 0 0 15,0 0 0-15,0 0 0 0,0 0 13 0,0 0-4 16,0-7-1-16,0-2 0 0,0-5-8 0,5-3 8 15,-2 1-8-15,2-3 8 0,0-2 0 0,3-3 0 16,0 1 0-16,0-1 0 0,0 6-8 0,3-4-11 16,-1-1 3-16,-2 6 0 0,0 1 8 0,3 0-8 0,-1-1 8 15,-2 3-8 1,3 0-23-16,-3 4-4 0,0 1-1 0,0 0 0 16,0-3-104-16,-1 5-20 0,-1 2-5 0</inkml:trace>
  <inkml:trace contextRef="#ctx0" brushRef="#br0" timeOffset="69502.42">10171 7306 2257 0,'0'0'100'0,"0"7"20"16,0 0-96-16,2-2-24 0,1 2 0 0,0 0 0 0,-1-2 55 0,1-1 5 15,-3 3 2-15,2 0 0 0,1 3-42 0,2-3-8 16,1 2-1-16,-4 3-1 0,1 0-10 0,2 0 0 15,3-3 0-15,-5 0 0 0,2 8 0 0,0-3 0 16,1-5 0-16,-4 5 0 16,1-4 0-16,0 4 0 0,2-7 0 0,0 0 0 0,1-2 0 0,1 0 0 15,1-3 0-15,0-2 0 0,0-7-9 0,0 4 9 16,0-4-12-16,3-2 12 16,-1-7-32-16,1-1 1 0,0-4 0 0,-1 4 0 15,-2-1-1-15,3-1-1 0,-6 2 0 0,3-1 0 16,-3 1-11-16,0 3-1 0,1-2-1 0,-4 1 0 0,4 6 37 0,-4 2 9 0,-2-2 0 15,3 4 0-15,-3-5 28 0,0 10 7 16,0 0 1-16,0 0 1 0,0 0 26 0,0 0 5 16,0 0 0-16,0 0 1 0,0 0-25 0,0 7-6 0,0 3-1 0,0-1 0 15,0-2-26-15,0 5-11 0,3 0 8 0,-3 2-8 16,2-5 0-16,4 5 0 0,-4 1 0 0,3-4 0 16,-2 6 0-16,2-3-14 15,1-5 3-15,2 5 1 16,-3 1-42-16,3-4-9 0,0-4-2 0,0 0 0 15,2 3-193-15,1-5-40 0,-1-3-7 0,4-2-1 0</inkml:trace>
  <inkml:trace contextRef="#ctx0" brushRef="#br0" timeOffset="69795.61">10853 7198 1828 0,'0'0'81'0,"0"0"17"0,-5 0-78 0,0 0-20 16,-1 0 0-16,-2 5 0 0,-2-3 101 0,-1-2 17 15,1 7 3-15,-4 0 1 0,1-5-70 0,-3 10-15 16,3-7-2-16,0 7-1 0,0-3-34 0,-3 0 0 16,5 5 0-16,1-4 0 15,-1 6 0-15,0 1-9 0,1-3 9 0,5 7-8 16,-1-2 8-16,6-3 0 0,0 8 0 0,3-8-8 0,2 8 8 16,3-8 11-16,3-2-3 0,2 1 0 0,3-6-8 0,5 5 10 15,-2-5-10-15,2-1 10 16,0-6-21-16,0-2-4 0,0 0-1 0,3-10 0 15,-3 3-23-15,0-2-5 0,3-5 0 16,0-5-1-16,2-2-29 0,1-3-6 0,-1 1 0 16,1-1-1-16,-1-2-143 0,1-4-28 0,20-24-5 0,-15 11-2 15</inkml:trace>
  <inkml:trace contextRef="#ctx0" brushRef="#br0" timeOffset="70012.95">11271 6991 1566 0,'0'-10'69'0,"0"6"15"0,-2 1-68 0,-1 1-16 0,-2-3 0 0,2 5 0 15,-2-2 147-15,-1-3 25 0,1 5 6 0,0 0 1 16,-3 5-63-16,-3-3-12 0,3 5-2 0,0 0-1 15,-2 3-49-15,-1-1-9 0,1 3-3 0,2 4 0 16,-3 1-22-16,1 2-5 0,2 4-1 0,2-2 0 16,-2 5-3-16,3-2-1 0,0 6 0 0,2 3 0 15,3-2-8-15,3 2 0 0,-3-3 0 0,3 1 0 16,2 0 0-16,0-1 0 0,3-2 10 0,0 1-10 0,0-4 10 16,0-3-10-16,0-4 8 0,0 4-8 15,0-6 0-15,0-7 0 0,0 1-14 0,-1-3 5 16,-1-7-50-1,2 0-9-15,-3-2-3 0,3-8 0 0,0-4-209 16,-5-2-43-16,2-24-8 0,-3 4-1 0</inkml:trace>
  <inkml:trace contextRef="#ctx0" brushRef="#br0" timeOffset="70853.42">10951 7259 2602 0,'-3'14'116'0,"1"-9"23"0,-1 2-111 0,6 0-28 15,-3 2 0-15,2-2 0 0,1 0 69 0,2 0 9 0,1-4 2 0,4 4 0 16,1-7-52-16,-1 5-11 0,6-10-1 0,0 5-1 31,0-7-49-31,0 4-10 0,2-4-1 0,1 0-1 16,0 0-16-16,2 5-3 0,-3-5-1 0,3 5 0 16,-5-3 25-16,0 2 5 0,0-1 0 0,0 1 1 0,-3 1 17 0,3-3 3 15,-3 5 1-15,-2-2 0 16,-1-3-35-16,-2 5-7 0,3-2-2 0,-3 2 0 15,0-2-26-15,-8 2-6 0,5 0-1 0,-5 0 0 16,0 0 29-16,0 0 6 0,0 0 0 0,0 0 1 0,0 0 55 0,0 0 20 0,0 0-1 0,0 0 0 16,3 4 49-16,-6 3 9 0,3-2 3 0,-3 0 0 15,1 2-9-15,2 5-2 16,-6-3 0-16,6 0 0 0,-2 1-25 0,2-3-6 16,-3 7-1-16,3-5 0 0,0 5 17 0,0-4 3 0,0 6 1 15,0-2 0-15,3 1-28 0,-1-4-6 0,1 3 0 0,2 3-1 16,1-3-14-16,-1-5-9 0,3 1 12 0,3 2-12 0,-4-3 12 15,1-7-4-15,3 5 0 16,0-7-8-16,-4 0 8 0,4 0-8 0,-3 0 0 16,3-7 0-16,-3 3 0 0,5-8 0 15,0 5 0-15,0-5 0 0,-2-2-19 0,-1 0-7 0,4-3-2 16,-4 6 0-16,1-3 15 0,-1-1 2 0,-2 1 1 16,0 3 0-16,-2-4 1 0,-1 6 0 0,-3-5 0 0,-2 5 0 0,6 1 9 0,-6 1 0 15,0 0 0-15,0 0 0 0,-3 5 0 0,3 2 0 16,-3-7 0-16,3 7 8 0,0 0 8 0,-2 5 3 15,-1-3 0-15,1 0 0 0,-1 5-19 0,0 0 10 16,1 3-10-16,2-3 8 0,0 0-8 0,0 2 0 16,2 3 0-16,-2 0 0 0,3-5 0 0,-3 7 0 0,5-5-8 0,-2 1 8 15,2-3-16-15,0 0 0 0,1-2 1 16,-1-1 0 0,0 1-24-16,1-3-5 0,2-4 0 0,-3-3-1 15,3 3-40-15,0-5-8 0,0 0-2 0,2 0 0 16,-2-3-13-16,3 1-4 0,-1-5 0 0,1 4 0 15,-1-4 37-15,4 5 7 0,-4-5 2 0,4 4 0 0,-4 1 54 0,3-3 12 0,1 8 0 16,-4-8 0-16,1 9 68 0,-3-1 12 0,0 1 1 0,0 3 1 16,-1 0 29-16,-4 3 5 0,2 4 2 0,-2 0 0 15,0 0-21-15,-1 2-4 0,1 3-1 0,-3-2 0 16,3-1-56-16,-3 5-11 0,2-5-2 16,-2 1-1-16,-2 4-22 0,2 0 0 0,-6-2 0 15,4 2 0-15,-1-7 8 0,0 2-8 0,3-4 8 16,0-5-8-16,0 0 8 0,0 0-8 0,0 0 8 0,0 0-8 0,0 0 0 0,0 0 0 15,3-5 0-15,0-4 8 16,-1-5-8-16,6 4-8 0,-2-6 8 0,2 2-12 0,2-3 12 0,1 1 0 16,-3 2 0-16,2-5 0 0,3 3 0 15,-2-6-8-15,0 6 8 0,-1-5-12 16,1 9-4-16,-3 0-2 0,2 1 0 0,-4-4 0 16,2 8-119-16,-3-2-24 0,-3 2-5 0,4 5-1 15,-6-3-75-15,0 5-15 0,0 0-3 0,0 0-1 0</inkml:trace>
  <inkml:trace contextRef="#ctx0" brushRef="#br0" timeOffset="71208.12">12020 7306 288 0,'11'19'25'0,"-9"-12"-25"0,4 5 0 0,1-3 0 0,1 0 350 0,0 1 65 15,0-3 13-15,3 2 2 0,2-2-222 0,-2 0-44 0,2 0-8 0,-2-4-3 16,2-3-75-16,3 0-15 0,-1 0-3 0,1-3-1 16,0-4-47-16,-3 0-12 0,1 0 0 0,-1-2 0 15,0-5-9-15,0 4-4 0,1-1-1 0,-4-1 0 16,-2 0-3-16,-3 0-1 0,-2-4 0 15,0 6 0 1,-3-4-21-16,-3 3-4 0,-2-1-1 0,-1 0 0 0,1 0 8 16,-3 5 2-16,-5-2 0 0,2 2 0 0,1-3 11 15,-6 8 3-15,0-3 0 0,0-2 0 0,0 7-2 0,3-2 0 0,-3 4 0 0,3-2 0 16,2 7 22-16,1 0 0 0,-1 3 0 0,1-3 0 16,2 7 0-16,0 0 0 0,0-2 0 0,3 4 0 15,-1-2 40-15,4 3 13 0,-1-1 3 0,0 1 0 16,1 4-20-16,2-5-3 0,2 1-1 0,1 6 0 15,0-1 16-15,2-4 4 0,3 4 0 0,0-4 0 0,0-1-7 16,0-3-1-16,5 2 0 0,-2 1 0 0,2-5-19 16,5-1-4-16,1-4-1 0,-1 3 0 0,1-3-12 0,-1-7-8 15,4 5 8-15,-4-10-8 16,6 5 0-16,0 0-15 0,2-7 3 16,-2 5 0-16,-3-6-26 0,0-1-5 15,0 2-1-15,-2-2 0 0,-1-3-124 0,1 2-24 0,0-6-6 0</inkml:trace>
  <inkml:trace contextRef="#ctx0" brushRef="#br0" timeOffset="72044.09">13319 7123 403 0,'3'11'17'16,"-3"1"5"-16,5 0-22 0,-2 0 0 0,-1-1 0 0,1 6 0 0,2 4 434 0,1-5 82 15,2 1 17-15,-3-3 3 0,-3-5-424 0,4 6-86 16,-4-4-17-16,1 1-9 15,-3-3-24-15,3-1-12 0,-3-1-1 0,0-5-1 16,0-2-7-16,0 0-2 0,0 0 0 0,0 0 0 0,0 0 33 0,0 0 14 16,0 0-12-16,0 0 12 0,0 0-10 0,0 0 10 0,-6-2 0 0,4-3-9 15,-1-5 0-15,0 1 0 16,1-5 0-16,2 0 0 0,2-3 21 0,1-1 4 16,0-4 0-16,-1 4 1 0,4-4-5 15,-1 8-2-15,3-2 0 0,0-1 0 16,0 8 31-16,0-5 7 0,0 2 0 0,2 0 1 15,1 5-4-15,-3-2-1 0,0 2 0 16,2 0 0-16,1 4-14 0,-1-4-3 16,1 0-1-16,0 7 0 0,-1 0-17 0,-2-2-9 0,3-3 10 0,-3 3-10 0,0 2 0 15,0 0 0-15,-3 0 0 0,-5 0 0 16,5 0-19-16,-5 0-9 0,8-2-3 0,-8 2 0 16,0 0-5-16,8 2 0 0,-8-2-1 0,0 0 0 15,8 0 2-15,-8 0 1 0,5 7 0 0,-5-7 0 0,6 2 10 0,-1 5 1 16,-3 0 1-16,-2-7 0 0,0 0 9 0,0 0 1 0,3 3 1 0,-3 4 0 15,0-7 3-15,0 0 0 0,0 0 0 0,0 0 0 16,0 0-16 0,0 0-2-16,0 0-1 0,0 0 0 0,0 0-41 0,0 0-8 0,0-7-1 15,3 4-1-15,-3-4-4 16,0 0-1-16,0 5 0 0,-3-5 0 0,3 0 31 16,0 7 7-16,-3-3 1 0,3 3 0 0,0-4 70 0,-2 1 14 0,2 3 4 0,-3-7 0 0,3 7-12 0,0 0-1 15,0 0-1-15,0 0 0 0,0-7 3 0,0 0 1 16,0 7 0-16,0 0 0 15,3-2-11-15,-3 2-3 0,2-7 0 0,-2 7 0 0,0 0-20 0,0 0 9 16,3 0-9-16,-3 0 0 0,5-7-12 0,-5 7-8 16,0 0-3-16,0 0 0 15,0 0-161-15,0 0-32 0,0 0-6 0,0 0-2 0</inkml:trace>
  <inkml:trace contextRef="#ctx0" brushRef="#br0" timeOffset="72837.92">13608 7205 403 0,'0'0'36'0,"5"5"-36"0,0-3 0 0,6 0 0 16,-3 3 444-16,0-5 83 0,2 2 16 0,-2-4 3 16,5-3-386-16,-2 3-76 0,-1-5-16 0,4 0-4 15,-1-3-51-15,-2 1-13 0,2 0 0 0,0-3 0 16,0-5-24-16,-2 8-8 0,-1-8-2 0,-2 3 0 16,3-2-14-16,-3 2-2 0,-3-3-1 0,0 8 0 0,-2-5 35 0,0 2 8 15,-3-2 8-15,-3 0-13 0,0 7 13 0,-2-3 0 16,-3-4 0-16,0 7 0 0,-2-2 0 0,-1 2 0 15,1 2 0-15,-1 0 0 0,0 3 0 0,1-3 0 16,-3 5-8-16,2 5 8 0,0-3-12 0,-2 5 12 16,3-4-13-16,-1 9 5 0,0-3 8 15,1 0 0-15,2 5 0 0,0 1 8 16,0 1 10-16,0 0 2 0,3 1 1 0,-1-1 0 0,6 1 2 0,0-1 0 16,0 1 0-16,6-1 0 0,-1-2-4 0,3 3-1 15,3-1 0-15,2-4 0 0,0 0-9 0,3 0-1 16,2-3-8-16,4-2 12 0,1-5-12 0,1 5 0 15,0-7 0-15,5-2 0 0,0-3 13 0,0-2-3 16,6 0-1-16,-4-2 0 0,1-1-9 0,0-4 0 16,-3 5 0-16,0-8 0 0,0-4 15 0,0 5-3 0,-2-3 0 15,-1-2 0-15,-2 2-4 0,-3 0 0 16,-2 3-8-16,-3-1 12 0,0 1 16 0,-6 2 4 0,-2-3 0 0,-5 6 0 16,-3-1-32-16,-3 2 0 0,0 3 0 0,-2-2 0 15,-3 2 8-15,-2 0 0 0,-6 4-8 0,3-1 12 16,-3 4-12-16,0 0 0 15,0 4 8-15,3-1-8 0,-3-3 0 0,0 7 0 0,3 0 0 0,-1 0 0 16,1 0 0-16,-3 2-10 0,3 1 2 0,3-3 0 16,-4 2 8-16,4-2 0 0,2 3 0 0,3-3 0 15,-1 5 0-15,1-3 0 0,2 0 0 16,3 1 0-16,3 4 0 0,2-5 0 0,-2-2 0 0,5 3 0 0,0 4 0 0,2-5 0 16,1 5 0-16,-1 3 0 0,1-8 0 0,2 5 0 15,1 3 0-15,-1-1 0 0,-3 1 0 0,4 4 0 16,-4-5 0-16,3 8 0 0,-2-1 0 0,0 1-12 15,-1-1 12-15,1 3-12 0,-1 3 20 16,-2 1 4-16,0 5 1 0,0-2 0 0,-3-2-2 16,1 2-1-16,-1 4 0 0,0-4 0 15,1-2 7-15,-4-3 2 0,1-2 0 0,0-7 0 0,-1 2 7 0,1-7 2 16,-1-2 0-16,1 0 0 16,-3-5-47-16,3-5-9 0,-1 0-1 0,6-4-1 15,-2-7-96-15,2-5-19 0,-3-8-4 0,3-3-603 0,2-6-120 0</inkml:trace>
  <inkml:trace contextRef="#ctx0" brushRef="#br0" timeOffset="73437.1">14536 6887 864 0,'-2'10'38'0,"-1"-3"8"0,0-2-37 0,1-1-9 0,-1 3 0 0,-2 5 0 15,-1-3 471-15,4 1 92 0,-4-1 18 0,1 5 4 16,0 0-449-16,0 3-91 0,-1 2-17 0,1 2-4 15,-3 2-24-15,0 1 0 0,3-1-10 0,0 3 10 16,-1-2-16-16,4 2 3 0,-4 2 1 0,4-5 0 16,2-4 12-16,-3-2 0 0,3 2 0 0,3-8 0 15,-1 1-9-15,-2-2 9 0,3-8-8 0,-3-2 8 16,0 0-36-16,0 0-3 0,11-7 0 16,-4-3 0-16,4-8-15 0,0-11-3 15,-1 3-1-15,1-4 0 0,5-1-37 16,-6 1-7-16,4-3-2 0,-1 2 0 0,3 3 29 0,-3 0 6 0,3-3 1 0,-3 8 0 15,-2 4 50-15,2-2 18 0,-3 4-12 0,1 1 12 0,-3 6 39 0,0 1 13 16,0 2 4-16,-6 2 0 16,4-2 36-16,-4 7 7 0,1 5 1 0,0-3 1 0,2 5-15 0,-2 3-3 15,-3 4-1-15,0-5 0 0,0 10-46 16,0-2-10-16,-3 1-2 0,3 3 0 0,-3 3-16 0,1 0-8 0,2-1 8 16,0 1-8-16,2-1 0 15,1-4 0-15,-3 2 0 0,3-2 0 16,-1-5 9-16,-2-2 0 0,3-5 0 0,2 5 0 15,-2-3-9-15,2-7 0 0,3-2 0 0,3 0-11 16,-1-7 11-16,3-2-8 0,6-5 8 0,-3-3-8 16,0 1-39-16,2-8-7 0,-2 1-2 0,0-1 0 15,-3 1-4-15,3-3-2 0,0 2 0 0,-3 6 0 0,3-4 36 0,0-1 7 0,-6 6 2 0,4-4 0 16,-1 9 17-16,0-2 0 0,-5 0 0 16,0 5 0-16,-3 2 9 0,3 0 6 0,-5 7 1 0,-3 0 0 15,0 0 20-15,0 0 4 0,0 7 0 0,-3 0 1 16,1 2 2-16,-1 5 0 0,3 3 0 0,-3-1 0 15,3 1-7-15,-5-1 0 0,5 8-1 0,-3-1 0 16,3-2-22-16,0-2-4 0,-2 5-1 16,4-3 0-16,-2-5-8 0,3 1 0 15,-3 4 0-15,3-9 0 0,2 2-8 0,-2-5-4 0,-1-2-1 0,1-2 0 16,0-3-90-16,5-2-17 0,-3-2-4 0,3-10-669 16,0 1-134-16</inkml:trace>
  <inkml:trace contextRef="#ctx0" brushRef="#br0" timeOffset="73587.55">15110 6699 2552 0,'0'17'113'0,"-2"-10"23"0,-1 0-108 0,3 2-28 16,0-2 0-16,0-2 0 0,-3-3 26 0,1 8 0 15,2-6 0-15,0-4-1186 0</inkml:trace>
  <inkml:trace contextRef="#ctx0" brushRef="#br0" timeOffset="74158.77">15237 7045 2833 0,'3'9'62'0,"0"8"13"0,-1 4 2 0,1-2 3 0,0-3-64 0,-1 5-16 0,1-4 0 0,-3-1 0 15,3-6 55-15,-3-3 7 0,0 0 2 0,0-7 0 16,0 0-64-16,0 0-26 15,0 0 2-15,0 0 0 16,5-2-20-16,0-6-3 0,0-6-1 0,3-2 0 0,0-8 39 0,0 6 9 0,0-6 0 0,3 3 0 16,2-3 30-16,-2 1 8 0,2-3 2 0,0 2 0 15,0 1-32-15,0-1-8 0,6-1 0 16,-6 1 0-16,0 0-14 0,1 3-4 0,-1 3-1 0,-3-1 0 16,4 2-65-16,-6 1-14 0,-3 9-2 0,0-3-1 15,-2 3-53-15,0 0-10 0,-3 7-3 0,0 0 0 16,5 7 61-16,0 7 12 0,-5 0 2 0,0 5 1 15,3-2 17 1,-3 6 3-16,0-2 1 0,2-2 0 0,1 5 56 0,0-3 14 0,2-2 0 0,-2-3 0 16,5 5 82-16,0-4 19 0,-1-1 4 0,4 1 1 0,0-3 45 0,2 0 9 15,0-2 1-15,-2 0 1 0,2-3-62 0,0-2-13 16,0-5-3-16,1-2 0 0,-1 0-32 0,0 0-6 16,-2-7-2-16,-1 5 0 0,3-5-35 0,1-3-9 15,-4-4 0-15,1 5 0 16,2-5 0-16,-5 4 0 0,-3-4 0 0,3-2-11 15,-2 2-25-15,-4-3-4 0,1 8-2 0,-6-5 0 0,1-3 20 0,-4 8 4 0,1-5 1 0,-3 4 0 16,0 1 17-16,-3 2-12 0,4 0 12 0,-7 0-10 16,4 7 10-16,-4 0 0 15,4 0 0-15,-3 7 0 16,-1-5 0-16,1 10 0 0,0-3 0 16,0 1 0-16,2 6 0 0,1 3 0 0,-4-2 8 0,6 1-8 0,3-1 20 0,0 6 0 0,0 1 0 0,2-3 0 15,3 3 16-15,3-6 4 0,-1-1 0 0,1 4 0 16,2-7-23-16,3-2-4 0,0 4-1 0,3-9 0 15,-3 0-12-15,2 3-16 0,1-10 3 0,2 0 1 16,-2-3-90 0,2-6-18-16,-3-3-3 0,6 3-616 0,-3-8-123 0</inkml:trace>
  <inkml:trace contextRef="#ctx0" brushRef="#br0" timeOffset="75602.85">15978 6904 3024 0,'0'0'67'0,"0"7"13"0,-2 0 4 0,2 2 0 0,0 1-68 0,0 2-16 16,-3-1 0-16,0 1 0 0,-2 0 42 0,0 2 5 15,2 0 1-15,-2-2 0 0,-1 4-38 16,-1 3-10-16,1-7 0 0,1 4 0 0,0-2 0 0,-1 3 0 16,4-3-12-16,-1-5 4 0,0 1 8 0,1-3 0 15,2 0 0-15,0-7 0 0,0 0 0 0,0 0 0 16,0 0 0-16,0 0 0 15,0 0-36-15,8 0-6 0,-3-2-1 0,6-10 0 16,-1 0-7-16,1-2-2 0,2-3 0 0,3-4 0 0,-3 2 23 0,3 3 4 0,-5-5 1 0,2 4 0 16,0 3 12-16,3 2 4 0,-6 1 0 15,1 1 0-15,-3 1 8 0,0 2 0 0,-3 0 0 0,0 4 0 16,1-1 49-16,-1 4 12 0,-5 0 3 0,0 0 0 16,0 4-27-16,0 4-5 0,0-4 0 15,0 8-1-15,-3-3 1 0,-2 1 1 0,2-3 0 0,1 7 0 16,-3-5-10-16,-1 5-3 0,1-4 0 15,2 6 0-15,-2-6-11 0,2-3-9 0,-2 0 12 16,2-2-12-16,3-1 0 0,0-4 0 0,0 0-12 0,0 0 3 16,0 0-7-16,0 0-2 0,0 0 0 0,6-4 0 15,-1-3-28 1,3-5-6-16,3 2 0 16,-4 3-1-16,7-2 33 0,-4-1 8 0,4 1 0 0,1-3 1 0,1 3 11 0,0-1 0 0,0-1 0 0,-3 6 0 15,3-2 0-15,0 2 0 0,-3-2 0 16,0 5 0-16,-2 0 0 0,0-3 0 15,-3 5 10-15,0 0-10 0,-8 0 30 0,7 0 0 0,4 5 0 0,-3-3 0 16,0-2-3-16,0 7-1 0,-3-5 0 0,0 3 0 0,-5-5-14 0,6 7-2 16,-1-2-1-16,0-1 0 0,3-1-9 0,-8-3-9 15,0 0 9-15,0 0-13 16,8 4-15-16,0-1-4 0,-8-3 0 0,0 0 0 16,8 0-24-16,0 0-6 0,-3-3-1 0,3 3 0 0,-2-4 35 0,1 4 6 15,1-7 2-15,0 7 0 0,-2 0 20 0,2 0-11 16,-1-3 11-16,1 3-8 0,0 0 8 0,0 3 0 15,6-3 8-15,-1 0-8 0,-3 0 14 0,1 0-2 16,5 0 0-16,-3 0 0 0,3 0-3 0,0 0-1 0,-3 0 0 0,0 0 0 16,3 0 7-16,-3 0 1 15,1-3 0-15,1-4 0 0,1 5 0 0,0-3 0 16,-5-2 0-16,-1-2 0 16,4 2-39-16,-6-3-7 0,-1 3-2 0,-1-2 0 0,-4-5 7 0,4 7 1 0,-6-10 0 15,0 8 0 1,-6-1-28-16,1-4-6 0,2 7-1 0,-2-4 0 0,-3 3 5 15,-2 1 1-15,2 0 0 0,0 0 0 0,0 0 27 0,0 7 6 0,-5 0 0 0,2 0 1 16,3 7 19-16,-2-7 0 0,-1 10 0 0,3-3 9 16,3 0 19-16,-3 2 3 0,3 3 1 0,-1 0 0 15,1 2 10-15,2-5 2 0,1 8 1 0,2-6 0 16,0 1-2-16,2 0-1 0,1 0 0 0,0 2 0 16,-1-5-24-16,4 3-5 0,4-3-1 0,1 1 0 0,-6-1-12 15,3-2 0-15,3 0 0 0,2 0 0 0,-3-4 0 0,6-3 0 16,-3 0 0-16,1 0 0 0,4-3 0 15,-5-4-16-15,1 5 3 0,2-5 1 16,-1 0-16-16,-1-3-4 0,-4-1 0 0,1 1 0 16,-1 1 0-16,4-5 0 15,-6 4 0-15,-1-4 0 0,-1 5-4 0,2-5 0 0,-3 4-1 16,0 3 0-16,-2 0 21 0,0-2 4 0,-1 6 0 0,-2 3 1 0,0 0 31 0,0 0 5 16,0 0 2-16,0 0 0 0,0 0 11 0,0 0 2 15,0 0 1-15,-2 5 0 0,-1 2 3 0,0 7 0 0,1-7 0 16,-4 3 0-16,6-1-16 0,-2 3-4 0,-1 0 0 15,0-5 0-15,3 2 13 0,0-2 3 16,0 7 0-16,0-7 0 0,0-4-32 0,3 4-8 0,-3 2 0 16,0-9 0-1,3 5-24-15,-3-5-7 0,5 0-1 0,0 0 0 0,1-5 7 0,2 3 1 16,2-5 0-16,1 0 0 16,-3-3-18-16,5-4-3 0,3 5-1 0,0-5 0 0,-3-3 20 0,5 6 4 0,-4-8 1 0,4 2 0 15,-2 1 12-15,0-1 9 0,-6-1-12 0,4-1 12 16,4 2-16-16,-2 1 4 0,0-1 1 0,-3 3 0 15,3 5 25-15,-5-1 5 0,-1 3 1 0,3 0 0 16,-5 7 3-16,0 0 1 0,0 0 0 0,0 0 0 16,0 7 16-16,-3-4 3 0,1 1 1 0,-1 6 0 15,-2-1-10-15,5 3-2 0,-6-3 0 0,4 1 0 16,-4 4-3-16,1-5-1 0,2 1 0 0,0 1 0 16,-2-1-19-16,2-1-9 0,1-2 8 0,-1 3-8 15,0-3 0-15,0 0 0 0,3 0 0 0,0-5 0 16,0 3 0-16,0-5 0 0,3 2 0 0,-1-4 0 15,1-3-30-15,2 3-11 16,3-5-3-16,-3-3 0 0,3 1-12 0,0-5-4 16,0-7 0-16,2 4 0 0,-2-6-135 0,-2-1-27 0,1 1-6 15,-1-3 0-15,-1 2-22 0,-3 1-4 0,-2-1-1 0,0 1 0 16,0-1 75-16,-2 5 16 16,-4-2 2-16,4 5 1 0,-6-5 273 0,2 4 56 0,1 8 10 0,-3-5 2 0,0 4 106 0,0 3 21 15,0 0 4-15,0 5 1 0,0-5-132 0,-3 7-25 16,1-3-6-16,2 3-1 0,-3 0-41 0,0 3-9 15,-2 6-2-15,2-2 0 0,-2 3-49 0,2 4-11 0,-2-5-1 16,2 5-1-16,-2 7 3 0,2-2 1 0,1 2 0 0,-3 3 0 16,2 2-30-16,0 4-8 15,1 1 0-15,-1-3 0 0,3 3 0 0,3-3 0 16,-3-2 0-16,2 0 0 0,-2-5 0 0,3 0 0 0,0-2 0 0,2-3 0 31,-3 1-21-31,1-5-6 0,2-3-1 16,-2 0 0-16,-3-2-96 0,3-4-19 0,-3-3-4 0,0 0-685 0,0 0-136 0</inkml:trace>
  <inkml:trace contextRef="#ctx0" brushRef="#br0" timeOffset="75835.71">17219 6605 2246 0,'11'7'100'0,"-6"0"20"0,3-2-96 0,2 0-24 16,4 2 0-1,2 4 0-15,2-1 252 0,3-3 47 0,-2 0 9 0,2-5 1 16,0 1-228-16,3-3-45 0,2 0-10 0,4-3-2 0,-1-4-38 0,5 0-8 16,-2-2-2-16,0-1 0 15,-1-1-15-15,-2 1-3 0,-2 1-1 0,-1 2 0 16,1-7-17 0,-3 9-3-16,-1-7-1 0,-1 5 0 0,-1 2-96 0,-3 1-19 15,-2-3-4-15,-3 4-956 0</inkml:trace>
  <inkml:trace contextRef="#ctx0" brushRef="#br0" timeOffset="80525.48">9739 10114 230 0,'0'0'20'0,"0"0"-20"0,0 0 0 0,0 0 0 16,0 0 412-16,-2 2 79 0,-1 6 15 0,0-6 3 15,3-2-382-15,-2 7-77 0,-4 0-15 0,4-2-3 16,-3-1-4-16,-1 3 0 0,1 0 0 0,-3 3 0 16,0 2-4-16,-3-1-2 0,-4 6 0 0,-1-3 0 15,0 7-11-15,-5 3-3 0,0-1 0 0,-3 3 0 16,-5 0-8-16,-1 5 10 0,-4 1-10 0,-3 6 10 16,0 0-10-16,0 4 12 0,-3-2-12 0,3 12 12 15,-8-1-12-15,0 4 12 0,-8 6-12 0,-2-2 12 16,-1 4-12-16,-2 5 0 15,2-2 0-15,-2-2 0 0,-5 4 0 0,-1-2 8 16,6-3-8-16,2 8 0 0,9-8 0 0,-1 1 0 0,1-3 0 16,4-2 0-16,1-5 0 0,0 2 0 0,-1-2 0 0,4 3 8 0,2-3-8 0,2-7 0 15,1 2 0-15,-1-2 0 0,4 0 0 0,2 0 0 16,-1 0 0-16,1-2 0 0,-2 0 0 0,1-1 0 16,4-1 0-1,2-1 0-15,-5-7-8 0,5 5 8 0,3-2 0 0,0-5 0 16,2 5 0-16,-2-8 10 0,5-4-1 0,0-2 0 15,6-3-28-15,2-5-5 0,0-4-2 16,3-5 0-16,5 0-77 0,0-7-15 0,0-2-3 0,2-10-513 0,6 0-102 16</inkml:trace>
  <inkml:trace contextRef="#ctx0" brushRef="#br0" timeOffset="83244.07">9705 10100 1364 0,'0'0'60'0,"0"0"13"0,0 0-58 0,0 0-15 0,0 0 0 0,0 0 0 16,0 0 72-16,0 0 11 0,0 0 2 0,0 0 1 15,0 0-38-15,0 0-8 0,0 0-2 0,8 0 0 16,-5-2-25-16,4 2-5 0,-1 0 0 0,2 2-8 16,0 0 22-16,2 3-2 0,3 2-1 0,1 3 0 15,-1-1 2-15,5 7 1 0,-2 1 0 0,3 6 0 16,2 1-8-16,-3-1-2 0,1 6 0 0,0-4 0 16,-1 8-12-16,1-2 0 0,-1 0 0 0,1 1 0 15,-4-1 0-15,4 0 0 16,-3 4 0-16,2 0 0 0,1 0 0 0,2 5 14 0,0 7-4 15,0 1-1-15,3-1 11 0,3 7 3 0,-3 0 0 0,2-3 0 0,3 4 6 16,0 1 2-16,0-2 0 0,-2 0 0 16,2-4-8-16,0-3-2 0,0 0 0 0,0 0 0 15,3 0-9-15,-3 0-3 0,0-5 0 0,0 3 0 0,0-5 3 0,3 0 0 16,-3-3 0-16,0-1 0 0,0 1 8 16,-5 1 3-16,0-3 0 0,0 5 0 15,-3-2 3-15,-2-5 1 0,-1 7 0 0,-2-5 0 16,2-2-1-16,-4 0 0 0,2 0 0 0,2-3 0 0,-5 8-9 15,1-3-1-15,-4 3-1 0,1 2 0 0,-1-2 1 16,-2 1 1-16,0 1 0 0,-3-2 0 0,3-3-9 0,-2 5-8 16,2 0 12-16,-3 0-12 0,0 3 15 0,0-8-4 15,1 5-1-15,-1-2 0 0,3-6-10 0,-3-1 12 16,1-5-12-16,2 4 12 0,-1 1-12 16,4-5-14-16,-3-3 3 0,0 1 1 0,0 4 10 0,2-4 0 0,-4-1 0 15,2-4 0 1,0 2-44-16,0-9-6 0,-3 2-2 15,-3-5 0-15,1-1-174 0,-3-8-35 0,0 0-7 0</inkml:trace>
  <inkml:trace contextRef="#ctx0" brushRef="#br0" timeOffset="84043.61">7705 12616 172 0,'-6'8'16'0,"1"-1"-16"0,0 0 0 0,0 2 0 16,-1-7 453-16,1 5 88 0,2 3 18 0,3-3 3 16,0-7-447-16,0 5-90 0,0-5-17 0,8 2-8 15,3 5 0-15,5-5 0 0,-3-2 0 0,11 0 0 16,2 0 13-16,1-4-1 0,-6-1 0 0,5 3 0 16,6-3-1-16,0-2-1 0,0 7 0 15,-1-2 0-15,6-1-10 0,6-2 8 0,-1 5-8 0,3-2 8 16,0-3-8-16,3 5 10 0,2-2-10 0,0 2 10 15,-5 0-2-15,8 0-8 0,3 0 12 0,4 0-4 16,4-5 1-16,-1 5 0 0,-2 0 0 16,3 0 0-16,-3 0 15 0,5 0 2 0,0 5 1 15,0-3 0-15,-5-2-11 0,0 7-1 16,5-7-1-16,0 8 0 0,0-6 10 16,0 5 3-16,-2-2 0 0,2 2 0 0,5-3-5 0,1 3-1 0,-6-2 0 15,0-3 0-15,-5 1-3 0,3 2-1 0,-1-3 0 0,-2-2 0 0,2 0-4 16,-2 0-1-16,0 0 0 0,-3 0 0 0,-2 0-3 0,-1-2-1 15,-2-3 0-15,6 2 0 0,1 3-8 16,-1 0 0-16,-9-2 0 0,0-3 0 0,-5 5 0 0,0 0 0 16,0-2 0-16,-3-3 0 0,-2 5 0 0,-3 0 0 15,0-2 0-15,-2 2 0 0,-6 0 28 0,-3 2 3 16,-2-2 1-16,-3 0 0 0,0 0-32 16,-2 5 0-16,-3-3 0 0,0-2 0 15,-3 0 12-15,0 0-3 0,0 0-1 16,-5 7 0-16,3-7-8 0,-3 0 0 0,2 3 0 0,-2 2 0 0,3-3 0 0,-3 5-9 0,-3-7 9 0,3 5-13 15,0-3 13-15,2 0 0 0,-2 3 0 16,0-3 0-16,-2-2 0 0,-1 5 0 16,3-5 0-16,-3 2 0 15,-5-2-160-15,0 0-25 0,5 0-6 0</inkml:trace>
  <inkml:trace contextRef="#ctx0" brushRef="#br0" timeOffset="86147.05">10967 11483 2458 0,'-5'9'54'0,"5"-9"11"0,-3 3 3 0,3-3 1 0,0 0-55 0,0 0-14 0,0 0 0 16,8 4 0-16,3-1 0 0,4-3 11 0,-1-3-11 0,9-4 10 16,-1 0 0-16,7-7 0 0,3 5 0 0,2-8 0 15,-2 3-10-15,2-2 0 0,0 4 0 0,3-2 0 16,6 0 0-16,-3 4 0 0,-1-4 0 0,-2 7 0 16,3-2 0-16,-3 2-16 0,-3 0 4 0,1 2 1 15,-9 0 1-15,3-2 0 0,-2 5 0 0,-1-3 0 16,1 5-3-16,-3-2-1 0,-1-1 0 0,-4-1 0 15,-3 4-14-15,0 0-4 16,-3 0 0-16,0 0 0 0,-5 0-80 16,0 0-16-16,-8 0-3 0,0 0-1 0</inkml:trace>
  <inkml:trace contextRef="#ctx0" brushRef="#br0" timeOffset="86520.98">11131 11238 1555 0,'-11'10'138'0,"6"-6"-110"0,0 1-28 0,0 0 0 15,-6 2 217-15,3-5 39 0,0 8 7 0,-2-6 1 16,2 3-196-16,0-2-40 0,0 2-8 0,0 0-2 15,-3-2-18-15,3 0 0 0,-2 2-8 16,-4 0 8-16,1 0-46 0,3 0-3 16,-4 2-1-16,1 1 0 0,3-3 26 0,-1 9 6 0,-2-2 1 0,2 0 0 15,3-2 17-15,0 5-8 16,3 1 8-16,-3-6 0 0,0 5 0 0,6-1 0 0,-4 3 0 0,6-7 9 16,-2 4-9-16,4-2 0 0,1 0 0 15,5-4 0-15,0 6 0 0,2-6 0 0,4 1-9 0,1-1 9 0,4-8-10 16,5 5 10-16,2 0-8 0,3-2 8 15,3-3-12-15,0 1 2 0,0-3 1 0,-1 0 0 16,1-3-50-16,2 3-9 0,-4-7-3 16,4 7-555-16,0-7-111 0</inkml:trace>
  <inkml:trace contextRef="#ctx0" brushRef="#br0" timeOffset="87757.67">12274 11328 1785 0,'0'0'79'0,"0"0"17"0,0 0-77 0,-5 4-19 0,-6-4 0 0,3 0 0 15,-2 0 108-15,2-4 19 0,-3 4 3 0,-2 0 1 16,0-3-105-16,2-1-26 0,0 1 0 0,-2 1 0 15,3-3-15-15,-1 5-8 0,3 0-1 16,-2 0-1-16,2 7 25 0,0-4 0 0,0 4 0 0,2 0 0 16,-1 7 9-16,1-2-9 0,1 2 12 0,2 7-12 15,1-2 0-15,2 4 0 0,0 1 0 0,0-1 0 16,2 1 0-16,4-3 0 0,-4-2 0 0,4-3 0 16,1 1-10-16,1-3 1 0,6-5 0 0,-1 3 0 31,3-7-14-31,2 2-2 0,3-3-1 0,1-4 0 15,-4-4 13-15,6 1 2 0,0-4 1 0,0 0 0 0,2-2-25 0,0-5-5 16,1 4 0-16,-3-4-1 0,0 2 30 16,-3 1 11-16,0 1 0 0,0-4-9 15,0 5 9-15,0 2 11 0,1-3-3 0,1 1 0 0,-1 2 22 0,-1 2 4 16,-3-4 1-16,1 9 0 0,-1-7-18 0,-5 7-3 0,3 0-1 0,-2 0 0 0,-4 0-2 0,1 4-1 16,-1-1 0-16,-4 4 0 0,-1-5-1 0,-2 5 0 15,-3 0 0-15,-3 3 0 0,0 1 2 16,-2-1 0-16,-3-1 0 0,-3 5 0 0,-4 0 9 15,-1-2 1-15,0 2 1 0,0 0 0 0,-3-2-30 0,1 2-7 16,2-4-1-16,-2 4 0 0,4-5 16 0,-2-2 0 16,3 3 0-16,5-6 0 15,-2-1 0-15,-1 1-11 0,6-1 2 0,-3-6 0 16,3-1-18-16,-1 1-3 0,6-4-1 0,-2-7 0 0,2 2 15 0,2-6 2 0,1-1 1 0,0-5 0 16,5 1 13-16,-1-3 0 0,7-2 0 15,-1-3 0-15,0 8 0 0,6-3 0 0,2 2 0 16,0 1 0-16,-2 6 0 0,4-2 0 0,-4 1 0 0,2 6 0 15,0-2 15-15,-2 4-4 0,-3-1-1 0,-1 8 0 16,1-4 28-16,0 5 6 0,-5-3 0 16,2 10 1-16,-2-3 4 0,-1 3 1 0,1 0 0 0,-3 2 0 15,0 4-2-15,-3 1-1 0,0 0 0 0,-2 0 0 16,2 4-14-16,-2 1-2 0,-1 1-1 0,-2 1 0 16,-2-2-14-16,-1-1-4 0,1 5 0 0,-1-4 0 15,-2-3-12-15,-1-2 0 0,1 2 0 0,0 0 0 0,2-5 0 16,-2 1-8-16,2-3 8 0,0-3-13 15,3-4-3-15,0 0-1 0,0 0 0 0,0 0 0 16,0 0-17-16,3-7-3 0,2-4-1 16,1 1 0-16,2-4 21 0,2 2 4 0,1-2 1 0,-1-2 0 0,6-1 12 15,-3-4 0-15,3 9-10 0,0-2 10 16,0 0 0-16,-3 7 10 0,3-2-1 0,-3 2 0 0,1 4-1 16,-4-1 0-16,-2 1 0 0,0 1 0 0,0-3 16 0,0 10 4 15,-3-5 0-15,3 2 0 0,-2 1 11 0,-1 4 2 16,0 0 1-16,-2-3 0 0,2 1-11 0,-2 7-3 15,-1-5 0-15,1-2 0 0,-3-5-3 0,0 7-1 16,0-7 0-16,0 0 0 0,0 7-35 0,0-7-7 0,0 0-2 0,0 0 0 16,0 0-3-16,0 0-1 0,0 0 0 15,0 0 0-15,0 0 4 0,0 0 0 0,8-7 0 16,0 7 0-16,-3-3-3 0,3-1 0 0,0 4 0 0,3-3 0 16,-3 1 23-16,-1 2-9 15,4 0 9-15,-3 2 0 0,0 1 0 0,3-3-8 16,-4 4 8-16,4-1 0 0,-3 4 0 0,0-7 0 15,3 2 0 1,-4 3 0-16,1-5 0 0,3 2 0 0,0-4 0 16,-4-5 0-16,4 0 0 0,0 0 0 0,2-3 0 0,-3-4 0 0,1-2-26 15,2-1-5-15,-2-2-1 0,-1-2 0 16,1-2-48-16,0-1-9 0,-3 5-3 0,2-4 0 0,-2 2 19 0,-3-3 3 16,1 8 1-16,-1-1 0 0,-2 3 41 0,-3-2 9 0,0 9 2 0,2-3 0 15,1 8 31-15,-3 2 6 0,0 0 2 0,0 0 0 16,0 5 58-16,0 6 11 0,0 1 2 0,-3 2 1 0,1 7-49 15,2-2-9-15,-3 5-3 0,-2 6 0 16,2-4-3-16,0 5-1 0,1 2 0 0,-1 4 0 0,-2 3-29 16,2 0 0-16,0 0 0 0,-2 0 0 0,3 0 0 0,-1-2 0 15,3-1 0-15,0-1 0 0,-3 4 0 0,3-3 8 16,0 3-8-16,0-7 0 0,-2 5 0 0,2-1 0 16,0-4 0-16,0-2 0 0,0-5 0 0,-3 2 0 15,3-9 0-15,-3 2 0 16,3-5-27-16,-2-4-11 15,2 0-2-15,0-5-1 0,-3-2-31 0,3-5-7 0,0 0-1 16,0 0-573-16,-3-10-115 0</inkml:trace>
  <inkml:trace contextRef="#ctx0" brushRef="#br0" timeOffset="87993.09">13507 11111 2574 0,'0'0'114'0,"0"12"23"0,0-5-109 0,3 7-28 0,-1-4 0 0,4 4 0 16,-1-5 42-16,3 8 3 0,0-10 1 0,0 2 0 16,0 5-32-16,-3-7-6 0,0 0-8 0,0 0 11 31,1-4-43-31,-6-3-9 0,2 7-2 0,-2-7 0 0,0 9-10 0,-2-2-3 0,-1 3 0 0,-5-3 0 16,3 2 15-16,-6 3 2 0,1-3 1 0,-1 1 0 15,-2-3 6 1,2 2 0-16,1-2 1 0,-1 3 0 15,1-6-29-15,-1-1-5 0,6 4-2 0,-3-7-532 0,0 0-106 0</inkml:trace>
  <inkml:trace contextRef="#ctx0" brushRef="#br0" timeOffset="88694.23">13748 10751 460 0,'0'0'20'0,"0"0"5"0,0 0-25 0,5 8 0 16,0-1 0-16,-2 0 0 0,-3 2 449 0,3-2 85 15,-1 7 17-15,-2 0 3 0,-2-2-407 0,-1 9-82 16,0-2-16-16,1 2-3 0,-4 3-34 0,1 2-12 16,0 4 9-16,0 3-9 0,-1 0 0 0,1 9 0 15,0-2 0-15,-1 0 0 16,1-4 0-16,2 4 0 0,1-5 0 0,-1 0 0 0,0-4 0 0,3 2 0 16,3-3 0-16,0-6 0 0,-1 2 0 0,4-5 0 0,-1-5 0 15,3-2 0-15,0-2 0 0,0-5 0 0,2 0-12 0,4 0 12 16,-1-7-20-16,3-2 3 0,2-3 1 15,-5-2 0-15,6-2 16 0,-3-1-10 16,2-4 10-16,6 0-8 0,-5 2 8 0,2-4 0 0,-3-3 0 16,-2 3 0-16,0-1 0 0,0 1 0 0,-3 2 0 15,-2-3 8-15,-3 5-8 0,-3-2 0 16,0 0 0-16,-2 5 0 0,-3-1 0 0,-3 3 0 0,1-2-12 16,-6 4 4-16,0-2-7 0,-3 5-1 0,1 2 0 0,-4 2 0 15,1 3 5-15,-3 2 1 0,0 2 0 16,1 1 0-16,1 4 20 0,4 2 4 0,-3-2 1 0,5 3 0 15,0 2-15-15,2-3 0 0,1 8 0 0,2-3 0 16,1-2 0-16,2-5 0 0,0 2 0 0,5 1 0 16,0-3 0-16,3 0 0 0,3-5 0 0,0-2 0 15,2 0-16-15,3-4-7 0,-1-3-1 0,1 0 0 0,3-7 14 0,2 0 10 16,0-3-13-16,-2 1 5 0,2-5 8 0,0-3-10 16,0-2 10-16,3 1-10 0,-3-6 10 0,6 5-12 15,-6-2 12-15,5-2-12 0,-2 4 12 16,-3-2-12-16,0-3 12 0,1-2-12 0,-1 3 12 0,-3-1-8 15,-2-6 8-15,0 6-8 0,-3 1 8 0,-2 4 0 16,2-5 8-16,-5 3-8 0,-3 5 19 16,1-1-1-16,-1 3 0 0,-2 5 0 0,-1-1 6 15,1 3 2-15,-3 0 0 0,0 7 0 0,0-2 11 0,-3-3 3 16,1 5 0-16,-4 0 0 0,4 0-4 0,-6 0 0 16,2 7 0-16,-2 0 0 0,1 7-25 0,-1-2-11 15,0 9 8-15,2-4-8 0,-2 6 0 0,3 3 0 0,0 5 0 16,2-1 0-16,1 3 0 0,2-2 0 0,0 2 0 0,2 4 0 15,1-4 0 1,-1 0 0-16,4-2 0 0,-1 2 0 0,-2-3 0 0,5-6 0 0,-6-1 0 16,6-2 0-1,-2-4-32-15,1-3 2 0,-1-2 0 0,2-8 0 0,-3-1-83 0,0-10-17 16,3 0-3-16,-5-10-568 0,2 1-114 0</inkml:trace>
  <inkml:trace contextRef="#ctx0" brushRef="#br0" timeOffset="88890.53">14301 11128 2973 0,'-6'16'132'0,"4"-6"27"0,2-3-127 0,0 2-32 16,0-2 0-16,0-7 0 0,5 10 24 0,0-3-2 16,-5-7 0-16,8 0 0 15,8 0-86-15,0-3-16 0,0-6-4 0,0-3-1 16,2 3-48-16,-2-5-10 0,0 2-1 0,0 0-1 15,-3 0-82-15,0 5-16 0,-2-2-3 0,0 4-496 0</inkml:trace>
  <inkml:trace contextRef="#ctx0" brushRef="#br0" timeOffset="89262.31">14531 11328 403 0,'3'7'36'0,"-3"2"-36"0,2 3 0 0,-2-3 0 16,3 1 431-16,0-1 79 0,2-2 16 0,0 0 3 15,3 3-367-15,0-6-74 0,0-1-14 0,2-3-3 16,6 0-48-16,-2-7-10 0,4 2-1 0,-2-2-1 16,3-5-11-16,-4 3 0 0,4 2 0 0,-3-3-11 15,2-4 11-15,-2 5 0 0,0-5-9 0,-5 4 9 16,2 1 0-16,-5-5 0 0,2 7 0 0,-4-3 0 16,-1 1 0-16,-2-1 0 15,-3-1 0-15,-3 4 0 0,0-3-10 0,-2 3 10 0,0 0 0 16,-6 5-9-16,1-5 9 0,-1 7 0 0,-2-3 0 0,2 3 0 15,-2 3 0-15,0-3 0 0,2 4 0 0,1 1 0 16,-1 2 0-16,3 0 0 0,-3 3 10 16,4 1-10-16,1 1 0 0,1 2 0 0,2 0 0 0,1 3 0 0,2-1 0 0,2 1 0 15,1-1 0 1,2 1-10-16,3 4 10 16,0-2 0-16,0-3 0 0,3-2 0 0,2 3 0 0,3-10 0 0,0 2 0 0,2 3 0 0,3-10-12 0,0 3 4 15,1-10 0-15,-4 3 0 16,3-10-50-1,0 3-10-15,3-5-1 0,0-3-1 0,3 1-144 16,2-8-29-16,2 5-5 0,-1-2-2 0</inkml:trace>
  <inkml:trace contextRef="#ctx0" brushRef="#br0" timeOffset="89497.1">15523 10907 345 0,'0'-7'31'0,"0"7"-31"0,3 0 0 0,-3 0 0 16,-3 0 415-16,0-3 77 15,3 3 15-15,-2 0 3 0,-1 3-290 0,-2-3-57 0,2 0-12 0,-5 7-3 16,0-5-103-16,-2 5-21 0,-1 0-4 0,1 3 0 15,-4 4-10-15,4-5-2 0,-1 8 0 0,1 4 0 16,-1-2-8-16,3 9 10 0,0-2-10 0,3 4 10 16,-3 1 18-16,5 2 3 0,3 0 1 0,-2 2 0 15,2-2-32-15,0 0 0 0,2-3 0 0,1 1 0 16,2-3 12-16,3 3-3 0,-3-8-1 0,6 1 0 16,0-8-8-16,2 1-11 0,-3-6 3 0,6-1 0 15,0-8-96 1,-5-2-20-16,-1-2-3 0,4-8-1 15,-4-4-104-15,1-7-20 0,-1-21-5 0,-4 4-1 0</inkml:trace>
  <inkml:trace contextRef="#ctx0" brushRef="#br0" timeOffset="90467.88">15319 11081 2804 0,'0'16'62'0,"0"-6"13"0,-2 1 2 0,2-1 1 0,0-3-62 0,0 2-16 16,0-6 0-16,0 4 0 0,2 0 0 0,4 0 0 15,-1-5 0-15,3 3 0 16,0-5-52-16,2 0-12 0,1-5-4 0,2 5 0 16,0-2-8-16,3 2-1 0,0 0-1 0,3-3 0 15,-1 3 38-15,-5 3 8 16,1-3 2-16,-4 2 0 0,4-2 41 0,-1 5 8 0,-3-3 1 0,4 3 1 0,-4-3-21 0,1 5 9 16,-3-4-9-16,0 4 0 0,-8-7 13 0,2 4-4 0,4 1-1 0,-4 2 0 15,-2-7-8-15,0 12 0 16,0-7 0-16,-2 2 0 0,-4 0 0 15,4 2 0-15,-4-4 0 0,4-3 0 0,-1 5 12 0,0 0 0 0,3-7 0 16,-2 3 0-16,2-3-1 0,0 0 0 16,0 0 0-16,0 0 0 0,0 0 17 0,0 0 4 15,8 0 1-15,2 0 0 0,1 0-33 0,5 0 0 0,-3-7 0 0,0 4 0 16,3-4 16-16,-3 5-3 0,3-5-1 0,0 0 0 16,0 0-3-16,0 0-1 0,2 2 0 0,-2-2 0 15,3 0-8-15,-1 0 0 0,-2 0-10 16,0 0 10-16,-3 7 0 0,0-7 8 0,1 4 1 0,-4 3 0 15,1-2 25-15,-3 2 5 0,-3-5 1 0,3 5 0 16,-3 0-26-16,1 0-5 0,-1 0-1 0,0 7 0 16,0-7-8-16,1 0 8 0,-1 3-8 0,0 1 8 15,1-1 0-15,2 1 0 0,-3-1 0 16,3-3 0-16,-3 7-8 0,3-5 8 0,0-2-8 0,-3 5 8 0,3-3 0 0,0-2 0 16,-3 0 0-16,1-2 0 0,2-3-8 0,0 3 0 15,0-1 0-15,-1-1 0 0,-1-3 0 0,2 0 0 16,-3 4 0-16,0-4 0 0,-2 0 0 15,2-2 0-15,-2 2 0 0,-1 0 0 0,1-3 0 0,-3 3 0 16,0-2 0-16,0 2 0 0,0 0 0 16,-3 0-11-16,-2 2 3 0,3 0 0 0,2 5 8 0,-3-7 0 15,-2 7 0-15,2-2 0 0,-2 2 0 0,2 0 11 16,-2 0-3-16,-1 2 0 16,1-2-8-16,0 5 0 0,0-3 0 0,2 5 0 0,-2 0 0 0,-1-4-11 15,4 4 3-15,-1 0 0 0,0 0 8 0,-2 2 0 16,5 1 0-16,0-3 0 0,0 7 0 0,0-5-8 0,3 5 8 15,-1-4-8-15,1-1 16 0,2 5 3 16,1-4 1-16,2 1 0 0,0-1 16 0,-1-3 3 0,1 2 1 0,3-2 0 16,0 0-20-16,-1 0-4 0,3-2-8 0,1 0 12 15,1-3 4-15,1 3 0 0,3-3 0 16,2-2 0-16,3 0-8 0,-3 0 0 16,0-2-8-16,0-3 12 0,1 5-12 0,-4-7 0 15,-2 5 0-15,2-5 0 0,-2 4 0 0,0-4 0 0,-3 0 0 0,1 0 0 16,-4 0 0-16,1-2 8 0,-3 2-8 0,-3-3 0 15,-2 1 0-15,-1-3 0 16,4 3 0-16,-4 2 0 0,-4-3 0 0,-1-4 0 0,0 5 0 0,-5 2 0 0,-2-3 0 16,-1 1 0-16,-2 2 0 0,-3 0 0 15,0 0-17-15,-5 4 0 0,0-1 0 0,0 4 0 16,2 0 2-16,1 0 1 0,-1 4 0 0,1-1 0 0,-1 4 14 16,6-5 0-16,-3 5 0 0,5 0 0 15,1 3-25-15,2 1-6 16,3-1-1-16,-1-1 0 0,6 5 52 0,0 0 9 0,3-2 3 15,0 2 0-15,5-4-18 0,5 6-3 0,3-4-1 0,2 0 0 0,1-5 2 16,-1 2 1-16,6 3 0 0,0-5 0 0,2-2-2 16,1 2-1-16,-1-7 0 0,-2 7 0 0,3-7-10 15,-4 0 0-15,1 0 0 0,0-3 0 0,0-1-11 0,0 1 11 16,-1-1-8-16,1 1 8 16,-3-4-28-16,-2 0 0 0,-1 0 0 0,-4 2 0 15,-6-6-171-15,2 1-34 0,-5 3-7 16,-5-5-2-16</inkml:trace>
  <inkml:trace contextRef="#ctx0" brushRef="#br0" timeOffset="91990.01">7805 12696 172 0,'-16'0'16'0,"11"0"-16"0,5 0 0 0,0 0 0 0,0 0 340 0,-5 0 66 16,2 5 13-16,3-5 2 15,0 0-307-15,0 0-62 0,-5-5-12 0,5 5-2 16,0 0-6-16,0 0-2 0,-5 0 0 0,-1 0 0 0,1 0-3 0,-3 5-1 15,-3-3 0-15,3 8 0 0,-5-3-11 0,0 2-3 16,0 5 0-16,-3 8 0 0,0-4-4 0,0 6-8 16,0 4 11-16,-2-2-11 0,-1 5 0 0,1 4 0 15,-3 0 0-15,-1 0 0 16,4 5 0-16,-3-2 0 16,0 0 0-16,2-3 0 0,1-4 0 0,2 1 0 0,0-3 0 15,3-3 0-15,-1-3 0 0,4-6-11 0,2-1 2 0,2-2 0 16,4-7-128-16,2-7-26 15,0 0-5-15,2-5 0 0</inkml:trace>
  <inkml:trace contextRef="#ctx0" brushRef="#br0" timeOffset="92482.05">7818 12551 172 0,'-18'4'16'0,"13"3"-16"0,5 0 0 0,-6 0 0 15,-2 3 320-15,0-3 62 0,6 7 12 0,-3-5 2 16,-3 6-223-16,2-6-45 0,1 0-8 0,0-2-3 0,2 3-59 0,0 4-12 16,1-7-2-16,-4 2-1 0,6 1-13 0,-2 2-2 15,2-1-1-15,0 3 0 0,5 1-16 0,-2 1-3 16,-1 1-8-16,4 4 12 0,2-3-12 0,0 6 9 16,5 2-9-16,-5 4 8 0,0 1 5 0,0 2 1 15,8 2 0-15,-1 1 0 0,-7 1-6 0,8-2 0 16,0 3-8-16,3 2 12 0,-6 0-12 0,0-2 0 15,0-5 0-15,1 7 0 0,-1-3 8 16,-3-4-8-16,-2 0 0 0,0-2 0 0,0-8 8 0,0 1-8 16,-5-1 0-16,5-2 9 0,-3-9-9 0,0 5 0 15,1-3 0-15,-4-7 0 0,-2 0 0 0,3-5 0 16,-3-2 0-16,0 0 0 16,0 0-44-16,8-2-5 0,-3-5-1 0,0-3-633 0,-2-4-126 15</inkml:trace>
  <inkml:trace contextRef="#ctx0" brushRef="#br0" timeOffset="92895.67">8623 12607 1879 0,'-24'9'83'0,"19"1"17"0,2-3-80 0,-2 7-20 0,-6-5 0 15,1 8 0-15,2-3 70 0,0 0 10 16,-3 3 1-16,3-1 1 0,-5-7-23 0,5 8-5 16,0 4-1-16,0-2 0 0,-2-3-25 0,2 6-6 15,0 1-1-15,-3 1 0 0,3 1-7 0,-2 6-2 0,2 0 0 0,0 2 0 16,-3 4-12-16,1-2 9 16,-6 3-9-16,5 2 8 0,0 0-8 0,1-2 0 0,-6 2 0 0,3-3 0 15,2-1 0-15,1 1 0 0,-4-6 0 16,4-1 0-16,5-4 0 0,-1-2 0 0,1-5 0 0,2-1-11 31,1-6-85-31,4-2-16 0,1-3-4 0,-3-7-550 0,0 0-110 16</inkml:trace>
  <inkml:trace contextRef="#ctx0" brushRef="#br0" timeOffset="93287.36">8615 12694 403 0,'-19'9'17'0,"14"-1"5"0,5-8-22 0,-8 2 0 16,0 5 0-16,6-2 0 0,2-5 336 16,0 0 64-16,0 0 12 0,0 0 2 0,0 0-338 0,5-5-67 15,3 5-9-15,-3-7-11 0,-5 7 11 0,8 0 0 16,0-2 0-16,-3 2 0 0,-5 0 0 0,8 2 12 15,5 5-4-15,1 2 0 0,-4 3 43 0,3 5 9 16,1-1 1-16,2 3 1 0,-1 4-6 0,4 1-2 0,-3-1 0 0,2 8 0 16,-2-3-14-16,0 0-2 15,5 8-1-15,-5-8 0 0,-3 7-10 16,3-7-3-16,3 3 0 0,-3 2 0 0,-1-5-10 16,1-2-2-16,0 2-1 15,3-2 0-15,-6-2-11 0,0-1 0 0,-5 1 0 0,3-1 8 0,-1-4-8 0,1 2 0 16,-3-4 9-16,0-1-9 0,0 1 0 0,0-6 0 0,-6-6 0 0,1 2 0 31,2 0-72-31,-5-7-10 0,0 0-2 0,8-2 0 16,-5-5-126-16,-1-3-26 0</inkml:trace>
  <inkml:trace contextRef="#ctx0" brushRef="#br0" timeOffset="93659.74">9551 12569 979 0,'0'0'87'0,"0"0"-70"15,0 0-17-15,0 7 0 16,0-7 172-16,-2 8 30 0,-1-6 6 0,1 5 2 0,2 2-108 0,-6-4-22 15,4 2-4-15,-1-2 0 0,-2 2-6 0,2 5-1 16,-5-1 0-16,0 4 0 0,0-6-28 0,0 7-5 16,-2 1-2-16,-1 4 0 0,1 0 7 0,-4 3 2 15,-2-3 0-15,3 7 0 0,-3-2-19 0,0 5-3 0,1-6-1 16,-1 11 0-16,-3-1 8 0,6 0 2 16,2-2 0-16,1 0 0 0,-1 0-22 0,1 0-8 15,2 2 0-15,0-7 0 0,2 3 0 0,-2-3-16 0,3-2 1 0,0-2 1 16,0-8 5-16,2 5 1 0,0-4 0 15,1-6 0 1,2 4-76-16,0-8-14 0,0 0-3 16,0-7-1-16,5 0-162 0,0-5-32 15</inkml:trace>
  <inkml:trace contextRef="#ctx0" brushRef="#br0" timeOffset="94038.24">9499 12661 288 0,'-16'19'12'0,"8"-10"4"0,0-2-16 0,-3 3 0 16,6-3 0-16,0 0 0 16,-1 0 414-16,6-7 80 0,0 0 16 0,0 0 3 0,0 0-410 0,0 0-83 15,8 2-20-15,0-2 0 0,3 0 0 0,-1 0 0 16,1 0-10-16,0 5 10 0,-1-3-8 0,3 5 8 15,-2 3 0-15,2-3 0 0,3 9 0 0,0-1 0 16,0 1 0-16,0 5 9 0,-3-2 17 0,5 4 3 16,1 1 1-16,2 0 0 0,-2 6 3 0,2-4 1 15,0 5 0-15,0-1 0 0,-2-4-1 0,-3 2 0 16,2-2 0-16,1 7 0 0,-4-9-21 0,4 6-4 0,-3-4 0 16,-3-3-8-16,0 1 11 0,1 0-11 0,-4-1 10 0,1 1-10 15,-3-8 8-15,0 5-8 0,-3-4 0 0,3-3 0 16,-3-2 8-16,-2-5-8 15,-1 4 0-15,1-6 0 0,-3-5-10 0,0 0-8 0,0 0-2 0,5-2 0 32,-2-8-116-32,2-4-23 0,-5-2-5 15</inkml:trace>
  <inkml:trace contextRef="#ctx0" brushRef="#br0" timeOffset="94589.61">10562 12640 403 0,'0'0'17'0,"0"0"5"0,0 0-22 0,0 0 0 0,0 0 0 0,0 0 0 31,0 0 292-31,0 0 53 0,0 0 11 0,0 0 3 0,-2 7-241 0,2-5-48 0,0-2-10 0,-3 7-1 16,0 1-4-16,1-6-1 0,-4 10 0 0,4-3 0 15,-4 0-3-15,1 6-1 0,0-1 0 0,-1 2 0 16,1 1 6-16,-3-1 2 16,3 1 0-16,0 6 0 0,-3-7-37 0,0 6-7 0,0-4-2 0,3 6 0 15,-3 0 0-15,0-3 0 16,0 2 0-16,0 1 0 0,-3 2-4 0,3-1-8 0,-2-1 11 0,2 4-11 15,-3-4 8-15,1-1-8 0,2 1 0 0,0-5 0 0,-3 4 0 16,3-6 0-16,3-1 0 0,-3 0 0 16,3-1 0-16,-1 1 0 0,4-2 0 0,-4-4 0 15,4 4-9 1,2-5 1-16,-3-2 0 0,1 0 0 0,2 3-11 0,-3-6-1 0,3-4-1 16,0 0 0-16,0 0-114 0,0 0-22 0,0 0-5 0,8-4-477 15,0 4-95-15</inkml:trace>
  <inkml:trace contextRef="#ctx0" brushRef="#br0" timeOffset="96585.48">11139 13186 1094 0,'0'0'48'0,"0"0"11"0,0 0-47 0,3 2-12 0,2 5 0 0,0-2 0 15,0-3 162-15,3 5 30 0,3-5 7 0,0-2 1 16,-1 0-132-16,3 0-27 0,1 0-5 0,2 5 0 16,-1-10-10-16,4 5-2 0,-1 0 0 0,1-2 0 15,5-3-9-15,0 3-3 0,-1 2 0 0,1-7 0 16,3 7 6-16,2-7 1 0,-3 5 0 0,3-5 0 16,-2 7-5-16,-1-7-1 0,-2 4 0 0,0-2 0 15,0 3-3-15,-1 0-1 0,1-3 0 0,3 3 0 16,-3-3 0-16,-1 3 0 0,1-3 0 0,0 3 0 15,-3 2-1-15,0-3 0 0,1-1 0 0,-4 4 0 0,1 0-8 0,-6-3 0 16,0 3-10-16,-2 0 10 16,-1 0 0-16,-2 0 0 0,-8 0 0 0,5 0 0 0,-5 0 0 0,0 0 0 15,0 0 0-15,0 0-9 16,0 0-33-16,-5 3-6 0,0-3-2 0,-6 0 0 16,-2 0-211-16,-3 0-43 0,-18 0-8 0,5-3-1 15</inkml:trace>
  <inkml:trace contextRef="#ctx0" brushRef="#br0" timeOffset="97012.73">11105 12948 172 0,'0'0'8'0,"0"0"1"0,-6 2-9 0,4 5 0 0,-4 1 0 0,-2 1 0 16,3-4 425-16,-3 2 83 0,6-3 17 0,-6 8 3 16,0-5-382-16,0 3-77 0,2-1-15 0,-4 5-3 0,2-2-37 0,-5 2-14 15,2 0 11-15,1 3-11 16,-6-1 0-16,2 5-16 0,1-2 1 0,-3 5 1 0,3-3 14 0,0-2-11 15,0 2 11-15,2-2-10 0,0-3 10 0,4 0 0 16,-1-1 0-16,0 1 0 0,5-4 0 0,-2 0 9 16,5-5-9-16,0 2 10 0,0-4-10 15,5 2 0-15,0-3 0 0,3 4 0 0,5-8 0 16,-2 7 0-16,5-3-10 0,2-1 10 0,1-1 0 0,2 3 0 16,6-3-8-16,-1-2 8 0,3 0 0 0,0 0 16 15,3 0-3-15,-3 5-1 0,0-3-12 0,0-2-16 16,-2 5 3-16,2 0 1 0,-3-1 12 0,1 3 16 15,2-4-3-15,-3 4-1 16,1 0-45-16,-1-5-10 0,1 5-1 0,-3-5-912 0</inkml:trace>
  <inkml:trace contextRef="#ctx0" brushRef="#br0" timeOffset="98171.65">12539 12974 1576 0,'0'0'70'0,"0"0"14"0,0 0-67 0,0 0-17 16,0 0 0-16,0 0 0 0,0 0 100 0,0 0 17 0,0 0 3 0,0 0 1 15,0 0-51-15,0 0-10 16,0 0-3-16,0 0 0 0,0 0 6 0,2 5 1 0,1 2 0 0,0 2 0 16,-1 1 4-16,1 4 2 0,-6 2 0 0,3 1 0 15,3-1-1-15,-3 0 0 0,-3 8 0 0,3-8 0 16,-2 8-50-16,2-3-11 0,-3-2-8 0,0-3 12 16,-2 3-12-16,2-2 8 0,1-6-8 0,-4 4 8 15,4-6-8-15,-1 3 0 0,0-3 0 0,1-6 0 16,-1 4 0-16,3-7-14 0,0 0 3 0,0 0 1 15,0 0-43-15,0 0-9 16,3-7-2-16,2-3 0 0,0 3 12 0,-2-2 1 0,2-5 1 0,3-3 0 0,3 8 36 0,-3-8 14 16,0 3-11-16,2 0 11 15,1-2 0-15,2 6 0 0,-2-4 0 0,-1 5 0 16,1-1 0-16,-1 3 0 0,-2 2 0 0,3 3 0 16,-6-5 16-16,3 7 2 0,-3 0 1 0,3 0 0 0,-2-2 18 15,-1 2 4-15,-5 0 1 0,5 2 0 0,1 3-21 0,-6-5-4 0,5 2-1 16,-2 5 0-16,2-5-6 0,-5-2-2 0,0 0 0 15,2 8 0-15,-2-8-8 0,0 0 0 0,0 0 0 16,0 0 0-16,0 7-12 0,0-7 1 16,0 0 1-16,0 0 0 0,0 0-8 0,8-3-2 0,0-1 0 15,0 1 0 1,0-2-11-16,3-4-2 0,-3 2-1 0,2-2 0 0,1-6 14 0,-1 8 2 16,1-4 1-16,0 4 0 0,2 0 3 15,-3 0 1-15,1-1 0 0,0 6 0 0,-1 0 13 0,1 2 0 16,-1 2 0-16,1 0 0 0,-3 10 0 15,2-2 0-15,-2-1 0 0,0 0 0 0,-2 3 24 0,2 0 2 0,-3 2 0 0,0 3 0 16,-2-3 8-16,-1-5 2 0,1 5 0 0,0-4 0 16,-3-3-36-16,2 0 0 0,1-5-15 0,-3-2 5 15,0 0-16 1,0 0-3-16,5 7-1 0,1-7 0 0,-1-2-112 16,0-3-22-16,1-2-5 0,-1-2-1 0,3 2 66 15,0-1 14-15,-3-1 2 0,3 0 1 0,2 2 19 0,-4 0 3 0,2-1 1 16,-3 1 0-16,0 5 64 0,3-5 0 0,-2 5 0 0,1-3 9 15,1 5 38-15,-2-2 7 0,2 2 2 0,-8 0 0 0,5 0 39 16,0 2 8-16,1-2 1 0,-1 5 1 0,-5-5-23 0,8 7-5 16,-3-3-1-16,0 3 0 0,1 1-19 0,-1-1-4 15,0 0-1-15,-2 0 0 0,2 0-35 0,-2-3-7 16,-3 8-2-16,2-2 0 0,-2-1 7 0,3-2 1 16,0 2 0-16,-3-1 0 0,0-1-16 15,2 0 0-15,1 0 0 0,0-5 0 0,-3 7 0 0,0-9 0 16,0 0 0-16,0 0 0 0,0 0-16 0,0 0-7 15,0 0-1-15,0 0 0 16,8-2-160-16,-3-5-33 0,0 0-7 0,0-5-656 0</inkml:trace>
  <inkml:trace contextRef="#ctx0" brushRef="#br0" timeOffset="98314.33">13250 12854 864 0,'-5'9'76'0,"0"6"-60"0,-1 1-16 0,1-2 0 16,-3-4 348-16,6 4 66 0,-1-5 14 0,0 0 2 31,3-2-386-31,0-7-76 0,0 0-16 0,8 0-636 0,3-7-128 0</inkml:trace>
  <inkml:trace contextRef="#ctx0" brushRef="#br0" timeOffset="98615.63">13443 12950 288 0,'-2'17'12'0,"-1"-3"4"0,1-5-16 0,-4 10 0 0,1-7 0 0,0 4 0 0,2 1 438 0,-2-3 85 15,2-5 17-15,0 3 3 0,1-2-429 0,-1-1-86 16,1-2-16-16,2 0-4 0,2-5-8 0,-2 6-8 16,3-1 8-16,-1 0-12 0,-2-7 12 15,6 9 0-15,2 0 0 0,0-1 0 0,0-1 0 0,-1 2 0 16,1 3 0-16,0-3 0 0,-2-7 0 0,2 6 0 15,2 1 0-15,-2-4-8 0,3-3 19 16,-3 5 4-16,2-2 1 0,1-1 0 0,-3 1 4 0,0-2 0 16,-8-3 1-16,5 0 0 0,-5 0-10 0,0 0-3 0,0 0 0 0,0 0 0 15,3 7 0-15,-3 0 0 16,-3 0 0-16,-2-5 0 0,-1 5-8 0,-2 0-12 0,-2 0 2 16,2 0 1-1,-3-2-24-15,3 0-5 0,0-3-1 16,-2 5 0-16,-3-7-21 0,2 0-5 0,0 0-1 0,4 0 0 15,-1-2-121-15,0-5-24 0,2 0-5 0</inkml:trace>
  <inkml:trace contextRef="#ctx0" brushRef="#br0" timeOffset="99217.51">13674 12918 288 0,'0'0'25'16,"0"0"-25"-16,0 0 0 15,5 9 0-15,-2-2 443 0,-1 0 83 0,1 0 17 0,-3-5 3 16,3 10-386-16,-3-7-76 0,0 7-16 0,0-3-4 0,-3 0-35 0,3-1-7 15,-3 1-2-15,1 3 0 0,-1-1-20 0,0 1 0 16,-2-2 0-16,0-1 0 0,-1 0 0 0,1 3-8 16,0-2 0-16,0-3 0 15,2 0 8-15,0 2 0 0,1-2 0 0,-1 0 0 0,0-2 0 0,3 2-8 16,0 0 8 0,0-7-8-16,0 0 0 0,0 7 0 0,3-5 0 0,2 6 0 0,1-1 8 0,-1-3 0 15,0-1 0-15,3-1 0 0,0 3 0 0,3-3 0 16,-3-2 0-16,2 5 0 0,1-3 0 0,-1-2 0 15,4 0 0-15,-4 0 0 0,3 0-8 0,1 0 0 0,-1-2 0 16,3-3 0-16,-3 3 8 0,0-3 9 16,0 3-1-16,1-1-8 0,-1-1 14 0,0-3-4 15,3 7-1-15,0-8 0 0,0 6 3 0,0-5 0 16,-1 5 0-16,1-3 0 16,-2-2-12-16,1-2 8 0,-1 6-8 0,-1-2 8 0,-3-2-8 0,1 5 0 0,0 0 0 0,-1-3 0 15,-2 3 0-15,3-3 0 0,-3 5 0 0,0 0 0 16,0 0 0-16,-1 0 8 15,-1 0-8-15,-1 0 8 0,-5 0-8 16,5 5 8-16,3-3-8 0,0 5 8 0,-5-7-8 0,5 7 0 0,-6-5 0 16,6 6 0-16,-2 1 0 0,-1-2 0 0,3 0 0 0,0 2 0 15,0-1 0-15,2 3 0 16,4 1 0-16,-4-3 0 0,3 6 0 0,1-6 0 0,-1 5 0 0,0 3 0 16,0-1 0-16,1-2 0 0,-1 3 0 0,3-1 0 15,-3 0 0-15,0 6 0 0,0-6 0 0,-2 5 0 16,0-2 28-16,-1-2 3 0,-2 4 1 0,0-5 0 15,-3 3-10-15,1 0-2 0,-1 0 0 0,-3-3 0 16,-2 1-5-16,0-1-2 0,-2-2 0 0,2 3 0 16,-5-3-13-16,2-5 0 0,-5 5 0 0,0-4 0 0,-3 4 25 15,-2-5 6-15,0 1 1 0,-3 1 0 16,-2-4-58-16,-1-2-11 16,-5-5-3-16,3 0 0 0,-3-2-5 0,-2-5-2 0,-3-3 0 0,2-4 0 15,-2-5-152-15,-3-4-30 0</inkml:trace>
  <inkml:trace contextRef="#ctx0" brushRef="#br0" timeOffset="99378.27">13922 12527 691 0,'-8'28'30'0,"6"-14"7"0,-3 3-29 0,-1 4-8 0,1-2 0 0,0 2 0 15,2-4 525-15,3-3 104 0,0-3 21 0,8 1 4 31,-3-10-600-31,6 1-120 0,2-6-24 0,-2-13-5 0</inkml:trace>
  <inkml:trace contextRef="#ctx0" brushRef="#br0" timeOffset="194688.21">275 7346 1648 0,'0'0'73'0,"0"0"15"0,0 0-70 0,0 0-18 0,0 0 0 0,0 0 0 0,0 0 43 0,0 0 5 16,0 0 0-16,0 0 1 0,0 0-27 0,0 0-6 16,0 0 0-16,0 0-1 0,0 0 0 0,0 2 0 0,0 10 0 0,5-3 0 15,-5 1 0-15,0 4 0 16,3-5 0-16,-3 8 0 0,0 6-2 0,5-1 0 0,-5-4 0 0,0 6 0 16,0-1-1-16,0 1 0 15,0-1 0-15,0 1 0 0,-5-1-12 0,5-1 8 16,0-4-8-16,-3-1 0 15,3-3 0-15,-5-5 8 16,5 6-8-16,-2-8 0 0,2 0 0 0,0-7 0 0,0 0 8 0,0 0-8 0,0 0 0 0,0 0 0 0,2-7 0 0,3 0 0 16,-2 0 0-16,5-8 0 0,-5 4 0 15,2-6 0-15,3-2 0 0,-5 1-8 0,5-6 8 0,-6 3 0 16,6 2 0-16,0-2 0 0,-5-3 0 0,2 8 0 16,3-3 0-16,-5-2 17 0,4 7-1 15,-4 2-1-15,5-2 2 0,-3 5 1 0,-2 1 0 0,5 1 0 16,-5 5 6-16,-3 2 0 0,0 0 1 0,0 0 0 15,8 0 2-15,-8 0 0 0,7 2 0 0,-7 8 0 0,8-3 5 16,-5 0 0-16,2 2 1 0,-5 5 0 16,3-4-25-16,-3 4-8 0,0-7 0 0,0 2 0 0,0 1 8 0,0-3-8 15,0 0 0-15,0-7 0 0,0 0 0 0,0 0 0 16,0 0 0-16,0 0 0 16,0 0-28-16,8-2-4 0,0-3 0 0,-3-2 0 0,0-3 13 0,6 3 3 15,-8-4 0-15,5-1 0 0,0 2 16 0,-3 1-8 16,-3 0 8-16,6-3 0 0,0 5 0 0,-2-3 0 15,2 3 0-15,-3 0 0 0,-2 5 0 0,4-5 9 16,1 0-9-16,-5 7 12 0,-3 0 1 0,8 0 1 16,0 0 0-16,0 5 0 0,-8-5-2 0,8 7 0 15,-6-3 0-15,6 3 0 0,-5 0-12 0,5 3 8 0,-5-3-8 16,2 0 0-16,3 2 0 0,-6-2 8 16,6 0-8-16,-5-4 0 0,2 4-10 0,6 0-5 0,-8-2-1 15,2-3 0 1,5 0-27-16,-4-2-5 0,-4 0-2 0,6-2 0 15,0 0 14-15,-5-3 2 0,0-2 1 0,2 5 0 0,-2-8 25 0,4-2 8 16,-1 3 0-16,-4 2 0 0,6-3 0 0,-8 1 0 16,8-3 8-16,-5 3-8 0,0-5 24 0,2 4-2 0,3 1 0 0,-6 0 0 15,4-3-2-15,-4 2 0 0,1 3 0 16,2 0 0-16,-2 5-4 0,5-5 0 0,-5 5-1 0,2-3 0 16,-5 5-6-16,0 0-1 0,2 0 0 0,-2 0 0 15,0 0 0-15,8 5-8 0,-2 2 12 0,-4-3-4 16,1 3 4-16,-3 5 0 0,5-7 0 0,-5 7 0 15,0-3 3-15,3 0 1 0,2-2 0 0,-5 3 0 0,3-3-16 0,-3 2 0 16,0-2 0-16,0 0 0 16,0-7 0-16,3 5 0 0,-3-5 0 0,0 0 0 15,0 0-102-15,7-5-20 0,1 5-4 0</inkml:trace>
  <inkml:trace contextRef="#ctx0" brushRef="#br0" timeOffset="195148.96">894 7014 230 0,'-5'-7'20'16,"2"7"-20"-16,1-7 0 0,-4 7 0 0,4 0 384 0,2 0 73 16,-6 0 15-16,4 5 2 0,-1-3-328 0,-2 3-66 15,2-3-12-15,3 8-4 0,-5-3-49 0,5 2-15 0,0-2 0 0,0 7 8 32,-3-4-46-32,3 4-9 0,0-5-1 0,0 5-1 15,0-4-75-15,3-1-14 0,2 3-3 0,-5 0-1 16,3 0-8-16,5-1-2 0,-8 3 0 0,8-4 0 15,-8 6 84-15,8-4 16 0,-6 0 3 0,6 0 1 0,-5-3 73 0,2 0 15 16,3 1 4-16,-5-3 0 0,5 0 88 0,-8 2 19 0,8-2 3 0,-6 0 1 16,1 0-29-16,2-4-6 0,-5 4 0 0,3 0-1 15,2 2-46-15,-2-4-9 0,-3-5-1 0,5 7-1 16,-5-7-41-16,3 2-8 0,-3-2-1 0,0 0-1 16,0 0-11-16,8 0 0 0,2 0 0 0,-2-7 0 15,-5 0-20-15,5-2-5 0,0 2-2 0,-6-3 0 16,6-4-25-16,0 3-4 0,-5-1-2 0,2-5 0 15,3 1 21 1,0 2 4-16,-5 4 1 0,5 1 0 0,-6 0 24 0,4-3 8 0,-4 9 0 0,1-4 0 16,2 0 20-16,-5 7 10 0,0 0 2 0,0 0 1 15,0 0 19-15,0 0 3 0,0 0 1 0,8 7 0 16,0 0-11-16,-5 3-1 0,-1-3-1 0,4 2 0 16,-4-2-15-16,-2 3-2 0,6 2-1 0,-6-3 0 15,0 0-9-15,0 5-1 0,2-4-1 0,-2 4 0 16,0-5-14-16,0 6 9 0,0-6-9 0,0 5 8 0,-2-5-8 15,2 1 0-15,0-3 0 0,0 0 0 0,0 0 0 0,2-5-17 16,-2 5 4-16,0-7 1 16,0 0-124-16,0 0-25 0,8 0-5 0</inkml:trace>
  <inkml:trace contextRef="#ctx0" brushRef="#br0" timeOffset="195420.67">1445 6704 1785 0,'-8'7'159'0,"0"2"-127"0,-3 1-32 0,3 6 0 16,-2 8 178-16,2-1 30 0,5 6 5 0,-5-1 2 16,-2 2-163-16,2 3-32 0,0 5-6 0,-3 7-2 15,3-3 16-15,-2 3 4 0,2-1 0 0,0 3 0 16,-8 0-32-16,5 0 0 0,1 0 0 0,-1-2 0 15,-5-3-14-15,6 5-2 0,-1 0-1 0,-2-7 0 16,2 8-2-16,3-9 0 0,-2-1 0 0,2-3 0 16,5-4-32-1,-5 0-6-15,0-6-2 0,8-1 0 0,-2-1-88 0,-4-6-17 0,4 2-4 0,2-10-716 16</inkml:trace>
  <inkml:trace contextRef="#ctx0" brushRef="#br0" timeOffset="196363.19">1492 7165 1843 0,'-2'7'164'0,"-1"-5"-132"0,-2 3-32 0,2-3 0 0,-5 5 141 0,8 3 22 15,-3-5 4-15,-2 4 1 0,3 0-96 0,2-2-20 16,-6 7-3-16,4 1-1 0,2-4-26 0,-6 6-6 0,6-3 0 0,-2 2-1 15,2 1-15-15,-3 4 0 0,-2-2 0 0,2-3 0 16,3 5 0-16,-5-4 0 0,2 4 0 0,0-2 0 16,-4-3 0-16,1-2 0 0,4 3 0 0,-4-3 0 15,4-5 0-15,2 1 0 0,-8 2 0 0,5-8 0 16,3 3 0-16,0-7 0 0,0 0 0 0,0 0 0 16,0 0-19-16,0 0 3 0,3-7 1 0,5-2 0 15,-6 2-1-15,4-5 0 0,2-2 0 0,2-7 0 16,-2 4 7-16,3-6 1 0,-3 6 0 0,0-1 0 15,2-4 8-15,-2 6 0 16,3-5 0-16,-3 4 0 0,-1 1 0 0,4-1 0 0,-3 3 0 0,3 3 0 16,-3-1 0-16,-1 2 0 0,-4 3 0 0,5 5 0 15,-5-5 0-15,2 5 0 0,6-3 0 0,-9 5 8 0,4 5 3 0,1-3 1 16,-4 3 0-16,5-1 0 0,-8 1 0 16,3 2 1-16,2-2 0 0,-5 2 0 15,3 5 1-15,2-3 0 0,-5 0 0 0,3-2 0 0,-3-4-2 16,0-3 0-16,0 0 0 0,0 7 0 0,0-7-27 0,2 0-5 15,-2 0-2-15,5-2 0 16,3-3-10-16,-5-5-1 16,5 3-1-16,-5-2 0 0,5-5-9 0,0 4-1 15,-1-4-1-15,1-2 0 0,0 4 27 0,-2-2 6 0,2 0 0 16,0-3 1-16,-1 10 11 0,-4-4 0 0,5-1 0 0,0 5 0 0,-5-3 0 0,5 3 11 16,-1 5-1-16,-4-3 0 0,5 3 7 0,-3 2 2 15,1 0 0-15,-1 0 0 0,3 2 0 16,0-2 0-16,-6 5 0 0,6-3 0 0,0 5-7 0,3-2-2 15,-8 0 0-15,10 2 0 0,-8-2-10 0,3-3 0 16,0 3 0-16,0-1 0 0,0 1 0 0,2-3 0 0,-2-2-10 0,0 0 10 31,3 0-32-31,-3 0 0 0,2-7 0 0,-2 5 0 16,3-5 3-16,0 0 0 0,-4 0 0 0,4-3 0 0,2 3 15 0,-7-2 3 0,7-1 1 0,-3 1 0 16,-2-3 10-16,0 1 0 0,-2-1 0 0,1 2 0 15,-1-4 9-15,-4 5-9 0,6-1 12 0,-8 3-12 16,3 0 0-16,2-2 0 0,-5 2-10 0,-5 0 10 15,5 7 0-15,-3-3 0 0,1-1 14 0,-6-3-4 16,0 7-10-16,0 0 0 0,5 0 0 0,-5 4 8 16,3-1 2-16,0 4 0 0,-1-2 0 0,4-1 0 15,-6 3 3-15,8 0 1 0,-8 0 0 0,5 3 0 0,3-3-14 16,0 2 8-16,0-2-8 0,0 3 0 0,0-3 8 16,0 0-8-16,0 2 0 0,3-2 0 15,0 0 0-15,-3-7 0 0,0 0 0 0,0 0 0 16,5 5 0-16,3-3 0 0,-6-2 0 0,6 0 0 0,-5-2 0 0,5-3 0 15,-3-2 0-15,1 7 0 16,1-7 0-16,1 7 0 0,0-4 0 0,0-1 0 0,0-2 0 16,-5 7 0-16,5-7 0 0,0 7 0 0,-6-3 0 0,6 3 0 15,-5 0 0-15,5 0 0 0,0-2 0 0,0 2 0 16,-8 0 0-16,2 0 0 0,6 0 0 0,0-5 0 16,-8 5 0-16,8-2 0 0,-5 2 0 0,-3 0-12 15,8-5 3-15,-8-2 0 16,2 5-121-16,4-5-24 0,-6 0-5 0,2 4-729 0</inkml:trace>
  <inkml:trace contextRef="#ctx0" brushRef="#br0" timeOffset="196530.78">2199 6927 864 0,'0'0'76'0,"0"0"-60"0,0 0-16 0,0 0 0 15,0 0 267-15,0 0 50 0,5 0 11 0,0 0 1 16,6 0-163-16,-3 7-33 0,0-4-6 0,2 4-2 16,1 0-52-16,2 2-10 0,-2-2-3 0,-1 3 0 15,1-3-38-15,5 7-8 0,-8-5-2 0,5-2 0 16,0 3-12-16,0 4 0 0,1-7 0 0,-4 2 0 15,1-4-24 1,-1 0-8-16,4-1-2 0,-1-1 0 0,3-3-212 0,-8-7-42 0</inkml:trace>
  <inkml:trace contextRef="#ctx0" brushRef="#br0" timeOffset="196702.74">2453 6727 2977 0,'-11'10'65'0,"-2"6"14"0,2 1 2 0,1-1 3 0,-1 8-67 0,-5-1-17 16,6 1 0-16,2 6 0 0,-3-4 22 0,3 5 1 15,-2-1 0-15,-4 1 0 0,1 2-23 0,0 0-10 16,0 2 1-16,-6-2 0 16,3 0-165-16,-2 0-33 0</inkml:trace>
  <inkml:trace contextRef="#ctx0" brushRef="#br0" timeOffset="209522.26">20862 2099 1720 0,'0'0'38'0,"0"0"8"0,0 0 2 0,0 0 0 0,0 0-39 0,0 0-9 16,0 0 0-16,0 0 0 0,0 0 0 0,3 7 0 0,-3-2 0 0,0 7 0 15,0-12 0-15,-3 2 0 0,1 7 0 0,2 3 0 16,-3-5 0-16,3 2 0 0,-3 1 0 0,1 4 0 15,4-5 0-15,-2 6 0 0,-2-4 0 0,4 3 0 16,-2 3 0-16,0 4 0 0,-2-5 0 16,2 3 0-16,2 2 0 0,-2-4-14 0,3 4 2 0,-3-2 0 15,3 4 12-15,-1-1 0 0,1-4 0 16,0 4 0-16,-1-4 0 0,1 4 16 0,0-6-3 0,-1 0-1 16,1 1 6-16,0 4 1 15,2-2 0-15,-2 2 0 16,2-4-5-16,-3 1-1 0,1 6 0 15,2-3 0-15,-2-4 15 0,0 8 2 0,-1-6 1 16,1 5 0-16,0-3 5 0,-1 2 0 0,4 6 1 0,-4-6 0 0,-2 3-11 0,3-2-2 16,-3-1-1-16,2 3 0 15,-2 5 1-15,0-1 1 0,3 1 0 0,-3 2 0 16,0-3-10-16,3 1-3 0,-3 2 0 0,2-3 0 0,1 1-12 16,-3-3 0-16,0 0 0 0,0-2 0 0,0-2 0 0,0-1 8 15,0 3-8-15,0-2 0 0,0 4 0 0,0-5 8 0,0 1-8 16,3 2 0-16,-3-3 0 0,2 3 8 0,-2-2-8 0,3-1 0 0,0 5 11 0,-1-9-11 15,1 5 12-15,-3-3-12 0,3 2 12 0,-3-6-12 16,2 2 12-16,-2 2-12 0,3-2 12 16,-3 2-4-16,3 0 0 0,-3-2-8 0,2-3 12 15,-2 8-12-15,3-8 12 0,-1 1-12 0,1-3 23 16,0 2-3-16,-3 5 0 0,5-9 0 0,-2 2-20 0,-1-4 0 16,1 4 0-16,0-5 0 0,2-2 0 0,-5 3 0 15,3-3 0-15,-1 0 0 0,1-3 0 0,0 1 0 0,-3-5 0 0,0 5 0 16,2-3 0-16,-2-2 0 0,0 0 0 0,0 0 0 31,0 0-17-31,0 0-8 0,0 0-2 0,0 0 0 16,0 0-60-16,0 0-12 0,0 0-2 0</inkml:trace>
  <inkml:trace contextRef="#ctx0" brushRef="#br0" timeOffset="209976.49">20796 3795 1836 0,'0'0'81'0,"0"0"17"0,0 0-78 0,0 0-20 16,0 0 0-16,0 0 0 0,0 0 40 0,0 0 4 15,0 0 0-15,6 4 1 0,1-1-20 0,-1-3-4 0,-6 0-1 0,8 7 0 16,-3-5 8-16,0 3 2 16,1-3 0-16,2 8 0 0,-6-6-4 0,3 3-1 0,3 0 0 0,-2-2 0 15,2 7-13-15,-6-3-2 0,4 1-1 16,2 4 0-16,-6-5-9 0,3 8 0 0,1-6 0 0,-1 1 0 15,-2 0 0-15,2 0 0 0,0 4 0 0,-2 1 0 16,2-6 12-16,-2 1 0 0,2 2 0 16,-2-4 0-16,2 1-4 0,0 1 0 0,1-5 0 0,-4 3 0 15,4 1 26-15,-4-8 5 0,4 4 1 16,-1-5 0-16,-5-2-23 0,5 7-4 0,-5-7-1 0,5 5 0 16,3-5 26-16,0-5 5 0,0-2 1 0,0-2 0 15,3-5-36-15,-1-12-8 0,1-5 0 0,2-9 0 16,3-7-200-16,0-7-43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25:18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4744 3160 576 0,'0'0'51'0,"0"0"-41"16,0 0-10-16,0 0 0 0,0 0 129 0,-3 7 24 0,1-7 5 0,-4 2 1 16,-2 5-86-16,3-5-17 0,-3 6-3 0,-2-1-1 15,2 7-32-15,-6-5-6 0,1 8-2 0,-5-1 0 16,2-2-12-16,0 3 9 15,-3 4-9-15,1-2 8 0,-3 4-8 0,-3 8 0 0,-2-5 0 0,-4 2 8 16,4 5-20-16,-3 0-4 0,-3 0 0 0,0 4-1 31,-5 3-13-15,3-7-2-16,-3 7-1 0,-3 2 0 0,-2-6 20 0,2 8 4 0,3-1 1 0,0-3 0 0,0 4-12 0,-5-1-1 0,-3 1-1 0,0-1 0 16,-3 1 22-16,3-1 0 0,0 1-9 15,0 3 9-15,0 1 0 0,3 1 0 0,-3-2-8 0,0-5 8 16,0 5 8-16,0-2 4 0,5-3 2 0,-5 5 0 15,8 0 5-15,-5 0 1 0,5-4 0 0,0 4 0 0,0-3 9 16,-3-1 3-16,3 2 0 0,0-3 0 16,0 3-16-16,0-3-4 0,0 3 0 0,2-3 0 15,6 3-12-15,-5-5 9 0,8 0-9 0,-9 0 8 0,6-1-8 16,-3 1 0-16,1 5 0 0,-4-5 0 0,6 2 0 0,-5-2 8 16,5-2-8-16,2 2 8 15,-5 0-8-15,3 0 0 0,3-2 0 0,-1-1-11 0,6-1 11 0,-5 4 0 16,-1 0 0-16,1 0 0 0,-3 2 0 15,2-7 0-15,1 3 0 0,-1-5 0 0,-2 0 0 0,3 2 8 16,2-7-8-16,3 7 0 0,-6-2 0 0,9 3 0 16,-6-6 0-16,3 8 0 15,-3-8 9-15,3 1-9 0,2-3 12 0,-5 3-12 0,6-1 23 16,-3 1-3-16,-6-5 0 0,1 7 0 0,2-3-2 0,3 3-1 16,-3-2 0-16,3 2 0 0,-3-3-5 0,3 3 0 0,-3-2-1 15,3-1 0-15,2 1-11 0,-4-1 0 0,1-4 0 16,7 7 8-16,-4-2-8 0,1-1 0 15,-6-4 0-15,5 5-11 0,1-3 11 0,-1 0 0 16,1 1 0-16,-1-4 0 0,3-1 0 0,3-1 0 0,-3-1 0 16,6-4 0-16,-6-1 0 0,5-1 0 0,3 1 0 0,-2-3 0 15,4-5 0-15,-2 5 0 0,3-4 0 0,-3 4 0 16,0-5 0-16,0-2 0 0,6 3 0 0,-4-3 0 16,4 0 0-16,2 0 0 0,0-7 0 0,0 0 0 15,0 0 0-15,0 0 8 0,0 0-8 0,0 0 0 16,2 2 16-16,4-2-2 0,2 0 0 0,-3 0 0 15,3-2-4-15,0 0-1 0,-6-3 0 0,6 5 0 16,0-7-1-16,0 7-8 0,0-7 12 0,3 7-4 16,-3-3-8-16,2-4 10 0,-2 7-10 0,3 0 10 0,5-2-10 15,-8-3 12-15,2 5-12 16,1 0 12-16,5 0 0 0,-6 0 0 0,6-2 0 0,-5 2 0 16,4 0 4-16,4 0 0 0,-6-5 1 0,8 5 0 0,1 5-1 0,-4-5-1 15,9 2 0-15,-4-2 0 0,-1 0-3 0,4 0 0 16,3 5 0-16,5-3 0 0,1-2 1 15,-3 5 0-15,2-3 0 0,0 1 0 0,3-3-2 0,1 0-1 16,4 0 0-16,3 5 0 0,2-5-10 0,4 2 12 16,-4-2-12-16,1 0 12 0,5 7-12 15,-3-7 0-15,6 7 0 0,-1-5 0 0,1-2 0 0,2 7 0 16,-2-2 0-16,-1 0 8 0,6 2 0 0,3 5 0 0,-1-8 0 16,-2 8 0-16,2-5 3 0,1-2 0 15,-1 2 0-15,1 5 0 0,-1-8 4 0,4 10 1 16,-1-6 0-16,0-1 0 0,-3-5 7 15,6 7 1-15,-5-2 1 0,2 0 0 0,-3 1-25 0,1-6 8 0,-6 5-8 16,5-2 0-16,1-3 10 0,-1 7-10 0,1-2 12 16,-6 0-12-16,3 3 11 0,0-3-11 0,0 2 10 0,0 3-10 15,5-2 0-15,-8-1 8 0,-2 3-8 0,4-3 0 16,1 3 0-16,-3 2 0 0,3-5 8 0,3 3-8 16,-3-2 0-16,-1-1 8 0,4 3-8 0,-1-8 0 15,4 11 8-15,1-8-8 0,1 2 0 0,0-2 9 16,0 2-9-16,0-1 10 0,-1 1-10 15,-1 3 10-15,1-3-10 0,-2-2 0 0,-5 3 0 0,5-1 0 16,1-2 0-16,-4 2 0 0,6-2 0 0,-8-2 0 16,-3-2-9-16,3-3 9 0,0 0 0 0,2 0 0 15,1 0 19-15,-1-3 10 0,-5-2 3 16,1-2 0-16,1 3-24 0,1-3-8 0,0-5 0 0,0 2 0 16,-3 1 0-16,-2-5 0 0,-1 5 0 0,1-6 0 0,2-1 9 0,0 7-1 15,-2-6 0-15,-1 6 0 0,-4-5-8 0,-1 5 0 16,0-6 0-16,-2 6 0 0,0-5 0 0,-4 5 0 15,1-6 12-15,-2 6-4 0,-1 2-8 0,-5-2 0 16,-2-6 0-16,-6 8 0 16,2-2 16-16,-1-5-3 0,-9 4 0 0,5 1 0 15,1-5 5-15,-4 7 1 0,-4-3 0 0,-1 3 0 0,-2-2 4 0,-2 2 1 16,-4 0 0-16,1 7 0 0,-3-2-24 0,0-6 0 16,2 1 0-16,-5 5 0 0,-5 2 8 0,3-5 0 15,5-4 0-15,-5 2 0 0,-6 0 0 0,3-5 0 16,0 0 0-16,0 1 0 0,0-1-8 0,-5 2 0 15,-3-6 0-15,3 2 8 0,5 2-8 0,-3-4 11 0,-5-3-11 16,3 2 12-16,-1-1-12 0,1-4 0 16,-5-1 9-16,2-1-9 0,0-4 0 0,-3 0 8 0,0-3-8 0,1 5 0 15,-1-7 0-15,-2 3 0 0,5-1 0 16,-5-2 0-16,0 3 0 0,-3-3 0 16,5-5 0-16,-2 3 0 0,-3-3 0 0,-2-2-13 0,-1-4 5 0,-2 1 8 15,-6-1-11-15,-2 4 11 0,-2-7-8 0,-1 4 8 16,-5-4-15-16,0-2 3 0,0-3 0 15,-3 3 0-15,0-5 12 0,-2 0 0 0,2 2 0 16,-5-7 0-16,3 0 0 0,0-2 0 0,-1 5 0 0,1-1-9 16,5 3-3-16,0 0 0 0,0-2 0 15,0 6 0-15,-3-2 12 0,3 5 8 0,-5 5-8 0,5-3 11 16,0 5-11-16,2 0 0 0,-2 0-10 0,0 8 10 0,0-8 0 16,3 2 0-16,-1 5 0 0,-2-5 0 0,-8-2 0 15,6 5 0-15,-1-3 0 0,0 6 10 16,-2-6-10-16,2 5 0 0,3-5-12 0,-2-2 12 0,2 0 0 0,-8 0 0 15,0-2 0-15,2 0 0 0,1 6 0 0,0-1 0 16,2-3 0-16,0 2 0 16,6 3 0-16,-1-5 0 0,1 0 0 0,2 0 0 0,-5 2 0 15,3 1 0-15,-6 1 0 0,6 1 12 0,2 2-12 16,-2-2 0-16,-1 0 0 0,3 2 0 0,3-5-11 0,-2 5 11 16,-1-2-8-16,5 0 8 0,-4 2 0 0,2 0 0 15,-1 0 0-15,-4 2 11 0,5 1-11 0,-3-1 0 16,0 8 0-16,6-3 0 0,-6-2 0 0,3 2-11 0,0 0 1 15,-5 2 0-15,4 1 10 0,-4 2 0 16,-3-3 0-16,3 8 0 0,5-1-12 0,-8 1 4 0,5-1 0 16,0 1 0-16,3 4 8 0,5 0-12 0,-2-2 12 0,-1 5-12 15,1-5 12-15,2 0-10 0,3 4 10 16,2 1-10-16,-5-5-4 0,3-3-1 0,-3 8 0 0,3-12 0 16,3 9-8-16,-1-2-1 15,3-3-1-15,0-4 0 16,3 2-10-16,-5-2-1 0,2 7-1 0,0-5 0 0,3 3-5 0,0-5-1 15,-1 4 0-15,1 3 0 0,8-5 7 16,-8 3 2-16,5 2 0 0,2-3 0 0,1 3-23 16,0-2-5-16,2 6-1 0,0-4 0 0,1 5-116 15,2-1-23-15</inkml:trace>
  <inkml:trace contextRef="#ctx0" brushRef="#br0" timeOffset="1877.28">2138 7489 115 0,'-3'5'10'0,"-2"-3"-10"15,-3 1 0-15,5 4 0 0,1 0 236 0,-6 2 46 16,2-2 9-16,-1 0 1 0,1 8-196 0,-2-4-40 0,-2 3-8 0,2 3-2 15,0-3-46-15,-3 2 0 0,6-6 0 0,-6 6 0 16,3-2 0-16,0 3 0 0,1-5 0 0,1-1 0 31,1 4-38-31,-3-6-14 0,3 7-2 0,-3-4-307 0,0 0-62 16</inkml:trace>
  <inkml:trace contextRef="#ctx0" brushRef="#br0" timeOffset="2053.19">1894 7877 172 0,'0'0'16'0,"0"8"-16"0,0 1 0 0,-2-2 0 0,-4 0 186 0,4 2 34 16,-3-1 8-16,-3 1 0 0,2 5-147 0,-2-5-29 16,0 8-7-16,-2-3-1 0,2 0-12 0,-3 3-4 15,3-1 0-15,-2 1 0 0,-3-3-17 0,2 2-11 16,0-2 12-16,3-2-387 15,1 2-77-15</inkml:trace>
  <inkml:trace contextRef="#ctx0" brushRef="#br0" timeOffset="2215.46">1699 8343 172 0,'0'0'8'0,"-3"3"1"0,0 4-9 0</inkml:trace>
  <inkml:trace contextRef="#ctx0" brushRef="#br0" timeOffset="2729.9">1064 8560 1364 0,'2'-17'60'0,"6"8"13"0,-8-5-58 0,8-3-15 0,0 1 0 0,3-1 0 16,-1-2 28-16,1 1 2 0,5-6 1 0,-6 8 0 15,6-1-2-15,3 1 0 16,-3-1 0-16,-3 3 0 0,3 2-11 0,2 1-2 0,-2 1-1 0,-3 8 0 15,1-3-2-15,-4 3 0 0,-2 2 0 0,3 2 0 16,-3 5-2-16,2 3-1 0,-2-3 0 0,3 7 0 16,-3-5 5-16,-6 8 1 0,6-1 0 0,0 0 0 15,-5 6-5-15,2-1-1 0,-2-2 0 16,-3-3 0-16,5 5-1 0,-5-2 0 0,-5-2 0 0,2 4 0 16,3-5-9-16,-8 1 10 0,5-1-10 15,-2 5 10-15,3-2-10 0,-6-5 10 0,2 7-10 0,4-4 10 0,-9-5-10 16,6 2 0-16,2 0 0 0,-5-2 8 0,6-1-8 15,-4-1 0-15,6-3 0 0,0 0 0 0,0-5-15 0,0-2-5 16,0 0 0-16,6 7-1 16,-4-4-143-16,6-3-29 15</inkml:trace>
  <inkml:trace contextRef="#ctx0" brushRef="#br0" timeOffset="2930.21">1453 9042 806 0,'-6'4'72'0,"4"3"-58"15,-9-2-14-15,3 7 0 0,0-3 267 0,6 1 50 16,-6-3 11-16,0 2 1 0,5-2-246 0,3 0-50 0,-5-7-9 0,5 0-3 16,0 0-21-16,0 0-13 15,0 0 1-15,8 0 1 16,0-7-129-16,-6 0-27 0</inkml:trace>
  <inkml:trace contextRef="#ctx0" brushRef="#br0" timeOffset="3262.27">1580 8383 1900 0,'-3'0'169'0,"-2"-2"-135"0,2-3-34 0,3 3 0 16,0-3 92-16,0-4 12 0,0 2 3 0,0 0 0 0,11-3-90 15,-3 1-17-15,-1-5 0 0,4-1-8 0,-3-1 8 16,5 4 0-16,0-2 10 0,-2 0-10 0,5 2 0 16,-6 1 0-16,1 1 0 0,-3 1 0 0,3 4 0 0,-3 0-10 15,2 1 10-15,-2 4-12 16,3 0 12-16,-3 4 0 0,-1 1-9 0,1 2 9 0,-5 0 0 0,5 7 0 15,0-2-9-15,-8 7 9 0,8 0 0 0,-8-3 0 16,3 1 0-16,2 4 0 0,-5-2 0 16,2 2 0-16,-2-3 0 0,0 6 0 0,0 0-17 15,0-1 0-15,0-2 0 0,0 3 0 16,0-1-104-16,0 3-21 0,0-2-4 0,0-1-411 16,0 5-83-16</inkml:trace>
  <inkml:trace contextRef="#ctx0" brushRef="#br0" timeOffset="3409.55">1857 8912 1386 0,'0'0'61'0,"0"3"13"0,3 4-59 0,2 0-15 0,-5 0 0 0,0 0 0 16,3-5 92-16,-3 8 15 0,0-10 3 0,3 4 1 15,-3 3-38-15,0-7-7 0,5 3-2 0,-5-3 0 16,0 0-44-16,0 7-8 0,0-7-3 0,0 0-612 16,8 2-122-16</inkml:trace>
  <inkml:trace contextRef="#ctx0" brushRef="#br0" timeOffset="4151.01">2813 2976 806 0,'0'0'36'0,"-6"5"7"0,6-5-35 0,-5 0-8 16,5 5 0-16,-8 4 0 0,3 0 316 0,-1 10 60 15,-9 0 13-15,4 14 3 0,-8 7-286 0,-7 5-57 16,0 9-11-16,-12 5-2 0,4 4-24 0,-3 5-4 0,-8 5 0 16,8 5-8-16,-5-5 9 0,-1 4-9 0,4 1 0 15,-6-5 9-15,2 0-9 0,6 0 0 0,3-12 0 0,5-5 8 16,-6 1-8-16,9-10-16 0,5-3 4 0,2-1 1 31,1-3-92-31,-1-5-18 0,3-2-4 0,6-7-792 0</inkml:trace>
  <inkml:trace contextRef="#ctx0" brushRef="#br0" timeOffset="4427.6">2254 3216 2257 0,'-8'-7'49'0,"8"7"11"15,-2-2 1-15,2 2 3 0,0 0-51 0,0 0-13 0,0 2 0 0,0 7 0 16,2 6 25-16,6 6 3 0,0-2 0 0,3 4 0 16,-3 10 0-16,2 2 0 0,6 5 0 0,3 3 0 0,-1 1-19 0,3 3-9 15,6 5 10-15,5-7-10 0,-1 2 10 16,12-5-10-16,-1 5 10 0,-2-2-10 0,5-3 0 0,0 3 0 16,0-3 0-16,2-2-10 15,4 0-38-15,1-2-8 0,1-1-2 16,-2-11-641-16,2 5-128 0</inkml:trace>
  <inkml:trace contextRef="#ctx0" brushRef="#br0" timeOffset="29254.72">15883 3068 2084 0,'-11'-9'92'0,"6"9"20"0,0-3-90 0,-3 3-22 15,0 0 0-15,0 0 0 0,0-5 0 0,3 3 0 16,-6-3 0-16,3 3 0 0,0 2-9 0,3 0-7 16,-3 0 0-16,0 0-1 15,0 0-11-15,-2 0-1 0,2 0-1 0,-3 2 0 0,3 3 20 0,-2-3 10 0,-1 3-10 16,3-2 10-16,-5 6-8 0,5-9 8 0,-3 12 0 0,3-10-9 16,0 7 9-16,0-1-8 0,1 6 8 15,1-5-8-15,-2 5 8 0,6-4 0 0,-4-1-9 0,4 3 9 16,-1-3 0-16,0 1-9 0,3 1 9 0,0-1 0 15,3-1-10-15,0-2 10 0,2 3-8 0,0-1 8 16,3-4 0-16,-2 4 17 0,4 1-2 0,1-3-1 16,-1-3-3-16,1 3-1 0,-1-2 0 0,4 0 0 15,-4 2-10-15,1-5 0 0,2 5 9 0,-5 0-9 16,3-4 0-16,-3-3 0 0,2 9 0 0,-5-9 0 16,1 7 0-16,-4-2 8 0,1-3-8 0,0 5 0 15,-1 0 8-15,-2-7-8 0,-2 7 10 0,2-4-10 16,-3 6 12-16,-2-2-3 0,-3 0-1 0,0 0 0 15,0 0-8-15,-3-4 10 0,1 6-10 0,-1-2 10 16,1 5-10-16,-4-7 0 0,4 2 0 0,-1 0 0 0,1 0-14 0,2 0-5 16,-3-5-1-16,3-2 0 15,0 5-40-15,6-5-9 16,-4 0-2-16</inkml:trace>
  <inkml:trace contextRef="#ctx0" brushRef="#br0" timeOffset="29483.7">16121 2941 1152 0,'0'0'102'0,"0"0"-82"0,0 0-20 0,0 0 0 15,0 0 250-15,0 0 46 0,0 0 8 0,0 0 3 16,3 7-229-16,-3 0-46 0,0 7-8 16,-3-2-3-16,3 0-21 0,-5 4 0 15,-1 1 0-15,1 1 8 0,0 6-8 0,0 4 9 0,-1-2-9 0,1 7 10 16,0-10-10-16,-1 8 0 15,4-3 9-15,-1 1-9 0,1-1 0 0,2-5 0 0,0 1 0 16,2-5 0-16,1 2-19 0,2-9-8 16,0 2-1-16,3 0-1 15,0-5-172-15,0-4-35 0,0-3-6 0</inkml:trace>
  <inkml:trace contextRef="#ctx0" brushRef="#br0" timeOffset="29696.15">15915 3176 1785 0,'-19'0'159'0,"11"0"-127"0,0 2-32 0,0-2 0 0,3 8 85 0,-3-4 11 15,0-1 3-15,6 4 0 0,-4-5-42 0,4 3-8 16,2-5-1-16,0 0-1 0,0 0-35 0,0 0-12 16,0 0 0-16,0 0 9 0,0 0-9 0,0 0 0 15,5 0 9-15,0 0-9 0,6-5 0 0,-1 0-13 16,6 1 1-16,0-3 1 15,3-1-125-15,-1-1-24 0,1 2-6 0,2 0-686 0</inkml:trace>
  <inkml:trace contextRef="#ctx0" brushRef="#br0" timeOffset="30440.23">16208 3091 1062 0,'22'-2'47'0,"-15"0"9"0,1 2-44 0,3 0-12 0,0 0 0 16,-1 2 0-16,3 0 98 0,-5-2 18 16,-8 0 3-16,8 8 1 0,3-1-29 0,-3 0-6 0,-6 2-1 0,4 0 0 15,-1 3-59-15,0 0-12 0,-2 0-2 0,-3-3-1 16,0 5 8-16,-3 3 2 15,3-6 0-15,-2 4 0 0,-4 6-3 0,4-12 0 0,-1 5 0 0,0-2 0 16,-4 0-9-16,1 0-8 0,6-5 12 0,-2 7-12 16,-4-7 8-16,4-5-8 0,2-2 0 0,0 0 0 15,0 0 13-15,0 0-4 0,0 0-1 0,0 0 0 16,5 0-31-16,-2-2-6 0,-6-5-2 0,3 2 0 16,3-7 5-16,2-2 1 0,3 5 0 0,-3-8 0 15,3 3-5-15,3-2-1 0,-1 2 0 0,1-3 0 0,-6 3 19 0,6-2 12 16,-1-1-13-16,1 8 5 15,-3-5 8-15,-3 4 0 0,6 1-9 0,-3 2 9 16,0-3 0-16,-3 3 0 0,0 3 0 0,0-4 0 0,-5 8 0 0,0 0 0 16,0 0-9-16,0 0 9 0,6 5-9 0,-4-2 9 15,1 1-13-15,0 3 5 16,-1-2 8-16,-2 0-8 0,0 2 8 0,0-3-8 0,0 11 8 16,0-6-10-16,0 3 10 0,0-10-10 0,0 7-3 0,0-1-1 15,0-1 0-15,0 2 0 0,0-4-7 0,0-3-2 16,0 5 0-16,0-7 0 0,0 0 13 0,3 7 10 15,-3-7-13-15,0 0 5 16,5 7-20-16,-5-7-3 0,0 0-1 0,5 0 0 0,1 0 20 0,-1 0 12 16,-5 0-13-16,5 0 5 0,3-4 19 0,-2-4 4 15,-1 6 1-15,0 0 0 0,0-3 20 0,1 3 4 0,-1-5 0 0,0 0 1 16,-2 0-1-16,2 7 0 0,-2-3 0 0,2-2 0 16,-5 3-4-16,6 2 0 15,-1-2-1-15,-5 2 0 0,0 0-9 0,0 0-2 0,2 4 0 0,-2-4 0 16,6 8-1-16,-4-1-1 0,1 0 0 0,0 0 0 15,-1 2-6 1,1 1-2-16,-3-3 0 0,3 2 0 0,2-2-14 0,-2 0 9 16,-1 0-9-16,1-4 8 0,-1 4-8 0,1-3 0 0,-3-4 0 0,0 0 0 15,0 0 0-15,5 3 0 0,1-3 0 0,-6 0 0 16,5-3 0-16,0-1-9 0,3-3 9 0,0 4-10 16,-5-4-6-16,5 5-2 0,0-10 0 0,0 3 0 15,-6 6 6-15,4-9 2 0,-1 3 0 0,0 7 0 16,3-12 10-16,-3 7 0 0,-2-1 0 0,2 4 0 0,3-3 0 15,0 2 0-15,-8-2 0 0,0 7 0 16,8-5 0-16,-5 1 8 0,-3 4-8 0,0 0 8 16,0 0-8-16,0 0 9 0,0 0-9 0,0 0 10 0,0 0 14 0,2 4 2 15,-2-4 1-15,0 0 0 0,0 5-27 0,6 7 0 16,-1-10 0-16,3 3 0 0,-8-5-8 0,8 4-8 16,5 1 0-1,-2-2-1-15,-1-3-2 0,1 0 0 0,2-8 0 0,-2 8 0 16,2-9-135-16,0 7-27 15,-2-5-6-15,-1-7-1 0</inkml:trace>
  <inkml:trace contextRef="#ctx0" brushRef="#br0" timeOffset="30679.46">17087 2993 1360 0,'0'0'60'0,"0"0"13"0,0 0-58 0,-3 2-15 0,-5-2 0 0,0 5 0 0,3-3 75 0,-3 0 12 0,0 6 2 0,0-1 1 15,0 0-27-15,-2 0-6 0,2 0-1 0,0 2 0 16,-3-2-16-16,6 5-3 0,0 0-1 0,-1-5 0 16,1 2-36-16,2 1 0 0,1-1 0 0,2-2-12 15,0 2 12-15,0 3 11 0,0-5-3 0,5-2 0 16,0 2-36-16,1-2-8 0,-6-5-2 0,10 0 0 16,1 0-46-16,2-5-10 0,-5-2-2 0,5 7 0 15,6-12-18-15,-3 5-4 0,10-14-1 16,-5 2 0-16</inkml:trace>
  <inkml:trace contextRef="#ctx0" brushRef="#br0" timeOffset="30856.36">17306 2922 403 0,'0'0'36'0,"0"0"-36"0,0-5 0 0,0 1 0 0,0 4 288 0,0 0 50 15,0 0 10-15,0 0 3 0,-2-5-185 0,2 5-37 16,-6 0-7-16,1 9-2 0,3-9-57 0,-1 15-12 16,-5-1-3-16,3-5 0 15,-3 8-17-15,2 4-4 0,-2-5-1 0,3 8 0 0,0-1-10 0,-3 1-3 16,3-1 0-16,2 3 0 0,-2 0-13 0,2-7 8 15,6 4-8-15,-3-4 0 0,0 2 0 0,0-2-13 16,5-5 1-16,0-4 0 16,1 4-223-16,-1-7-44 0,0 2-9 0,-5-9-1 15</inkml:trace>
  <inkml:trace contextRef="#ctx0" brushRef="#br0" timeOffset="31383.74">17246 3155 2325 0,'0'0'103'0,"0"0"21"0,0 0-99 0,0 0-25 0,0 0 0 0,0 0 0 15,0 0 68-15,0 0 8 0,0 0 1 0,0 0 1 16,0 0-38-16,0 0-7 0,0 0-1 0,0 0-1 16,0 0-19-16,7 5-3 0,-7-5-1 0,3 7 0 15,-3-7-8-15,8 0 8 0,-8 0-8 0,5 2 8 16,3-2-8-16,0 0 0 0,-2 5 0 0,1-3 0 16,1-4 0-16,-2 2-17 0,-1 0 4 0,3 0 1 31,-3-5-34-31,3 5-6 0,-3 0-2 0,1 0 0 0,2 0 32 0,-3 0 6 0,3 5 2 0,0-5 0 15,-3 2 14-15,3 0 0 0,0-2 0 16,0 5 0-16,0-2 0 16,0-3 0-16,0 0 8 0,0 0-8 15,0 4 0-15,0-1 0 0,0-3 0 0,-1 7 0 0,4-5 0 0,-3 3 0 0,0-3 0 0,2-2 0 0,-2 7 0 0,0-7-9 16,3 2 1-16,0 3 0 0,-1-2 8 0,-2 1 0 16,3-4 0-16,-1 0 0 0,1 0 0 0,-1 0 0 15,4-7 8-15,-4 2-8 0,1 3 8 0,-1 0-8 16,1-3 8-16,0-2-8 15,-1-2 0-15,-2 2 0 0,3-1 0 0,-3 4 0 0,0-3 0 0,-3 0 0 16,0 2 0-16,0-4 0 0,-2 2 0 0,-3-3 0 16,0 3 0-16,0 7 11 0,0-2-11 0,-3-5 8 15,-2 0-8-15,2 0 8 0,-2 7-8 0,0-8 8 0,-3 8-8 16,0-2 8-16,0 4-8 0,0-2 0 0,-2 0 0 0,2 5 0 16,-3 2 0-16,3-4 0 15,-3 6 9-15,4-2-9 0,-4 7 13 0,3-4-1 16,0-1-1-16,3 3 0 0,-3-1-11 0,3 4 10 0,5-1-10 0,0-3 10 15,0 4-10-15,5-1 0 0,8 5 9 16,-5-5-1-16,5-5-8 0,-2-2 10 0,2 0-10 16,3 0 8-16,0-4-8 15,-3 1 0-15,6-4 9 0,-4-4-9 16,4-4 0-16,2 6-12 0,3-5 12 0,2-2-112 0,-2-5-14 16,3 7-3-16,-1-5-901 0</inkml:trace>
  <inkml:trace contextRef="#ctx0" brushRef="#br0" timeOffset="31695.69">18497 2946 2278 0,'0'0'101'0,"0"0"21"0,0 0-98 0,0 0-24 0,0 0 0 0,0 0 0 16,0 0 69-16,0 0 9 0,0 0 2 0,0 0 0 0,0 0-31 15,5 2-5-15,-2 3-2 0,0-1 0 0,-3 8-34 0,0-5-8 16,0 3 0-16,0-1 0 15,0 8 12-15,-3-3 0 0,3 2 0 0,0 1 0 0,0 4-12 0,0-10 0 16,0 11 0-16,3-8 8 0,2 2-8 0,-2-4 12 16,-1 2-12-16,3 0 12 0,-2-4-4 0,5 4 0 15,-3-12 0-15,1 5 0 16,2-7-8-16,2 2 8 16,-2-4-8-16,3-5 8 15,5 5 22-15,2-12 4 0,6-3 1 0,-3-4 0 0,3-3-19 0,2-1-4 0,3-8-1 0,6-5 0 0,-3-4-11 0,-1-3 0 0,1-4 0 16,0-5 0-16,5-3-8 0,0 1-8 0,8-6 0 0,-3-3-1 31,3-6-117-31,0-4-23 0,3 11-5 0</inkml:trace>
  <inkml:trace contextRef="#ctx0" brushRef="#br0" timeOffset="33100.44">16013 4199 288 0,'0'0'25'0,"0"0"-25"0,0 0 0 0,0 0 0 16,0 0 312-16,0 0 56 0,5-2 12 0,0-1 3 0,-5 3-254 0,8-4-50 16,0 4-11-16,-3-3-1 0,1 3-31 0,2 0-5 15,0 0-2-15,-1 0 0 0,-1 3-8 0,-1-3-1 16,0 7-1-16,1-5 0 15,-1 5 3-15,-2 0 1 0,-3-2 0 0,0 0 0 16,0 2-3-16,-3 2-1 0,-2 3 0 0,-3 0 0 0,2-5-7 0,-4 7 0 16,-1-5-1-16,-2-2 0 15,-3 3-11-15,0 1 0 0,0-1 0 0,0-8 0 16,-2 5 0-16,2 3 0 0,3-10 0 0,0 4 0 0,-1-1 0 0,6-3 0 16,-2-3 0-16,5-1 0 0,-1 4 0 15,4-5 0-15,2 5 0 0,0-12 0 0,2 3 0 0,6-5 0 16,3-3 0-16,2 1 0 0,0 2-18 0,3-3 4 15,3 5 1-15,-1-2 0 0,1-2 23 16,2 2 5-16,-3 0 1 0,1-3 0 0,2 8 4 0,-2-5 0 0,2-3 1 16,3 5 0-16,-1 5-9 0,1-4-1 15,0-6-1-15,0 8 0 0,-8 2-10 0,5 7 0 0,-3-3 0 0,-2 6 0 16,0-3 0-16,0 7 0 0,0 2 0 0,0 3-11 16,-6 0 11-16,1 2 0 0,-3 2 0 0,2-2 8 15,-4-2-8-15,-1 2 9 0,-2 3-9 16,-1-3 10-16,1 2-10 0,-6-2 10 0,-2-2-10 0,2 2 10 15,1-4-10 1,-6-3 8-16,0 5-8 0,0-8 8 0,5 1-8 0,-5-3 0 0,3-2 0 0,0 0 0 16,-3-2 0-16,5-3 0 0,1-4 9 0,-4 2-9 15,1 0 14-15,0-5-2 0,5 0 0 0,0 3 0 16,-3-8-12-16,3 3 0 0,5 5 0 0,-2-5 0 0,-3 2 0 16,5 0 0-16,-2 3 0 0,0-1 9 0,4 3-9 0,1 0-11 15,-2 0 3-15,-1 2 0 16,6 1 8-16,-3 1-12 0,-3 3 12 0,3-4-12 15,2 1-20-15,-2 3-5 0,0 3-1 0,3 1 0 16,-3-1-126-16,2-3-26 0,1 9-5 16,-3-2-369-16,0-2-73 0</inkml:trace>
  <inkml:trace contextRef="#ctx0" brushRef="#br0" timeOffset="34147.67">16687 4251 403 0,'14'0'36'0,"-14"0"-36"0,0 0 0 0,0 0 0 0,10-5 265 0,-5 5 47 0,1-9 8 0,-4 6 3 16,6-4-211-16,0 3-41 0,3-6-9 0,-6 3-2 15,0 0-32-15,1-2-6 16,-1 2-2-16,0 0 0 0,-5-3-10 0,-2 1-2 0,4-1-8 0,-4-1 12 16,-4 6 0-16,1-7 0 15,2 5 0-15,-2-2 0 0,0 6 12 0,-3-4 1 16,0 3 1-16,5 4 0 0,3 0 1 0,-2 0 0 0,-6 0 0 0,2 4 0 16,6 3-11-16,-2 3-3 0,-6-1 0 15,0 5 0-15,5-4-13 16,1 6 11-16,-1 1-11 0,3-6 10 0,0 1 10 0,0 0 1 0,5 0 1 15,-2-5 0-15,-6 2-22 0,6-2 0 0,7-2 0 16,-2-3 0-16,-2 3 0 0,4-5 0 0,1 0 0 0,5-5 0 16,-3-2 0-16,3-2 0 0,0-5-10 0,0 2 10 15,-1-5-26-15,1-1 2 0,0 1 0 0,0-6 0 16,0-1-9 0,-3 1-2-16,-2-3 0 0,2 2 0 0,-2 1 22 0,-1-1 4 0,-2-2 1 0,-3-2 0 0,1 9 20 0,-1-4 4 15,0-1 0-15,-2 3 1 0,-6 5 10 16,3-3 1-16,0 5 1 0,-2 0 0 15,-1 4 6-15,0 3 1 0,1 0 0 0,-1 7 0 0,-5 0 0 0,3 0 1 16,-3 0 0-16,3 7 0 0,-3 7-25 0,2 0-12 16,-2 3 10-16,0 6-10 15,3-4 10-15,0 5-10 0,0 9 10 0,-1-10-10 0,4 8 12 0,2 2-4 16,-3-10-8-16,6 8 12 0,-3-8-4 0,5 5 0 16,0-9-8-16,3 5 12 0,0-8-12 0,3 1 0 15,2-3 0-15,0-5 0 0,3 3 0 0,0-7 0 16,2 2-12-16,1 0 12 0,-1-7 0 0,1 0-8 15,5 0 8-15,0-3 0 16,2-1-30-16,-2-3-2 0,0-3-1 0,-3 3 0 0,-3-2 17 0,1 2 3 0,-6-3 1 16,-2 1 0-16,-1-3 12 0,-2 5 0 0,-2-2 0 0,-1 2-9 15,-3 4 9-15,-2-4 0 16,-2 0 10-16,-1 7-10 0,-2-7 16 0,0 7-2 0,-1-2-1 16,1 2 0-16,-3 0-2 0,3 2-1 0,-1 3 0 0,-1-3 0 15,1 5-10 1,1 0 0-16,2 0 0 0,1 0 0 0,-1-2 0 0,0 2 0 0,3 0 0 15,0 3 0-15,3-6-10 0,0 3 10 0,-3-7 0 0,5 3-9 16,0 1 9-16,3-1-10 0,-3-1 10 0,3-2-10 16,3 0 10-16,-3 0-10 0,3 0 10 0,-1 0-10 15,1 0 10-15,2 0-12 0,-2 0 12 0,-1 0-12 0,1 0 12 16,-1-2-8-16,1 2 8 0,-1 2-8 16,1-2 8-16,0 0 0 0,-3 5 0 0,-1-3-8 15,4-2 8-15,-6 7 0 0,1-7 0 16,2 7 0-16,-6-7 8 0,-2 0-8 0,6 3 8 0,-4 1-8 15,-2-4 9-15,0 0-9 0,0 0 12 0,0 0-12 16,0 0 13-16,0 0-4 0,0 0-1 0,0 0 0 0,0 0-8 0,5-4 0 16,1 4 0-16,-4-3 0 0,4-4-12 0,-1 7 12 15,0-2-12-15,1-3 12 0,-1 3-12 0,0-3 12 16,0 5-10-16,1-2 10 0,-1-1 0 16,3-1 0-16,0 4 0 0,0 0 0 0,0 0 0 0,2-3 0 15,4 3-10-15,-1 0 10 16,0 0 0-16,0 0 0 0,0 0 0 0,3 0 0 0,-2 0-8 0,-1 0 8 15,0 0 0-15,0 0 0 0,-2 0 0 0,2 0 0 16,-2 0 0-16,2 0 0 0,0 3 0 0,0-3 0 0,-2 0-9 0,0 4 9 16,2-1 0-16,-3-1 0 0,1 5 0 0,-3 0 0 15,2 0 0-15,-2 3 0 16,0 6 0-16,0 1 0 0,0 4 0 0,0 2 0 0,-3 1 11 0,1-1-11 16,-1 3 15-16,-2 5-4 0,2 2-1 0,-2-3 0 15,-1 1 1-15,1 0 0 0,0-1 0 0,-3-2 0 16,-3 3 12-16,3-5 2 0,0 4 1 0,0-6 0 15,-3 4-12-15,-2-4-2 0,2-6-1 0,1 6 0 16,-4-8-11-16,1 1 12 0,-3-1-12 0,0-4 12 16,0 0-4-16,-2-5-8 0,-1 0 12 0,-2-7-4 15,2 0-8-15,-2 0 10 0,0-2-10 0,2-3 10 16,-5-5-10-16,3 1-11 0,0-3 3 0,-3-4 0 16,3-3-75-1,-6-2-14-15,3-3-3 0,-2-2-947 0</inkml:trace>
  <inkml:trace contextRef="#ctx0" brushRef="#br0" timeOffset="34322.19">17402 3788 2602 0,'0'0'57'0,"0"0"12"0,0 0 3 0,0 7 1 0,-3 0-58 0,0 0-15 0,6-5 0 0,-6 5 0 0,3 3 30 0,0-10 3 15,0 0 1-15,3 4 0 0,0 3-19 0,-3-7-4 16,0 0-1-16,2 3 0 0,-2-3-10 0,6 4-17 15,-6-4 4-15,5 5-799 16,3-5-159-16</inkml:trace>
  <inkml:trace contextRef="#ctx0" brushRef="#br0" timeOffset="34600.82">18891 3818 2304 0,'0'0'102'0,"0"0"21"16,3 10-99-16,-6 1-24 0,1-1 0 0,-4-1 0 16,1 8 148-16,-6 6 24 0,-7 1 4 0,-3-1 2 15,-3 8-136-15,-5 6-27 0,-11-4-6 0,0 0-1 0,1 7-8 0,-1-2-11 16,0 2 3-16,-2 0 0 15,0 7 8-15,-1-7 0 0,6 0 0 0,0 0 0 16,0-7-24-16,3 2-2 0,5-9-1 0,0 0 0 16,2 2-183-16,6-9-37 15,-24 11-7-15,16-13-2 0</inkml:trace>
  <inkml:trace contextRef="#ctx0" brushRef="#br0" timeOffset="34805.89">18452 3889 2833 0,'11'2'62'0,"-3"5"13"0,2 5 2 0,6 4 3 0,5-4-64 0,3 12-16 15,0 4 0-15,5 5 0 0,-3 0 68 0,3 11 11 0,-5-1 1 0,0 8 1 16,0 6-48-16,-6 6-9 0,-2 1-3 16,0 2 0-1,-3-5-86-15,-2 5-18 0,2 2-3 0,-5-2-1250 0</inkml:trace>
  <inkml:trace contextRef="#ctx0" brushRef="#br0" timeOffset="43821.95">18727 3049 172 0,'0'0'16'0,"0"0"-16"15,0 0 0-15,0 0 0 0,0 0 261 0,0 0 50 16,0 0 9-16,0 0 3 0,0 0-204 0,0 0-41 0,0 0-8 0,0 0-2 16,-5-5 0-16,0 3 0 0,-1 2 0 0,1 0 0 15,0 2-13-15,-1 3-3 0,-1-3-1 0,1 3 0 16,-2 2-8-16,0 3-2 0,0-1 0 0,0 0 0 16,1 3-10-16,-4 0-3 0,3 2 0 0,-3 0 0 15,4 3-28-15,-4-1 0 0,-2-2-13 0,5 3 4 16,-3-1 9-16,1 3 0 0,-1 0 10 0,0-3-10 15,-2 1 0-15,3-1 8 0,-4 3-8 16,1-7 0-16,3 0 0 0,-1 6 0 0,-5-1 0 16,3-1 0-16,0-4 0 0,-1 0 0 0,1 0 8 0,0 2-8 15,0 0 9-15,2-5-1 0,1 5 0 0,-1-2 0 16,0-5-8-16,3 0 0 0,1 3 0 0,-1-3 0 0,0 0 0 0,0 0 0 16,5 0 0-16,-2-5 0 15,2-2 0-15,-2 5 0 0,5-5 0 0,0 0 0 0,0 0 0 16,0 0-16-16,0 0 4 0,0 0 1 15,0 0-69-15,2-5-13 0,1 3-3 0,0-12-806 0</inkml:trace>
  <inkml:trace contextRef="#ctx0" brushRef="#br0" timeOffset="44224.16">18463 2993 403 0,'0'0'36'0,"0"0"-36"16,0 0 0-16,0 0 0 0,0 0 279 0,0 0 49 0,0 0 9 0,0 0 3 15,0 0-213-15,0 0-43 0,0 0-8 0,0 0-1 16,0 0-36-16,0 0-7 0,0 0-2 0,0 0 0 15,0 0 6-15,0 7 0 0,0-3 1 0,2 4 0 16,1 6-7-16,0-5-2 0,-1 12 0 0,4-9 0 16,1 9-7-16,-1 0-1 0,4 5-1 0,1 0 0 15,-1 2 5-15,4-2 0 0,2 5 1 0,-1-5 0 16,7 4-2-16,1-4-1 0,1 5 0 0,0-8 0 16,3 5-6-16,-4-2-2 0,4-2 0 0,-1 2 0 0,-2-5-14 0,-3-2 11 15,-2-5-11 1,-1 2 10-16,-2 5-10 0,-3-9 0 0,-2 2 0 0,0-4 8 0,-1-3-8 0,-2 0-12 15,-3 0 2-15,1-5 1 16,-6-2-155 0,0 0-32-16</inkml:trace>
  <inkml:trace contextRef="#ctx0" brushRef="#br0" timeOffset="46515.98">13507 5312 288 0,'-13'-5'25'0,"7"5"-25"0,-1-2 0 0,-1-5 0 16,-3 4 256-16,3-2 45 15,-3-2 10-15,4 3 1 0,-1-3-217 0,0-5-44 16,2 2-9-16,1 3-2 0,0-2-12 0,0-5-4 0,-1 4 0 0,1 1 0 15,-3-5 22-15,5 5 4 0,1-6 1 0,2-1 0 16,-3 7-8-16,6-6-2 0,2 6 0 0,0-5 0 16,3-3-16-16,0 3-3 0,3-2-1 0,5-1 0 15,2 3-6-15,3-2-2 0,3-1 0 16,3 1 0-16,-1 2-13 0,3-3 11 0,-2-1-11 0,4-4 10 0,1 6-10 16,2-8 0-16,1 8 9 0,2-8-9 15,3 6 0-15,2-4 9 0,3 1-9 0,0 2 0 16,0-2 11-16,3 2-11 0,-4-2 10 0,7 5-10 15,2-1 9-15,0 3-9 0,-3-5 8 0,3 3-8 0,-6 2 0 0,4-3 0 16,4 1 8-16,6 0-8 0,-5 4 0 16,-1-5 0-16,1 1 0 0,-6 4 0 15,3-2 10-15,-3 0-10 0,1 4 12 0,4 6-12 0,-2-8 29 0,-3 5-1 16,1 0 0-16,-4 0 0 16,-2 7-10-16,3 0-2 0,-1 0-1 0,4 0 0 0,-6 5-15 0,2-3 0 15,-4 7 8-15,-1-2-8 0,-2 3 17 0,-3 4 1 16,-3-5 0-16,3 5 0 0,-3 3-18 15,4-1 10-15,-7 1-10 0,6-5 8 0,-2 4 4 0,2 0 1 16,-3 1 0-16,-2-1 0 0,0 1-13 0,-1-1 9 16,-1 5-9-16,4-4 8 0,-2-1-8 0,5 1 10 15,0-1-10-15,-3-2 10 0,-5 3-10 0,3-1 0 0,5-2 0 16,-3 3 8-16,-4-3-8 0,-1-5 0 0,2 6 9 0,-2-4-9 16,3 3 0-16,0-4 0 0,0 4 0 0,-1-5 8 15,1 5-8-15,0-4 0 0,0 4 8 16,2-5-8-16,-2 8 0 0,-3-3 8 0,-3 0-8 0,-2 3 0 15,3 1 0-15,-3 6 0 0,-1-1 0 0,4 1 0 16,-1-1 0-16,1 8 0 0,2 0 0 0,-3 1 0 16,1 1 0-16,-1-2 0 15,6 2 0-15,-6 2 0 0,1 0 0 0,-3 5 0 0,-1 0 0 0,-4 7 0 16,0-2 0-16,-4-3 0 0,1 3 0 0,-2-2 0 16,1 4 0-16,-4-3 0 0,5 6 0 0,-6-3 8 15,1 0-8-15,0-5 0 0,-1 5 8 0,1-2-8 0,-1-5 0 16,1 2 0-16,-3 0 0 0,-3-2 0 15,3 3 0-15,-3-3 14 0,1 0-3 0,-4-3-1 0,1 1-10 0,0-3 0 16,-3-2 0-16,0 2 0 0,0-2 0 16,-3-2 0-16,-2 2 0 0,-1-3 0 0,-2 3 0 15,1 0 0-15,-7-2 0 0,4 2 0 0,-4-3 0 0,4-4 13 16,-1-2-1-16,1 4-1 16,-4-5 9-16,1-4 3 0,0 5 0 0,-3-1 0 15,0-6-23-15,0 6 0 0,-2 1 0 0,-3-8 0 0,-3 5 11 0,0-2-3 16,-2-5 0-16,-3 8 0 0,2-4-8 0,-2-1 0 0,0 4 0 15,0-2 0-15,-3-3 0 0,0 5 8 16,3-6-8-16,-8 1 8 0,0-4-8 0,-3 2 0 16,-5 2 0-16,0-2 0 0,0-4 0 0,0 6 0 0,0-4-10 15,1 0 10-15,-1 0 0 0,-3-1 0 16,-5 1 0-16,0 0 0 0,-2 2-12 0,4-5 1 0,1 6 0 0,0-6 0 16,-1 5 11-16,-1-5 0 0,-1 1 0 0,2-3 8 15,-2 0-8-15,3 2 9 0,3-2-9 0,-4 0 10 16,-2 1-10-16,0 1 0 0,0-4 0 0,1-1 0 15,-4 3 0-15,3 0-9 0,3-2 0 0,-3-2 0 16,0-1 9-16,-3-2 0 0,-2 5 0 0,5-3 8 16,-2-4-8-16,2 2-10 0,3-5 10 0,-6 5-13 15,0-2 13-15,1 2-11 0,2-3 11 16,3-2-10-16,2 5 10 0,6-7 0 0,2 0 0 0,3 3 0 16,0-3 0-16,-3 0 0 0,1-1 0 0,2-1 0 15,2 0 8-15,3-3 1 0,-2 5 0 0,2-3 0 0,6 1-9 16,-3-5-12-16,5 0 2 0,-3 4 1 0,4-6 9 15,-1 2 0-15,-3 4 8 0,4-6-8 0,-1 2 0 0,0-3 0 16,-3 1 0-16,1-3 8 0,0 0-8 16,-1 0 9-16,6-2-9 0,-3-2 10 15,0 6-10-15,3-6 0 0,0 4 0 0,2-2 0 0,-2-3 0 0,3 5 0 16,-3-4 0-16,2 2 0 0,-2-3 0 0,2 5 0 16,-2-2-9-16,0-2 9 0,2 6 0 0,-2-6 0 15,0 4 0-15,3-2 0 0,2-3 0 16,0 1 0-16,5 4 0 0,-2-5 9 0,2 1-9 0,1-5 0 15,-1 4 9-15,1 1-9 0,-1-3 0 0,1 2 0 16,2 1 0-16,-3-1-8 0,3 1 8 0,-2-3 0 0,2 2 10 16,0 1-10-16,0-3 0 0,0-2 0 15,0-3 0-15,3 5 0 0,-3-4 0 0,2 4 0 0,1-2 0 0,0 2 0 16,-1 0 0-16,1-2 0 0,3 4 0 0,-1 1 0 16,0-1 0-16,3-2 0 0,0 3 0 15,-2-8 0-15,2 8 0 0,0-3-8 0,0-2 8 0,0 2 0 16,0 2 0-16,2-6 0 0,1 6 0 0,0-2 0 15,-1 0 0-15,1 3 0 0,2-5 0 0,3 4 0 16,-3 1-8-16,3-1 8 0,0-4 0 0,3-3 0 16,-1 3 0-16,4 0-8 0,-1 0 8 15,3-3 0-15,0-2 0 0,-1 7 0 0,1-4 0 0,3 4 0 16,-3-2 0-16,5 4 0 0,-3-2 0 0,1-4 0 16,-1 6-8-16,1-7 8 0,-1 6 0 0,1-6 0 15,-3 0 0-15,0 8 0 0,0-5 0 16,0-1 0-16,-1 6 0 0,1-3 0 0,0-2 0 0,0 9 0 15,0-4 0-15,0 1 0 0,0-1 0 0,0 6 0 16,-3-6 0-16,0 4 0 0,-2-2 0 0,-1 2 0 0,3 3 0 0,1-3 8 16,-1 2-8-16,-3 1 9 0,4-1-9 15,-1 1 0-15,-3-1 0 0,4 3 8 16,-1-2-47-16,-3 6-9 16,4 1-3-16,-6-3-724 0,2 3-145 0</inkml:trace>
  <inkml:trace contextRef="#ctx0" brushRef="#br0" timeOffset="60055.43">24585 2210 1861 0,'0'0'82'0,"0"0"18"0,0 0-80 0,0 0-20 0,0 0 0 0,0 0 0 16,0 0 20-16,0 0 0 0,0 0 0 0,3 2 0 15,-3 7 4-15,2-9 2 0,-2 0 0 0,3 12 0 16,-3-10-14-16,3 5-4 0,-1 1 0 0,-2-6 0 0,6 5 28 16,-4 2 4-16,1-2 2 0,0 3 0 15,-1 2-16-15,1-1-3 0,2-4-1 0,-2 5 0 16,2 0-22-16,-2 0 0 0,2-3 0 0,-2 0 8 16,2-1-8-16,0 1-13 0,1 0 3 0,-1-4 1 0,-3 2 27 0,4-5 6 15,-1 3 0-15,3-3 1 0,-3 6 10 0,1-8 1 16,2 0 1-16,-1 0 0 15,4-8-21-15,0 1-4 0,-1 0 0 0,6-4-1 0,0-3-2 16,-5-1 0-16,2-1 0 0,0 2 0 16,3-5-9-16,0 3 8 0,2-6-8 0,-2-1 8 0,3 4-8 15,2-9 0-15,-3 0 0 0,1-3 8 0,-3 0-8 0,0 1 0 16,-1 4 0-16,1-5 0 16,-2-1-19-16,4 1-5 0,-2 0-2 0,3 8 0 15,-1-1-221-15,1 1-44 0,12-20-9 16,6 15-1-16</inkml:trace>
  <inkml:trace contextRef="#ctx0" brushRef="#br0" timeOffset="62607.78">21955 2075 518 0,'0'0'46'0,"0"0"-37"0,5-4-9 0,-2-6 0 0,2 8 372 0,-2-10 73 15,0 3 15-15,-3 2 2 0,0-3-339 0,2 1-68 16,1 0-14-16,-3 2-2 16,0-1-28-16,3 4-11 0,-3-6 8 0,0 3-8 0,-6 0 14 0,1 5-2 15,-3 0-1-15,0-3 0 0,-2 2 13 0,-1 3 4 16,-2 0 0-16,0 0 0 0,-1 0-20 0,1 0-8 15,0 0 0-15,2 3 8 0,1 4-8 0,-1-5 0 0,3 3 0 16,0 2 0-16,-2-5 0 0,4 8 0 16,1-3 0-16,2 0 0 0,-2 2 0 0,2-2 0 0,1 7 0 15,2-4 0-15,0-1 0 16,2 3-14-16,1 0 3 0,2-5 1 16,1 7 10-16,-1-5 0 0,3 1 0 0,2 2 0 0,1-1 0 0,2 1 14 0,1-10-3 0,1 12-1 15,4-11-10-15,-3 4-9 0,2 2 9 16,-2-2-13-16,-5 0 13 0,2 0 0 0,0 1 0 0,-2-6 0 15,2 7 0-15,-2-4 8 0,-1 2 0 0,-2 0-8 16,-3-2 0-16,1 0 0 0,2-3-10 0,-6 5 10 16,-2 0 0-16,0 0 0 15,0-5 9-15,-2 5-1 0,-4 0-8 0,1 1 0 0,-3-1 0 0,-2-3 0 16,-4 8 0-16,1-10 0 0,0 5 0 0,-3 3 0 16,0-3 0-16,-2 0 0 0,-4 0 0 0,1 0-8 0,3-5 8 15,2 8 0-15,0-5 0 0,3-3 8 16,0 7-28-16,-1-9-4 0,4 0-2 15,2 0 0-15,0 0-28 0,3 0-6 16,-1 0 0-16,4-4-1 0,2-1-138 0,0-2-27 0,2-10-6 16,6 1 0-16</inkml:trace>
  <inkml:trace contextRef="#ctx0" brushRef="#br0" timeOffset="62838.46">22294 1908 1209 0,'5'-7'108'0,"-5"7"-87"15,0 0-21-15,0 0 0 0,0 0 157 0,0 0 27 16,0 0 6-16,0 0 1 0,0 0-99 0,-3 0-19 16,-4 0-4-16,-1 3-1 0,2 1-51 0,-2 6-17 15,-2-1 10-15,2 5-10 0,0 3 24 0,3-1-1 16,-3 8 0-16,0-1 0 0,0 3 15 0,2 2 3 16,-1-4 1-16,1 0 0 0,1-1-16 0,0 1-3 15,2-6-1-15,3 6 0 0,0-3-7 0,0-2-2 16,0 2 0-16,3-9 0 0,2 2-22 15,-2 2-5-15,2-2-1 0,0-4 0 16,0-3-18-16,1 0-4 0,-1-5-1 0,-5-2-669 0,8 5-133 0</inkml:trace>
  <inkml:trace contextRef="#ctx0" brushRef="#br0" timeOffset="63068.44">21992 2210 172 0,'-10'-8'16'0,"4"8"-16"0,-2 0 0 0,3-4 0 15,0 4 352-15,2-3 67 16,-2 3 13-16,5 0 4 0,0 0-276 0,0 0-56 0,0 0-10 0,5-7-2 0,0 7-47 0,1-2-9 16,2-5-1-16,2 5-1 0,1-3-5 0,5-2-1 15,0 4 0-15,2-1 0 16,1-1-16-16,2 0-3 0,-3 3-1 0,-2-5 0 0,3 2-8 0,-1 1 0 16,1-1 0-16,-1 3 0 15,1-6-109-15,2 1-15 0,-3 0-2 0,4 5-482 16,-4 2-97-16</inkml:trace>
  <inkml:trace contextRef="#ctx0" brushRef="#br0" timeOffset="63349.34">22442 2075 1569 0,'0'0'69'15,"0"0"15"-15,0 0-67 0,0 0-17 0,0 0 0 0,0 0 0 0,0 0 115 16,0 3 19-16,3 4 4 0,-3 0 1 0,0 2-75 0,0-2-14 0,0 3-3 0,0-3-1 16,0 2-29-16,0 3-5 0,-3-3-2 0,3 1 0 15,-3 2 2-15,3-1 0 0,-2 3 0 0,2-4 0 16,-3 4-12-16,3-5 12 0,-3 6-12 0,3-8 12 15,0 0-2-15,0 2 0 16,-2-2 0-16,-1-5 0 0,3 5-10 0,0-7 0 0,0 0 0 0,0 0 0 16,0 0 28-16,0 8 3 0,0-8 1 0,0 0 0 15,0 0-18-15,5 0-3 0,1-8-1 0,-1 1 0 16,3 0 3-16,-3 5 1 0,3-7 0 0,3-3 0 16,-3 2-14-16,2 1 0 0,-2-3 0 0,0 1 0 15,0-4 0-15,3 6 0 16,-3-5-8-16,0 4 8 0,-3 1-14 0,3 2 1 15,-3-5 0-15,3 3 0 0,0 7-25 16,0-10-5-16,-3 7-1 0,0 0 0 16,1 3-124-16,-1-3-26 0,3 3-5 0,0-5-647 0</inkml:trace>
  <inkml:trace contextRef="#ctx0" brushRef="#br0" timeOffset="63723.23">22677 2101 403 0,'0'0'17'0,"0"0"5"0,0 0-22 0,0 7 0 16,0-7 0-16,3 3 0 0,0 4 285 0,-1-2 53 15,-2 2 10-15,0-3 3 0,0 3-202 0,-2 0-40 16,2 0-8-16,-3 0-1 0,0 1-44 0,3 1-8 16,-2-2-1-16,-1 2-1 0,3 1-12 0,-2 6 29 0,2-4-32 15,0-5-13-15,0 3-2 16,2-1-1-16,1-2 0 0,-1 0-15 0,1 0 9 16,2-5-9-16,3 5 8 0,-2 1-8 0,-1-6 10 15,5-2-10-15,1 5 10 0,0-10-10 0,2 5 0 16,3-2 0-16,-3-3 8 0,-2-5-20 15,-1 3-5-15,3 0-1 0,3-2 0 16,-5 2-19-16,2-3-4 16,-2 1-1-16,-1-3 0 0,1 3 6 0,-3-1 2 0,2-4 0 0,-2 7 0 0,-2-2 20 15,-1 2 4-15,-2 0 1 0,-1-3 0 0,1 8 9 0,-1-3 0 0,-2 5 10 0,0 0-10 16,0 0 17-16,0 0-2 0,0 0-1 0,0 0 0 16,-2 5-2-16,-3-3 0 0,2 5 0 0,0 0 0 15,1 1-4-15,-4-1 0 0,1 2-8 0,2 0 12 0,1-2-12 16,2 3 11-16,-3-1-11 15,3 3 10-15,3-10-10 0,-1 13 0 0,1-13-12 0,0 5 12 16,2 0-100-16,0-5-12 0,1 3-2 0,1-5-730 16</inkml:trace>
  <inkml:trace contextRef="#ctx0" brushRef="#br0" timeOffset="64204.03">23175 2106 576 0,'0'0'51'0,"0"0"-41"15,0 0-10-15,5 2 0 0,-5-2 380 0,0 0 75 16,0 0 14-16,0 0 3 0,0 0-349 0,-5 0-71 16,0 0-13-16,-3 7-3 0,0 1-36 0,0-6 0 15,0 7 0-15,3-4 0 0,-3 4 0 0,2-2 0 0,1 3 0 0,0-3 0 16,-1 7 12-16,6-7-2 0,-2 2 0 0,2 1 0 16,-3-1 3-16,3 3 1 0,3-10 0 0,2 13 0 15,0-13-14-15,3 3 0 0,0-3 0 0,0 3 0 31,3-3-20-31,-1-4-6 0,1 2-2 0,2-5 0 16,3-2-15-16,3 5-3 0,-4-13-1 0,4 8 0 16,2-4-152-16,-2-1-30 0,-1-5-7 0,1 8 0 15,-3-5-44-15,-1 2-9 0,-1-2-2 0,2-2 0 0,-6 1 275 0,3-1 54 0,1-1 11 0,-4 3 3 16,1 0 149-16,-1-2 31 0,-2-1 5 0,3 6 2 16,-6-4-79-16,0 1-15 0,-2 7-3 0,2-4-1 15,-2 3-37-15,0-6-8 0,-3 7-2 0,0 5 0 16,0-5-14-16,0 7-2 0,0 0-1 0,-8 0 0 15,2 0-45-15,-2 2-10 0,3 3-2 0,-3 2 0 16,0 0-12-16,0 2-8 0,0 1 8 0,1 4-8 16,-1 2 9-16,2 1-9 0,-2-1 12 0,0 1-12 15,3 4 12-15,0-5-12 0,0-1 12 0,-1 1-12 16,4 1 8-16,2-6-8 0,0 3 0 0,0 0 0 16,0-4 0-16,2 4 0 0,1-5 0 0,0-2-12 0,2 3 12 15,0-1 0-15,-2-4 0 0,2 2 0 16,0-7-39-16,1 2-5 0,2-2 0 0,-3-2-1 15,0 2-79-15,3 0-16 0,-5-5-4 16,2 3 0-16,0-3-92 0,-2-4-18 0,2-8-4 0,1 8-1 0</inkml:trace>
  <inkml:trace contextRef="#ctx0" brushRef="#br0" timeOffset="65079.91">23413 2054 403 0,'0'0'36'0,"0"-7"-36"0,0 7 0 0,0 0 0 0,-3-9 214 0,3 9 36 0,-2-3 7 0,2 3 2 16,0 0-128-16,0 0-26 0,0 0-5 0,0 0 0 15,0 0-24-15,0 0-4 0,0 0 0 0,0 0-1 16,0 0-10-16,0 0-1 16,0 0-1-16,5-4 0 0,-5 4-23 0,5 0-5 15,3-3-1-15,0 3 0 0,0 0-18 0,0 0-4 0,0-2-8 0,0 2 12 16,2 0-12-16,1-5 0 0,0 5 0 0,2 0 0 16,0-7-36-1,-2 7-4-15,2-2-1 0,0 2 0 16,-2-7-27-16,-1 5-6 0,1-3-1 0,-3 3 0 15,2-3 12-15,-2 5 3 0,3-3 0 0,0 3 0 0,-4 0 44 0,1 0 16 0,-2 3-12 0,-1-3 12 0,-5 0 0 16,3 7 15-16,2 0-2 0,-5 0 0 16,0 0 25-16,0 2 5 0,-5 1 1 0,2-1 0 15,-2 5-9-15,2 0-2 0,-5-4 0 0,3 4 0 16,0-5-8-16,2 6-1 0,0-13-1 0,-2 12 0 16,2-5-1-16,1-2 0 0,-1 0 0 0,3 1 0 0,-3-1-3 0,3-7-1 15,0 0 0-15,3 4 0 0,-3-4 1 0,3 5 0 16,2-5 0-16,3 2 0 0,0-2-10 15,0 0-1-15,0 0-8 0,2 0 12 0,1 0-12 16,-1-2 0-16,4-3 0 0,-4 3 0 16,1-5-12-16,-1 7-6 0,1-7-1 0,-3 7 0 0,0-3 2 15,0-1 0-15,0 1 0 0,0 1 0 0,0-3 17 0,0 5-8 16,0-2 8-16,-1 2 0 0,1-5 0 0,0 3 0 16,-2 2 0-16,2 0 0 0,-3 0 0 15,3 0 0-15,0 0 0 0,-3 0 0 0,3 0 0 0,0 0 0 16,0 0 0-16,0 0 0 0,-3 0 9 0,3 0-1 15,0 0 0-15,0 0 0 0,-3 0-8 0,3-5 0 0,0 5 0 16,-3 0 8-16,6 0-8 0,-6 0 0 0,0 0 0 16,-5 0 0-16,6-4-9 0,-6 4 9 0,5-5-12 0,-5 5 12 15,5 0-8-15,-5 0 8 0,0 0 0 0,0 0 0 16,0 0 0-16,0 0 0 0,0 0 0 0,0 0 0 16,0 0 8-16,0 0 3 0,6 0 0 0,2 0 0 15,0 0 5-15,-1 0 0 0,4 0 1 0,0 0 0 16,2 5 3-16,0-5 0 0,0 0 0 0,3 0 0 15,-3 0-2-15,3 0 0 0,-2 0 0 0,1-5 0 16,1 5-7-16,0-2-2 0,3 2 0 0,-3-8 0 16,-1 1 7-16,4 0 0 0,-1 5 1 0,4-12 0 15,-4 7-17-15,-2 4 0 0,0-6 0 0,-3 2 0 0,-8-5 0 16,3 3 0-16,-2 6 0 0,-1-6 0 16,0 2 0-16,-5 0 0 0,0 0 0 0,-5 0 0 0,0 5 0 0,-3-3 0 15,-3 5 0-15,-2-3 0 16,2 3 0-16,-2 0 0 0,0 3 0 0,2-3 0 0,1 7 0 15,-4 0 0-15,4 2 0 0,-1-2 0 0,1 3 0 0,2-3 0 16,-3 7 0-16,6-5 0 0,-3 5 12 16,3-6-2-16,2 1 0 0,0 0 0 0,1-2 2 0,2 8 0 15,-3-13 0-15,6 7 0 0,-1 3-2 0,1-5 0 0,2 2 0 16,1-1 0-16,2-1 18 16,-1 2 3-16,1-7 1 0,3 5 0 0,2 0-20 0,3 1-3 0,0-6-1 15,3 3 0-15,2-1-8 0,-3-4 8 16,1 5-8-16,-1-3 8 0,1-2-8 0,2 0-11 0,-3 0 3 0,1 0 0 31,-1-2-78-31,-2 2-15 0,-2-5-3 0</inkml:trace>
  <inkml:trace contextRef="#ctx0" brushRef="#br0" timeOffset="67789.69">22841 2588 172 0,'0'0'16'0,"0"0"-16"16,6-5 0-16,2 3 0 0,-3-3 356 0,0 3 68 15,1-3 13-15,2 1 3 0,-1-1-318 0,1 5-64 16,0 5-13-16,0-1-2 0,0-4-35 0,-2 0-8 0,-1 7 0 0,0-2 0 16,0-3 0-16,1 13 0 15,-4-8 0-15,4 2 0 0,-4 0 0 0,1 6 15 16,0 3-3-16,-1-11 0 0,-2 15-3 0,3-13-1 16,-3 12 0-16,2-4 0 0,-4-6-8 0,2 4 0 15,-3-1 0-15,3-5 8 0,-5 5-8 0,2-4 0 0,-2-3 9 16,0 0-9-16,-1 0 9 0,-2-3-9 0,-2 1 12 0,2-3-12 15,-3 3 16-15,-2-5-4 16,0 0-1-16,2-5 0 0,1 5-11 0,-1-7 0 0,1 7 0 0,2-9 0 16,2 2 0-16,-2-2-12 0,6-1 4 0,-1 3 8 15,0-7-29-15,3 7 1 0,6-5 1 16,-4 0 0-16,6-4 11 0,0-1 3 0,3 6 0 0,-1-3 0 16,1-8 1-16,2 11 1 0,0-3 0 0,3-1 0 0,-2 6 11 15,-1-5 0-15,0 7 0 0,0-3 0 16,0 3 0-16,-2 0-10 0,0 3 10 0,-1-1 0 0,1 3 8 15,-3 2 8-15,0 0 1 0,0 0 1 16,-3 2 2-16,3 7 1 0,-3-2 0 0,-2 0 0 16,-1 8-6-16,1-6-2 0,0 7 0 0,-3 1 0 15,0-1-2-15,0 6-1 0,0-6 0 0,0 5 0 0,-3-2-10 0,3-3 0 16,0 1 9-16,-3-3-9 0,3 2 0 0,3-1 8 16,-3-6-8-16,0 0 0 0,3 3 0 0,-3-9 0 15,0-3 0-15,0 0 0 0,0 0 0 0,0 0 0 16,0 0 8-16,0 0-8 0,8 0 9 0,0-8-9 15,-3 1 12-15,5-2-12 0,-2 0 12 0,3-6-12 16,0 8 12-16,-1-4-12 0,3-3 0 0,1-1 0 16,-6-1 0-16,2 7 0 0,1-6 0 0,-1 6 0 15,6-5 0-15,0 7 0 0,-3-3 0 0,1 3 0 0,-1 0 0 0,0-2-12 32,0 7-28-32,-2 2-6 0,2-5-1 15,-5 5 0-15,3 5-85 0,-4-5-16 0,1 2-4 0,0-2-1 16</inkml:trace>
  <inkml:trace contextRef="#ctx0" brushRef="#br0" timeOffset="68699.11">23648 2734 1825 0,'3'-2'40'0,"-3"2"8"0,0-7 1 0,0 0 3 0,0 7-41 0,0-3-11 0,-3-2 0 0,1-2 0 0,-1 3 12 0,-2-3 1 16,-3 2 0-16,0 3 0 15,-3-5-13-15,3 4-18 0,3-2 4 0,-3 5 1 16,-2 0 13-16,2 0 13 0,-3 0-2 0,3 8-1 0,-2-6 26 0,-1 5 4 16,0 0 2-16,1 2 0 15,-1 3-23-15,1 0-5 0,-1 4-1 0,1-9 0 0,2 8-13 16,2-1 11-16,1-3-11 0,2 1 10 0,3-2-10 0,0-1 0 16,0 0 0-16,3-4 0 15,-3-5 0-15,8 2 0 0,3 6 9 0,-1-8-9 0,6-3 0 0,0-4 0 16,5-2 0-16,3 2 0 15,-3-10-43-15,5 5-6 0,4-4-2 16,-1 0 0-16,0 1-33 0,-3-8-6 0,1 6-2 0,-3-1 0 16,-3-4 29-16,0 6 6 0,-5-3 1 15,0 3 0-15,2-5 89 0,-2 4 19 0,-3 1 3 0,0-1 1 0,-2 1-6 16,-3 2-1-16,0-1 0 0,0 1 0 0,-5 3 7 16,2-4 2-16,-3 8 0 0,-2 5 0 0,-2-7-6 0,-1 4 0 0,-2 3-1 0,0-3 0 15,-3 10-21-15,-3-3-4 0,0 5-1 0,1 2 0 16,-6 6-9-16,0 3-1 0,0-4-1 0,-2 3 0 15,-1 6-2-15,1 1-1 0,-1-1 0 16,1 1 0-16,-1 2-11 0,6 2 12 0,-3-2-12 0,5-3 12 16,4 1-12-16,1 0 0 0,4-3 0 0,2-3 8 15,5 4-8-15,0-11 0 0,0 4 0 0,6-1 0 16,0-5 0-16,-1-2 8 0,3 0-8 0,1-7 0 16,2 0 8-16,-1 0-8 0,-1 0 8 0,2-7-8 15,-1 0 0-15,1 0 0 0,0 0 0 0,0-2 0 0,-3 1 0 0,0 1 0 16,-2-2 0-16,0 2 0 15,-3-2 0-15,0 1 8 0,-1 1-8 0,-1 3 0 0,-1-1 0 16,0 3 0-16,-5 2 0 0,0 0 0 0,0 0 0 0,3-5 0 16,2 5 0-16,-5 0 0 0,0 0 0 0,0 0 0 15,0 0-8-15,6 0 8 0,-1 7 0 0,-3-7 0 16,4 5 0-16,-6-5 0 16,2 4-9-16,4 1 9 0,2-3 0 0,2 3 0 0,-2-2-11 0,3 4 11 15,-1-5-10-15,1 3 10 16,2-3-14-16,3 3 3 0,-3-1 1 0,0-4 0 0,1 5 10 0,-4-3 0 15,4 3 0-15,-4-2 0 0,3 4 0 0,-2 0 0 16,0-5 0-16,2 3 0 0,-3-3 0 0,4 5-8 0,-1 0 8 0,0-4 0 16,0 6 0-16,0-2 0 15,3 0 0-15,-2 2 0 0,-1-2 0 0,0 8 0 0,3-6 0 0,-3 0 0 16,-5 6 0-16,3-1 0 0,-1 0 0 16,-2-2 0-16,3 4 0 0,-1-2 0 0,-2 0-9 0,0-2 9 15,0 2 0-15,-5 0 0 0,2-4 0 16,-2 6 0-16,-3-9 0 0,-3 7 0 0,0-2 0 0,-2 0 0 15,0-3 16-15,-3 1 0 0,-3-3 1 16,1 7 0-16,-1-12 2 0,-5 7 0 0,3 3 0 0,-3-5 0 16,-2 3-19-16,2-3 8 0,0-5-8 0,-3 8 0 15,6-10 0-15,-3 7 0 0,3-7 0 0,0 4 0 16,2-1 0-16,-2-3 0 16,0 0 0-16,2-3 0 0,-2-1 0 0,0-3 0 0,0 2 0 0,2-2 0 15,0-5-17-15,3 3-1 0,-2-6 0 0,2 4 0 31,0-6-108-31,3-4-22 0,2-2-4 0</inkml:trace>
  <inkml:trace contextRef="#ctx0" brushRef="#br0" timeOffset="68852.62">24138 2600 2574 0,'0'0'56'0,"0"0"12"0,5 0 3 0,1 0 1 0,1 5-57 0,-1-3-15 15,-1-2 0-15,0 0 0 0,3 7-16 0,-2-5-7 16,-1 3-1-16,3-3 0 16,-3 3-217-16,-5-5-44 0,0 0-9 0,8 3-2 0</inkml:trace>
  <inkml:trace contextRef="#ctx0" brushRef="#br0" timeOffset="70093.89">22003 3776 1148 0,'0'0'51'0,"0"0"10"0,0 0-49 0,8 0-12 0,0 0 0 16,0 0 0-16,2-5 110 0,1 5 19 0,2 0 4 0,0 0 1 16,0 0-38-16,3 0-8 0,0 0-2 0,3 0 0 15,-3-2-44-15,2 2-9 0,1-5-1 0,2 5-1 16,0 0-15-16,5 0-2 0,-2 0-1 0,5 0 0 15,0 0-13-15,1 0 9 16,-1 0-9-16,0 0 8 16,0-5-76-16,0 1-15 0,0 4-3 0</inkml:trace>
  <inkml:trace contextRef="#ctx0" brushRef="#br0" timeOffset="72589.19">23170 5417 460 0,'0'0'41'16,"0"0"-33"-16,0 0-8 0,5-4 0 0,0-1 163 0,0-2 30 15,3-2 7 1,-2-1 0-16</inkml:trace>
  <inkml:trace contextRef="#ctx0" brushRef="#br0" timeOffset="73719.19">20746 5145 1612 0,'-3'0'144'0,"1"0"-116"15,-1-5-28-15,3 5 0 0,0 0 124 0,0 0 18 0,-3 0 4 0,3 0 1 16,0 0-95-16,0 0-20 0,0 0-3 0,0 0-1 16,0 0-19-16,6 0-9 0,2 5 8 0,0-5-8 0,0 0 0 15,2 0 0-15,3 0 0 0,3 2 0 16,3-2 0-16,-1 0 0 0,1 0 0 0,5 5 0 15,-3-3-16 1,10-2-9-16,7 0-2 0,1-2-949 0</inkml:trace>
  <inkml:trace contextRef="#ctx0" brushRef="#br0" timeOffset="75068.11">19698 6673 2062 0,'0'0'45'0,"0"0"10"0,0 0 1 0,0 0 3 0,0 0-47 0,0 0-12 0,8 3 0 0,0 1 0 16,5-8 12-16,3 4 1 16,5 0 0-16,3-3 0 0,5-4-13 0,0 0 8 15,3 0-8-15,0-2 0 0,2 2 0 0,3-3 0 0,-5 1-13 0,2-3 4 31,1 7-82-31,2-2-16 0,-3-2-3 0,3-3-709 0</inkml:trace>
  <inkml:trace contextRef="#ctx0" brushRef="#br0" timeOffset="77179.81">24008 3590 1209 0,'0'0'108'0,"0"0"-87"0,0 0-21 0,0 0 0 0,6 0 105 0,-1 7 17 0,-2 0 3 0,2 0 1 16,-3 0-62-16,4 0-13 0,-4 3-3 0,1-1 0 16,0-2-15-16,-1 0-3 15,1 0-1-15,0 5 0 0,2-5 19 0,-2 0 3 0,-1 3 1 0,1 1 0 16,0-1-7-16,-1-1-1 0,1 1 0 0,-1 1 0 16,1 1-33-16,0 0-11 0,2 0 0 0,-2 2 0 15,-1-5 12-15,4 8-12 0,-4-6 12 0,4 1-12 16,-4 2 16-1,3-4-3-15,1 4-1 0,-1-5 0 0,0 8 20 0,-2-10 3 0,2 0 1 16,1 0 0-16,-1-5-21 0,0 5-4 0,0 0-1 0,1-7 0 16,2 5 18-16,-3-3 3 15,6-2 1-15,-1-7 0 0,6 0 8 16,5-5 1-16,6-6 1 0,4-1 0 0,1-5-22 0,8 1-4 16,2-8 0-16,1 1-1 0,-1-3-15 0,0-3 11 0,3-1-11 0,-10 6 10 15,4-2-10-15,6-4 0 0,3-3 0 0,-1 2 0 16,1-7-31-16,0 3 2 0,-1-7 0 0</inkml:trace>
  <inkml:trace contextRef="#ctx0" brushRef="#br0" timeOffset="88139.99">7414 9942 687 0,'0'0'30'0,"0"0"7"0,2 0-29 0</inkml:trace>
  <inkml:trace contextRef="#ctx0" brushRef="#br0" timeOffset="88873.2">7035 10213 1209 0,'0'0'53'0,"-13"5"12"0,0-3-52 0,0-2-13 0,2 0 0 0,11 0 0 15,0 0 241-15,0 0 46 16,-8-7 9-16,3 5 1 0,-3-6-223 0,3 1-45 0,-3 0-9 0,5-2-1 16,-2 2-19-16,-1 0 0 0,-2 4 8 0,1-4-8 15,1 0 0-15,-2 5 0 0,0-5 0 0,-2 7 0 16,-1-2 0-16,3-3 0 0,0 10 0 0,-2-3 0 15,-1-2 8-15,3 5-8 0,-2-3 0 16,2 0 0-16,0 5 0 0,0 0 0 0,0 3 0 0,3-3 0 16,-1 2 0-16,1 3 0 0,2-2 0 0,-2-1 0 0,2 3 0 15,3-3 0-15,0 1 0 0,0-1 0 16,0-2 0-16,3 2 0 0,2-2 0 0,-2 0-9 0,2 3 9 16,3-5 0-16,0 2 0 0,0-5 0 0,3 5 0 0,-1 0-8 15,3-5 8-15,1 6 0 16,2-1 0-16,-3 0 0 0,5 0 0 0,-2-3-8 0,0 3 8 0,-3 1 0 15,1-1 0-15,-1 2 0 0,3-2 0 16,-6 0 0-16,3 2 0 0,1-1 0 0,-4 1 0 0,1-2 0 16,-3 2 0-16,0-2 0 0,0 5 0 0,-6-2 0 15,1-1 0-15,-6-2 0 0,1 3 0 0,-1-1 9 16,-2 5-9-16,-6-5 10 0,1 6-10 0,-1-6 0 16,-2 5 9-16,2 0-9 0,-2-2 0 0,2 2 0 15,1 0 0-15,-9-4 8 0,1-1-8 0,2 5 0 16,0-5 0-16,3-1 0 0,0 1 0 0,-1-2 0 15,4-2-9-15,-1-3 9 0,1 3-21 0,2-3 0 0,0-2 0 16,0 0 0 0,0-7-27-16,3 0-6 15,2 0-1-15,0-5 0 0,3-2-112 0,3-2-22 0,0-1-5 0</inkml:trace>
  <inkml:trace contextRef="#ctx0" brushRef="#br0" timeOffset="89132.25">7287 9928 2070 0,'0'0'92'0,"-3"5"18"0,3-3-88 0,-3 5-22 0,1 3 0 0,-1-3 0 15,0 0 70-15,1 2 10 0,-1-2 1 0,0 8 1 16,-4 10 8-16,4-13-50 0,0 0 0 16,1 4-40-16,-1 1 0 0,3 4 0 0,0-5 0 15,-3 1 0-15,3 6 8 0,3 1-8 0,-3-1 8 0,3 1-8 0,-3 0 0 16,2 1 0-16,1-1 0 0,2-1 0 0,0 1 0 15,-2-3 0-15,5-2 0 0,0 4-9 0,0-8 9 16,-3 1-12-16,3-2 12 0,5-4 0 16,-5-1 0-1,3-2 0-15,-1 0 0 0,1 0-41 0,0-5-2 16,-3-2 0-16,0 0 0 0,2-4-25 0,1-3-6 0,-3-5-1 0,0 3-887 0</inkml:trace>
  <inkml:trace contextRef="#ctx0" brushRef="#br0" timeOffset="89656.3">7072 10290 1612 0,'-10'10'144'0,"-6"-3"-116"0,3-2-28 0,-3-3 0 16,3 5 88-16,2-5 12 0,3 3 3 0,0-3 0 16,5-2-53-16,3 0-10 15,-2 0-3-15,2 0 0 0,0 0-37 0,5-2 0 0,0-3 0 0,3 3 0 16,3-5 0-16,5 0 0 0,-3 5 0 0,3-5 0 15,0-1 0-15,0-1 0 16,2 0 8-16,1-3-8 0,-3 3 0 0,5-6 0 0,-5 6 0 0,2 2 0 16,-2-2-8-16,5-6-7 0,-2 8-1 0,2-2 0 15,-3 2-46 1,1-3-10-16,-1 3-1 0,1 0-1 16,-3 5-14-16,2-5-4 0,-4 5 0 15,1-3 0-15,-4 5 45 0,0 0 9 0,-3 0 2 0,2 0 0 0,-2 0 12 0,-3 5 4 16,3-3 0-16,-2-2 0 0,-1 5 20 0,0-1 16 0,0 1-2 0,-2-3-1 0,2 5 31 0,1 1 5 15,-4-6 2-15,4 10 0 16,-4-3 1-16,4-2 1 0,-4 3 0 0,1-1 0 0,-1 5-1 16,4 0-1-16,-4-2 0 0,-2 4 0 15,3-2-9-15,-3-4-2 0,3 4 0 0,-3 2 0 0,2-1-15 16,-2-1-3-16,0-3-1 0,0 6 0 0,0-3-10 16,0-5-3-16,-2 6 0 0,-1-6 0 0,3-2-8 0,-3 2 10 15,3-2-10-15,-2-2 10 0,2-5-10 0,0 0 0 16,0 0 9-16,0 0-9 15,0 0 13-15,0 0-1 0,0 0-1 0,0 0 0 0,0-7-11 0,2-2 0 16,1-5 0-16,0-1 0 0,2-3 0 0,0-3 0 16,1-3 0-16,-1 5 0 0,0-4 0 0,3-1 0 0,-3 1 0 0,3 1 0 15,0-1 0-15,0 6-14 0,0 1 3 0,0 0 1 32,-3 1-21-32,6 4-4 0,-3-1-1 0,0 3 0 15,-3-6-49-15,0 8-11 0,3 5-1 0,-2-5-703 0</inkml:trace>
  <inkml:trace contextRef="#ctx0" brushRef="#br0" timeOffset="90077.61">7707 10196 1562 0,'0'0'69'0,"0"0"15"16,-2 7-68-16,2-2-16 0,0 0 0 0,0 2 0 0,0-7 106 16,0 7 18-16,-3-2 3 0,3-1 1 15,3 3-78-15,-3 1-15 0,2-1-3 0,-2 2-1 0,3 0-16 16,2-2-3-16,-2 5-1 0,0 0 0 15,2-5 5-15,0 9 2 0,-2-1 0 0,2-6 0 0,0 7-2 0,3-1-1 16,0-6 0-16,-5 5 0 0,0-5-15 0,2-1 11 16,8-1-11-16,-5-5 10 0,-8-2-10 0,5 7 0 15,3-7 0-15,0-2 0 0,-3-3-10 0,3-4 10 16,0 1-13 0,3-3 5-16,-1-3-12 0,-2-3-1 0,0 1-1 15,0-3 0-15,3 2 0 0,-3-1 0 0,-3-4 0 0,-2 6 0 0,2 0 13 16,-2-1 9-16,-1 1-12 0,4 1 12 0,-4 6 0 0,1-5 0 15,0 7 0-15,-3 0 0 16,-3 4 13-16,3 3 3 0,0 0 1 0,0 0 0 0,-3-7 23 0,1 7 5 0,2 0 1 0,0 0 0 16,-6 0-21-16,6 0-4 15,0 0-1-15,0 7 0 0,-2 3-20 0,2-3 9 16,-3 2-9-16,6 3 0 0,-1-2 0 0,-2-1 0 16,0 7 0-16,3-1 0 0,2-6 0 0,1 7 0 15,-6-4 0-15,2-2 0 0,6-1 0 0,-3 5 0 0,-2-5-10 16,0-1 10-1,2 1-29-15,0-2-2 16,3 0 0-16,-2-5 0 0,1 5-113 0,1-7-24 0,0 0-4 0,-2 0-669 0</inkml:trace>
  <inkml:trace contextRef="#ctx0" brushRef="#br0" timeOffset="90614.6">8268 10126 1450 0,'0'0'64'0,"0"0"14"0,-5 0-62 0,0 0-16 15,5 0 0-15,-3-2 0 16,-5-6 104-16,0 8 17 0,0-2 4 0,6-3 1 0,2 5-67 0,-8 0-14 16,-6 0-2-16,4 5-1 0,5-3-19 0,-6 3-4 15,-2 0-1-15,2 0 0 0,3 2 15 16,0 2 3-16,-2 0 1 0,2 1 0 0,0 2-37 0,0-1 0 16,3 3 0-16,-3 1 0 0,5 1 0 0,0-2 14 15,1 3-2-15,2-6 0 0,2 3-12 0,1 3 0 16,2-3 0-16,3-5-10 0,-5-1 10 0,5 1 0 0,2-2-9 15,1-7 9-15,0 5 0 0,2-10 0 16,-3 5 0-16,4-7 0 16,4-2-48-1,-2 1-3-15,2-3 0 0,1-3 0 0,2-3-17 0,0-4-3 16,-2 2-1-16,-3-2 0 0,0-3-22 0,-1 1-5 0,4-1-1 0,0 1 0 16,-4-1 55-16,1 1 10 0,0-3 3 0,0-5 0 15,-3 8-7-15,0-3-1 0,1-2 0 0,-6 4 0 0,0-2 29 0,0 1 11 0,5 1-8 0,-5 1 8 16,-6 1 28-16,1-1 12 0,2 6 1 15,-2 3 1-15,0-2 27 0,-6 6 6 0,-2 1 1 0,2 0 0 16,3 2 30-16,-5-1 6 0,-3 4 2 16,0-1 0-16,8 5-36 0,-8-5-7 0,0 5-2 0,0 0 0 15,0 7-32-15,0-4-6 0,3 1-2 16,0 4 0-16,-3-1-17 16,5 2-3-16,-2 0-1 0,-1 8 0 0,1-3-8 0,2 5 0 0,6 2 0 0,-3 2 0 0,0 1 0 15,0 2 0-15,3 2-9 0,2-2 9 16,-2 0 0-16,5 2 0 0,-3-4 0 0,3-1 0 15,2 1 0-15,-2-6 0 0,0 4 0 0,6-6 0 16,1 1-14-16,-1-8 4 0,-6 5 1 0,2-7 0 16,6 2-35-16,-3-9-6 0,0 3-2 0,-5-6-611 15,3 1-122-15</inkml:trace>
  <inkml:trace contextRef="#ctx0" brushRef="#br0" timeOffset="91458.42">8236 10039 345 0,'-7'7'31'0,"1"0"-31"16,1-2 0-16,2-1 0 0,3-4 379 0,0 0 69 15,0 0 15-15,6 5 2 0,4-3-371 0,1-2-74 16,-3 0-20-16,2-2 0 0,6-3-10 0,3-4-7 0,-6 2-2 0,3 0 0 15,-3 4 19-15,3-4-8 0,0-2 8 0,0 2 0 16,-3 0 0-16,3 0 0 0,0-3 0 0,2 1 0 16,-5 2 0-16,3 0 0 0,5 0 0 0,-2 0 0 15,-8 4 0-15,4-4 0 0,1 5 0 0,3-3 0 16,-6 10 0-16,0-3 0 0,0-2 0 0,-2 5 0 16,2 0 11-16,-2 2 9 0,-6 0 1 0,3 0 1 15,-3 2-11-15,3-2-3 0,-5 8 0 16,0-6 0-16,-1 0 8 0,-2 5 0 0,3-4 1 0,-3 4 0 0,-3-5-9 15,3-2-8-15,0 3 12 0,0-3-12 0,0 0 0 16,0-7 0-16,0 0 0 16,0 0 0-16,0 0-19 0,6 0-7 0,2-2-2 0,2-3 0 15,-2-2-10-15,5 0-2 0,-2-3-1 0,2 1 0 0,0-5 25 0,-2 4 4 16,5-4 2-16,-6 3 0 0,4-3 10 0,-1-1 0 16,0 8 10-16,0-4-10 0,0 4 39 15,1-1 1-15,-1-1 1 0,0 2 0 0,-2 2 20 0,2 1 4 16,-2-1 1-16,-3 3 0 0,5-3-28 0,-5 5-6 15,0 0 0-15,0 0-1 0,-3 0 1 0,0 0 0 16,0 0 0-16,1 0 0 0,-4 0-32 16,-2 0 0-16,0 0 0 0,0 0 0 0,0 0 0 0,3 7 0 15,2-7 0-15,-5 0 0 0,0 0 0 0,3 7 8 0,2 0-8 16,1-5 0-16,-6-2 0 16,5 5 0-16,3 2 0 0,-3-2 0 0,3 0-16 0,0-3-2 15,0 3-1-15,0-3 0 0,2 5 19 0,1-5 0 16,0-2 0-16,-1 7 0 0,3-7 0 0,1 0 0 15,-4 0 0-15,1 0 0 0,-1 0 0 0,1-2 0 0,0-3 0 0,-4 1 0 16,4-1 0-16,-3-2 0 0,3 0 0 0,-4 2 0 16,1 0 0-16,0-2 0 0,0 0 0 0,0-2 0 15,0-1 10-15,-3 3-10 0,1-2 10 0,-1 2-10 16,-2-2 0-16,-3-3 8 0,0 2-8 0,0 1 0 16,-3 0 12-16,0-3-1 0,1 2 0 0,-6-4 0 15,3 5-23-15,-1 2-4 0,-2 0 0 0,0-3-1 16,0 8 5-16,0-3 2 0,1 3 0 0,-1 2 0 0,0 0 10 15,2 0 0-15,-2 2 0 0,3 3 0 0,0-3 0 16,0 5 0-16,-1 0 0 0,4 3 0 0,-4-1 0 16,4 5 8-16,-1-4-8 0,3 6 0 0,0-2 0 15,3 3 0-15,2-3 0 16,0 2 0-16,-2 1 0 0,5-1 0 0,0-2 0 0,0 3-8 0,0-8 8 0,2 5 0 16,-2-4 0-16,3 4 0 0,2-7 0 0,0-5 0 15,0 5 0-15,3-2-8 16,3-5 8-16,-3 0-12 0,2-5 12 0,1-2-12 15,-1 0-13-15,1-2-3 0,-1 2-1 0,1-10 0 16,-3 6-207-16,2-3-40 0,14-17-9 0,-11 5-2 0</inkml:trace>
  <inkml:trace contextRef="#ctx0" brushRef="#br0" timeOffset="91878.02">9742 9688 2487 0,'-5'10'110'0,"5"-3"23"0,-3 2-106 0,3-2-27 0,0 0 0 0,3 3 0 16,-1-3 63-16,4 2 7 0,2-2 2 0,-1 0 0 16,4 3-55-16,0-3-17 15,-1 0 10-15,1 0-10 0,2-5 0 0,-2 5 0 0,-3 0 0 0,2 3 0 16,-2-3 0-16,3 0 0 0,-3-5 0 0,2 5 0 15,-2 0 9-15,3 0-9 0,-3-4 10 0,0 4-10 0,0-2 15 0,-3-3-3 16,-5-2-1-16,5 0 0 16,-5 0-3-16,8 5 0 0,-8-5 0 0,0 0 0 15,8 0 16-15,-8 0 4 0,0 0 0 0,5-5 0 0,1-2-12 0,-1 5-3 16,0-6 0-16,0-6 0 16,-2 3 7-16,2-4 2 0,-2-6 0 0,2 2 0 0,-2-4 4 15,2-5 1-15,-2 0 0 0,2-3 0 16,0-7-27-16,1-2 8 0,-1-2-8 0,3-3 0 0,-3 3 0 0,3-3 0 15,3-2 0-15,-3 0 0 16,2 0-34-16,1-2-2 0,2 2-1 0,0 0 0 16,3 0-84-16,-3 7-17 0,3-3-3 15,0-1-1066-15</inkml:trace>
  <inkml:trace contextRef="#ctx0" brushRef="#br0" timeOffset="94551.47">7398 11344 1490 0,'0'0'66'0,"0"0"14"0,0 0-64 0,0 0-16 0,8 0 0 0,-3-2 0 16,3-1 39-16,0-1 5 0,2 4 0 0,4-7 1 16,-1 7 6-16,3-7 1 0,-3 7 0 0,3-3 0 15,0 3 0-15,-3-2 0 0,3 2 0 0,0 0 0 16,0 2-24-16,2 1-5 0,-2 4-1 0,0-3 0 0,0 3-2 0,-3-2-1 15,6 2 0-15,-6 3 0 0,-3 1-10 0,-2-1-1 16,3-1-8-16,-3 5 12 0,0-4 3 0,-6 4 0 16,1 0 0-16,-6-2 0 15,3 4-15-15,-5-2 0 0,-6 0 0 0,1-2-10 0,-3 2 10 16,-1 3 0-16,1-3 0 0,-3-5 0 0,0 5 0 16,1-4 0-16,-1-3 0 0,0 2 8 15,0-4-8-15,3-3 0 0,0-2 0 0,-3 0 8 0,2-7-8 0,1 5 0 16,-3-5 0-16,6 0-8 0,-4-3 0 0,4-4 0 0,-1 5 0 0,3-5 0 15,3 2 8-15,0-2 0 16,2 0-9-16,3-3 9 0,0 1 0 0,5 2 0 0,-2-3-9 16,2 1 9-16,3-1 0 0,3 3 0 0,-3-2 0 15,2 6 0-15,1-4 0 0,0 5 0 0,-1-1 0 0,3 3 0 16,1 0 0-16,-1 0 0 0,0 7 8 0,0-2-8 16,3 2 16-16,-3 2-4 0,3-2 0 0,0 7 0 15,-3 0 5-15,3 3 1 16,0-1 0-16,3-2 0 0,-9 10-2 15,3-3-1-15,1 0 0 0,-1 2 0 0,0 1-4 0,-2-3-1 0,-3-2 0 0,0 4 0 16,0-4 8-16,-3-3 2 0,-5 1 0 0,0-3 0 16,3 2-20-16,-1-4-14 0,-2-5 2 0,0 0 1 15,0 0 11-15,0 0 0 0,0 0 0 0,-8-5-8 16,3-4-10-16,0 2-2 0,7-3 0 0,1-6 0 0,-8-1 20 16,5 1 0-16,2-5 0 0,1 4 0 0,-3-4 0 15,3 2 8-15,2-2-8 0,0 5 9 0,0-1-9 0,1 1 0 16,-1-1 9-16,6 3-9 15,-1-2 23-15,-2 6 0 0,-3-4 0 0,3 5 0 16,6-1-23-16,-4-1 0 0,-2 8 0 0,-3-4 8 0,3 0 0 16,3 5 0-16,-3-3 0 0,0 5 0 0,-8 0-8 0,10 0 0 15,-2 0 0-15,0 5 0 0,-8-5-11 0,11 2-3 16,-3 5-1-16,0-7 0 16,-3 7-33-16,6-4-6 0,-3-3-2 0,2 0 0 15,-2 4-160-15,-3-1-33 0</inkml:trace>
  <inkml:trace contextRef="#ctx0" brushRef="#br0" timeOffset="95774.75">8297 11297 1634 0,'0'0'72'0,"0"0"16"0,0 0-71 0,0 0-17 0,0 0 0 0,0 0 0 16,0 0 52-16,0 0 8 0,0 0 0 0,-2-2 1 15,-4-5-32-15,4 0-6 0,-1 0-2 0,-2 2 0 16,-3-7-10-16,3 7-3 0,-1-6 0 0,1 4 0 16,-6-3 6-16,3 3 1 0,1 0 0 0,-4-2 0 15,0 6-3-15,3-1 0 0,3-3 0 0,0 4 0 0,-6 3-12 0,6 3 0 16,-6 4 0-16,3 0-10 16,3 2 10-16,-3 5 0 0,0 0 0 0,3 3 0 15,0-1 0-15,2 8 0 16,-2-8 0-16,2 8 8 0,0-1 1 0,3 1 1 0,3-1 0 0,-3 1 0 0,3-5-10 15,2 2 0-15,3-12 0 0,-3 5 0 0,-2-4 0 0,2-6 0 16,6-1 8-16,-1-3-8 0,-4 0 0 16,2-7-9-16,2 0 9 0,-2-5-13 0,5-5 13 0,1-1 0 15,-1-6 0-15,3 3 0 0,0-3 0 0,-1-4 0 16,-1 2 0-16,-1-4 0 0,3-1 0 0,-3-4 0 16,-2 0 0-16,-1-1 0 0,1-1 0 15,-1-1 0-15,-2 5 0 0,-2 3 0 0,-1-3 12 16,0 7-4-16,-2-2 0 0,-1 4-8 0,-2 1 32 0,0 4-1 15,0 2 0-15,-2 3 0 0,-1 0 16 0,1 5 3 0,-1 2 1 16,-2-1 0-16,-1 4 2 0,1-1 1 16,-3 5 0-16,0 5 0 0,3-3-24 0,-3 0-5 0,-5 6-1 15,5 3 0-15,0 1-16 0,-3 5-8 0,-2-1 0 16,2 3 8-16,6 0-8 0,-3 6-9 0,-5 6 9 16,5 0-13-16,0 2 13 0,0 2 15 15,0 0-3-15,6 3-1 0,-4-5-25 0,4 0-5 0,7-3-1 0,-2-2 0 16,-3-2 20-16,7 0-8 0,1-5 8 0,6-2 0 15,-4-2-11-15,6 1 11 0,0-6-10 0,0 0 10 16,2-7-10-16,1 2 10 0,-3-7-10 0,2 4 10 16,3-8-9-16,-2 4 9 0,2-7-8 0,0 2 8 15,8-7 0-15,-2 3-10 0,-9-5 10 0,6 4 0 16,3-6-9-16,-4-1 9 0,4 1 0 0,-6-1-9 16,0-4 9-16,0 5 0 0,-2-5 0 0,-1 4 0 15,-2 1 0-15,-2-1-10 0,-6 3 10 16,2-2 0-16,-2 9-10 0,-3-3 10 0,-2 3-8 0,0 5 8 0,-3 2 0 0,0 0 0 15,0 0 0-15,0 0 0 16,-6 0 0-16,1 2 8 0,0 3-8 0,-1-3 11 0,1 8-11 16,0-3 0-16,-3 0-12 0,5 0 12 0,-2 0-20 15,0 0 4-15,2 2 1 0,0-6 0 0,1 4-1 0,2-7 0 16,0 9 0-16,0-9 0 0,0 0 0 0,2 7-1 16,4-2 0-16,2-3 0 0,0 5-3 0,0-7-1 15,-1 0 0-15,7-2 0 0,-4-3 3 0,1 5 1 16,-1-2 0-16,1-3 0 0,0-2 17 0,2 5 0 15,0-5 0-15,0 4 0 0,1-1 0 0,-1-6 14 0,0 8-2 16,3-3-1-16,-3-2 0 0,-2 5 0 0,-1-1 0 16,1-1 0-16,-3 4 2 0,-3 0 1 15,0-3 0-15,1 3 0 0,-1 3-2 0,0-3 0 0,-5 0 0 16,0 0 0-16,3 7 4 0,2-5 0 16,-5-2 0-16,0 7 0 0,0-7-16 0,3 7 9 0,-3-7-9 0,0 0 8 15,0 0-8-15,0 0 0 0,0 0 0 0,0 0 0 16,0 0-13-16,0 0 5 15,5 0 8-15,0 0-13 0,-5 0 13 0,11 0-9 0,0-2 9 0,-1-3-8 16,1 5 8-16,-1 0 0 0,1-2 0 0,5-3 0 16,-6 5 0-16,4-2 0 15,-1-5 0-15,-3 7 0 0,4-3 0 0,-1-1 0 0,0 1 0 0,-2-1 0 16,-1 4 0-16,1-3 0 0,2-4 8 0,0 7-8 16,1-2 17-16,1-3-1 0,-1 5 0 0,-1 0 0 0,5-2-16 0,-2 2 0 15,0-5 0-15,-3 5 0 16,3 0 0-16,-3 0 0 0,3 0 0 0,0 0 0 0,-3 0-12 15,1 0 1-15,2 5 0 0,-3-3 0 16,0 3 11-16,0-3 0 0,0 8 0 0,-2-3 0 0,0 0 0 16,-1 0 11-16,1 2-11 0,-3 1 12 0,2 4 3 0,-2-5 1 15,0 5 0-15,0-4 0 0,0 4 2 16,-3 0 1-16,1-5 0 0,-1 5 0 0,-2-2-4 0,-1 0-1 16,1 0 0-16,-3 2 0 0,0 2 4 0,-3-6 1 15,1 4 0-15,-1 0 0 16,-2 0-4-16,-1-2-1 0,-2 4 0 0,0-2 0 0,1 0-14 0,-1-2 11 15,-3 0-11-15,0-3 10 0,1 1-10 16,-3-1 0-16,2 3 0 0,-5-3 0 0,3 1 8 0,-6-3-8 16,4-3 0-16,-4 1 8 0,1-5-23 0,-1 5-5 0,0-10 0 15,-2 5-1 1,0-2-22-16,3-5-4 0,-1-3-1 0,1-4 0 16,2-5-78-16,0-2-16 0,0-2-3 0,0-3-839 0</inkml:trace>
  <inkml:trace contextRef="#ctx0" brushRef="#br0" timeOffset="95972.22">9046 10695 748 0,'-10'31'67'0,"4"-22"-54"0,1 7-13 0,2-1 0 15,-2 1 404-15,2-2 77 0,3-4 16 0,3 1 3 16,0-6-400-16,5-5-80 0,-3 0-20 0,3 0 0 15,0-2-112-15,0-8-28 0,-3-2-4 0,0 3-844 16</inkml:trace>
  <inkml:trace contextRef="#ctx0" brushRef="#br0" timeOffset="99487.58">4157 10079 403 0,'0'0'17'0,"0"0"5"0,0 0-22 0,0 0 0 16,0 0 0-16,0 0 0 0,5 7 60 0,-5-7 8 15,5 5 2-15,0-3 0 0,3 5-30 0,0-5-7 0,-5 3-1 0,5-3 0 16,0-2-3-16,-3 5-1 15,3-3 0-15,-3-2 0 0,3 5 4 0,-2-2 1 16,7-3 0-16,-8 0 0 0,3 2 1 0,3-2 0 16,-3 0 0-16,5 0 0 0,-5 0 3 0,5 0 1 0,-2 0 0 0,2 0 0 15,-3 0-14-15,4 0-2 0,2 0-1 0,-3 0 0 16,0 0-9-16,3 0-1 0,0 0-1 16,0 0 0-16,5 0-10 0,-11 0 12 0,4 0-12 0,-1 0 12 15,-5 0-1-15,10 0 0 0,-7 0 0 0,5 0 0 16,-6 0 9-16,4 0 1 0,1 0 1 0,1 0 0 15,-8 0 0-15,5 0 0 0,1 0 0 16,-4 0 0-16,-2 0-7 0,3 0-2 0,-1 0 0 0,-2-2 0 16,3 2-1-16,-3 0-1 0,2 0 0 0,-2-3 0 15,-2 3 1-15,4-5 0 0,-2 5 0 0,0 0 0 16,3 0-1-16,-9-2 0 0,4-3 0 0,4 5 0 16,-7 0-3-16,2 0-8 0,0-2 12 0,1 2-4 0,2 0 3 0,-8 0 0 15,0 0 0-15,5-5 0 16,-5 5-11-16,3 0 0 0,2 0 9 15,-5 0-9-15,0 0 0 0,0 0 0 0,0 0 0 0,5 0 0 0,-5 0 0 0,0 0 0 16,0 0 0-16,3 0 0 0,-3 0 0 0,0 0 8 16,0 0-8-16,5 0 0 0,-5 0 0 0,0 0 0 15,5-2 0-15,-2 2-812 0</inkml:trace>
  <inkml:trace contextRef="#ctx0" brushRef="#br0" timeOffset="100525.02">3146 11375 990 0,'0'0'21'0,"0"0"5"0,0 0 1 0,0 0 1 0,0 0-28 0,8-3 0 0,0-1 0 0,-6 1 0 15,6-1 28-15,0 4 0 0,-2-3 0 0,2-4 0 16,-1 7-9-16,9-2-3 0,-8-3 0 0,11 5 0 16,-6-2-4-16,3 2-2 0,0 0 0 0,-6 0 0 15,9-3-10-15,5 3 8 0,-6 3-8 0,1-3 8 16,-1 2-8-16,3-2 0 0,3 7 0 0,-5-2 8 16,-1-3-8-16,3 5 0 0,1-4 0 0,-4 4-356 15,3 0-72-15</inkml:trace>
  <inkml:trace contextRef="#ctx0" brushRef="#br0" timeOffset="101269.73">5382 11542 345 0,'-6'4'31'0,"4"-1"-31"15,2-3 0-15,-3 0 0 0,0 4 200 0,3-1 35 0,0-3 6 0,0 0 2 0,0 0-158 0,0 0-31 16,0 0-6-16,8 2-2 0,3-2-32 0,-3 5-6 0,5-3-8 0,-2-2 11 16,5 7-3-16,-1-7 0 0,-1 0 0 0,4 5 0 15,3-5 0-15,-2 0-8 0,-6 0 12 0,6 0-4 16,-1-5 4-16,3 3 1 0,0-3 0 0,1 3 0 15,-1-3 5-15,-3-4 1 0,1 6 0 0,-1-4 0 16,4 3-19-16,-4-1 0 0,3 0 0 16,-2-2 0-16,2 5 12 15,-5-5-12-15,0 0 12 0,0 0-12 0,-1 4 8 16,-4-4-8-16,2 0 0 0,-5 0 0 0,3 5 8 0,-3-5-8 0,-3 4 0 0,3-1 0 16,-3 1-28-16,0-1-12 0,-5 4-2 15</inkml:trace>
  <inkml:trace contextRef="#ctx0" brushRef="#br0" timeOffset="102646.56">3252 11335 288 0,'0'0'12'0,"0"0"4"0,0 0-16 0,0 9 0 15,0-9 0-15,0 0 0 0,0 5 212 0,0-5 39 16,0 0 8-16,0 0 1 0,2 2-193 0,1 5-39 15,2-4-8-15,3 1-2 0,3-1-4 0,-3-3-1 16,-6 0 0-16,6-3 0 0,0-1-1 0,0 1 0 16,3 1 0-16,-3-3 0 0,0-2-12 0,5 7 11 15,-2-5-11-15,-4 1 10 0,1 4-10 0,3-7 0 16,-3 7 0-16,2-3 0 16,-4-1-22-16,-6 4-6 0,10 0-2 0,-10 0-367 0,0 0-74 0</inkml:trace>
  <inkml:trace contextRef="#ctx0" brushRef="#br0" timeOffset="103215.68">2056 13035 288 0,'0'0'12'0,"0"0"4"0,-8 2-16 0,5 3 0 0,-5-2 0 0,8-3 0 15,0 0 236-15,0 0 44 0,0 0 8 0,0 0 3 16,0 0-214-16,0 0-42 0,0 0-9 0,0 0-2 16,0 0-24-16,8-3 0 0,-2-2 0 0,7 5 0 15,-5-2 0-15,2 2 0 0,4-2 0 0,7-3 0 16,0 5 0-16,0-7 0 0,11 5 0 0,-6-3 0 15,1 0 0-15,2 1 0 16,5 4 0-16,-5-8 0 0,6 6 0 0,2-3-14 0,-3 5 2 16,3-2-403-16,8-5-80 0</inkml:trace>
  <inkml:trace contextRef="#ctx0" brushRef="#br0" timeOffset="103719.85">3744 13115 1090 0,'-13'9'48'0,"13"-9"11"16,-6 8-47-16,6-8-12 0,-5 7 0 0,5-7 0 15,0 0 51-15,0 0 8 0,0 0 1 0,0 0 1 16,5 2-45-16,3-4-16 0,8 2 9 0,-5-7-9 0,5 7 0 0,-3-8 8 16,8 8-8-16,-2-2 0 0,2-3 0 0,3 3 0 15,-6 0 0-15,3-3 0 16,6-2 0-16,-4 5 0 0,7-5 0 0,4-1 0 0,-2-1 0 0,2-5 8 15,3 5-8-15,0-8 0 16,3 1-24-16,-3-1-11 0,29-20-1 0,-16 4-1 0</inkml:trace>
  <inkml:trace contextRef="#ctx0" brushRef="#br0" timeOffset="104122.03">5768 11438 172 0,'8'0'16'0,"2"0"-16"0,1 0 0 0,2 0 0 16,3-2 55-16,0-3 8 0</inkml:trace>
  <inkml:trace contextRef="#ctx0" brushRef="#br0" timeOffset="104413.4">5355 12807 230 0,'0'0'10'0</inkml:trace>
  <inkml:trace contextRef="#ctx0" brushRef="#br0" timeOffset="106441.59">9880 11003 2516 0,'-6'17'56'0,"4"-10"11"0,-4 0 2 0,1 2 1 0,0-2-56 0,2-2-14 0,0 0 0 0,3-5 0 16,0 0 12-16,0 7 0 0,0-7 0 0,0 4 0 0,0-4-12 0,3 7 0 16,-3-7 0-16,3 5 0 0,-1 2 12 15,1 0 0-15,0 0 0 0,2 0 0 0,0 3 16 0,1-1 4 16,1 5 0-16,4-4 0 15,-3 4-20-15,3-5-3 0,-3 5-1 0,2-4 0 16,1-1-8-16,-1-2 8 0,-4 0-8 0,2-2 8 0,-1 0 0 0,4-5 0 16,-3 4 0-16,0-8 0 0,0 4 4 0,0-10 0 15,2-6 0-15,1-8 0 0,0-6 30 0,2-3 6 16,0-14 2-16,3-7 0 0,0-5-32 16,-3-9-6-16,5-5-2 0,-2-5 0 0,0-2-20 15,0 0-4-15,0-5-1 0,3 5 0 16,-1-2-94-16,1 5-19 15,-1-3-4-15,1 4-1 0,-4 3-35 0,1 3-8 0,0 11 0 0</inkml:trace>
  <inkml:trace contextRef="#ctx0" brushRef="#br0" timeOffset="107410.46">1590 9773 687 0,'5'-12'30'0,"-5"5"7"0,0-2-29 0,3-1-8 0,-3 1 0 0,5-3 0 15,-2 3 58-15,0-5 10 0,2 4 3 16,-2 1 0-16,2 0-40 0,-2-3-8 0,-1 2-2 0,3 3 0 16,3 0-21-16,0 3 0 0,-2-1 0 0,-1-2 0 15,3 4-16-15,-5-1-7 0,4 1-1 0,-4 1-1 16,-3 2-44-16,8-5-9 16,0 5-2-16,-8 0-147 15,0 0-29-15</inkml:trace>
  <inkml:trace contextRef="#ctx0" brushRef="#br0" timeOffset="107968.24">852 11114 2160 0,'0'0'48'0,"0"0"9"0,0 0 3 0,0 0 0 0,-3 7-48 0,3-5-12 0,0-2 0 0,-2 7 0 15,2 0 22-15,2 3 2 0,-2-3 1 0,8 0 0 16,0 2-25-16,-5 3 0 0,5-3 0 0,2 1-11 16,17 13 35-16,-17-13-9 0,6 4 0 15,0-5-15-15,-3 5 0 0,3-4 8 0,0 1-8 16,-5 1 0-16,-1-5 11 0,6 3-11 0,-5 1 10 15,-1-4 0-15,6-2 0 0,-8 7 0 0,3-7 0 0,5 2-10 0,-6-7 0 16,-2 7 0-16,5-7 0 16,1 0 0-16,-4-7 0 0,6 7 0 0,-5-7 8 0,2-5 5 15,3-2 1-15,0-3 0 0,-3-9 0 0,8-4 6 0,-2-8 2 16,-1-9 0 0,3-2 0-16,6-8-11 0,-1-11-3 0,1-2 0 0,2-6 0 0,5-6-8 15,0-5 0-15,4 0 9 0,1-2-9 16,4-6 0-16,4-3 0 0,11-1 0 0,-7 0 0 15,2-7-55-15,5 8-5 16,-3-4-2-16,4 1 0 0,9 5-175 0,-4 2-35 16,47-66-8-16,-24 35-456 0</inkml:trace>
  <inkml:trace contextRef="#ctx0" brushRef="#br0" timeOffset="110558.88">10374 10114 1612 0,'-16'-5'144'0,"11"5"-116"0,0 0-28 0,-3 0 0 16,3-2 116-16,-3-3 18 0,2 5 3 0,4-4 1 15,2-1-70-15,-3-2-13 0,3-3-3 0,3 1-1 16,2-5-35-16,0 0-6 16,1-3-2-16,2 1 0 0,0-3 0 0,-1 3-8 0,1-3 12 0,3 0-4 15,0-2-8-15,-1 2 12 0,1-4-12 16,2 1 12-16,0 4-12 0,6-4 0 0,-1-1 9 0,6 4-9 16,0-2 0-16,8-3 0 0,-1 1 0 0,4-1 0 15,4 1 9-15,1 4 4 0,2-2 1 16,1-3 0-16,-1 8-14 0,3-3 8 15,5 3-8-15,3 1 0 0,5 1 12 0,-2 5-4 0,2-5-8 16,0 7 12-16,6-3 8 0,5 3 2 0,2 7 0 0,-2-7 0 0,2 5-6 16,6 0-2-16,5-3 0 0,3 5 0 15,-3 0-5-15,5 0-1 0,6 0 0 0,-3 0 0 16,2 0-8-16,-2-3 8 0,0-1-8 0,0 4 8 0,0-7-8 0,3 4-11 16,-3 1 3-1,0-3 0-15,-3-2 8 0,-2 5 0 0,-6-5 0 0,-2 0 0 0,0 4 24 0,-1-1 6 16,4-1 2-16,-6 0 0 0,0-2-16 15,0 5-4-15,3-3 0 16,2 5 0-16,-2-2 7 0,-1 2 1 16,4 0 0-16,2 2 0 0,-3-2-20 0,1 0 0 0,-6 0 0 0,0 0 0 0,8 0 0 15,-3 5 0-15,-2-3 0 0,-3-2 0 0,0 0 27 0,0 5 5 16,3-5 0-16,-3 2 1 0,-3-2-33 0,-2 7 0 16,3-4 0-16,2-3 0 0,0 4 12 0,-5-1-4 15,-3-3 0-15,0 7-8 0,3-5 9 0,-1 5-9 0,4-7 0 16,-6 7 9-16,0-2-9 0,3 0 10 15,2 2-10-15,-2 0 10 0,-5 2-10 0,-1-2 0 16,1 0 0-16,-6 3 0 0,0-3 0 0,0 7 0 0,1-5 8 16,-1 1-8-16,0 1 0 0,-5 1 0 0,-6 2 9 0,1 0-9 15,-3-2 0-15,-3 2 0 0,-2 3 0 0,5-1 0 16,-3-2 0-16,1 8 0 0,-4-6 8 0,-2 3-8 16,-2-3 11-16,-3 5-3 15,-3-2 0-15,-3 5 0 0,-2-1-8 0,0 1 0 0,-6-1 0 0,1 1 0 16,-1-1 28-16,-2 1 3 0,0 4 1 0,-3-2 0 15,1-2-20-15,-4 1-4 0,1-1-8 0,-3-1 12 16,-3 1-12-16,-2 4 11 0,-1-2-11 0,-2 0 10 0,-2 4-10 16,-4 1 12-16,-2 0-12 0,-2 2 12 15,-3-1-12-15,-1 1 8 0,1 3-8 0,-3-3 8 16,0 0-8-16,0 4 8 0,-2-2-8 0,-1 3 8 16,1 2 0-16,-6 0 0 0,-5 0 0 0,0 0 0 0,-3 0-8 15,0 2 0-15,6-6 0 0,-3 4 0 0,-6 0 0 16,6-3 0-16,0 3 0 0,0 0 0 0,0 0 0 0,-5-2 0 15,-1-1 0-15,-2-4 0 0,0 0 0 0,0 0 0 16,-8-2 0-16,0 2 0 0,3 0 0 0,-1 2 0 16,-1-2 0-16,-1 0 0 0,2 0 0 0,-7-3 0 15,-6-2 0-15,1 1 0 0,-1-6 0 0,1 1 0 16,2-1 0-16,-3 1 0 0,-5-3-9 0,0-2 9 16,3 4-12-16,0-6 12 0,3 6-10 0,-4-6 10 0,-7 6-8 15,3-4 8-15,-1 0-9 0,1-3 9 16,-3 1-10-16,-1-1 10 0,-7-2-12 0,0 3 12 0,-3-1-13 0,3-2 5 15,0-4 0-15,-2 4 0 16,-6-5 0-16,0 5 0 0,2-4-5 0,1-3-1 16,-11 2 0-16,5-2 0 0,-2 3 0 0,0-3 0 15,-1 0 0-15,-2-2 0 0,6-1 3 0,2 3 1 0,2 0 0 0,1-2 0 16,-1 0 10-16,4-1 0 0,-1-1 0 0,0 4 0 16,1-7-8-16,-4 7 0 0,-2-5 0 15,3 3 0-15,5-3-1 0,-6 5 0 0,1-4 0 0,0 1 0 16,2-1 9-16,5-3 0 0,6 5 0 0,-3-3-8 15,-2-2 8-15,2 0 0 0,3 0 0 0,8-2 0 16,0-3 0-16,2 2 0 0,-5-1 0 0,6 1-8 16,-1-4 8-16,1 0 0 0,2 0 0 0,2-2 0 15,4 2 0-15,-1 2 0 0,0-7 0 0,1 5 0 0,2-5 0 0,-3 1 0 16,1 1 0-16,2-4 0 16,2 2 0-16,6-2 11 0,3 0-11 0,2-2 12 15,0-3-12-15,3-2 0 0,-2 4 0 0,-1 1 0 0,0-8 0 16,3 1 0-16,5-1 0 0,-2 1 0 0,-1 4 0 0,3-2 0 15,1-3 0-15,1 1 0 0,1 4 0 0,3-2 0 16,-3-3 0-16,2 1 0 0,1-1 0 0,2 1 0 16,-6-1 0-16,4 1 0 0,-1-1 0 0,-2-2 0 15,0 3 0-15,0-1 0 0,2 1 0 0,-2-1 8 16,3 5-8-16,-1-2 0 0,3 2 8 0,3 1-8 16,-5-1 0-16,2-2 8 0,0 4-8 0,3-6 0 15,-3 6 0-15,2-6 8 0,-1-1-8 0,-9-16 0 0,13 17 0 16,-2-1 0-16,2 1 0 15,1-3 0-15,2 2 0 0,-3-6 0 0,3 6 0 0,0-6 0 16,3 4 8-16,-3-5-8 0,0 1 0 0,3-3 0 0,0 2 0 16,-1-2 0-16,4 0 8 0,-4 3-8 0,4-3 8 15,-1 2-8-15,1 1 0 0,-1 4 0 16,0-3-11-16,1-3 11 0,2 6 0 0,0-5 0 16,0 0 0-16,0 1 0 0,2-3 0 0,-2 2 0 15,3-2 0-15,2 1 0 0,-2 1 0 0,2 0 0 0,0-2 0 16,1 1 0-16,-1 1 0 0,0-7 0 0,1 5 0 15,-1-7 0-15,0 8 0 0,-2-6 8 0,5-2-8 16,-3 9 0-16,0-2 0 0,1 3 0 0,-4-1-8 16,4 3 8-16,-1 0 0 0,0 2 0 0,0 2-8 15,1 1 8-15,-1 2 0 0,0 2 0 0,1 5-8 16,-1-3-3-16,0 3 0 0,0 5 0 0,1-5 0 31,-1 4-27-31,0 3-6 0,3-2 0 0,-2 2-1 0,1 0-121 0,1 4-24 0,0-6-5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28:48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9551 9056 1785 0,'0'0'79'0,"0"0"17"0,0 0-77 0,8 0-19 0,0 0 0 0,3 0 0 15,2 0 119-15,6 0 20 0,4 0 4 0,7-3 1 16,7-1-76-16,0 1-16 0,5-1-2 0,0-1-1 16,3-2-36-16,3 2-13 0,0-2 9 0,-1 7-9 15,3 0 9-15,3 0-9 0,0 0 10 0,0 0-10 16,-3 0 0-16,1 7 0 0,-6-7 0 0,0 7 0 15,0-2 0-15,0 0 0 0,-6-1 8 0,4-1-8 16,2 4 16-16,-3 0-2 0,-2-5-1 0,-3 5 0 16,0 3 1-16,-3-3 0 0,1-3 0 0,-4 3 0 0,1-4-14 0,0-1 0 15,0 5 8-15,-6-7-8 0,3 0 0 0,0 0 0 16,0 0-12-16</inkml:trace>
  <inkml:trace contextRef="#ctx0" brushRef="#br0" timeOffset="39444.55">9530 9601 1300 0,'0'-2'480'0,"0"2"-372"0,3 0-32 0,-3 0 196 0,5 2-164 16,1-2 116-16,4-2-132 16,-2-3 12-16,5 5-60 15,3-2-36-15,3-3-8 0,4-4-8 16,9 2 0-16,0 0 8 16,5 2 0-16,8 0 0 15,3-2 0-15,2 7-12 16,-2 0 8-16,-1 0 4 15,1 5 0-15,2 2 0 16,3 2 0-16,3 1 8 16,2-1-4-16,-3-2 8 0,-2 0-8 15,-3-4 8-15,1 4-8 16,2-2 40 0,2-3-20-16,-2-2-4 15,0 0-12-15,-8 0-16 0,-5-2 4 16,-6-3 12-16,1-2-4 15,-6 4 16-15,0-4-12 16,-5 7-4-16,-1-2 0 16,-4-3-16-16,-1 5 8 15,-2-2-4-15,0-3 0 0,0 5 16 16,0 0-4 0,0 0-36-16,0 5 16 0,0-3-40 15,-1 3 36 1,-1-3-36-16,-1 5 32 15,0-4-120-15,-2 4 80 0,-1-7-272 16,-4 5 188-16</inkml:trace>
  <inkml:trace contextRef="#ctx0" brushRef="#br0" timeOffset="40005.62">10729 8658 1528 0,'5'-4'564'0,"3"4"-436"0,5 0-40 0,-2 0 52 16,5 4-96-16,0-1 0 16,2 4-28-16,3 2-20 15,6 8 0-15,2 4 4 16,8 9 0-16,3 6 8 0,5-1-4 15,-3 0 8-15,0 5-8 0,-2-2-20 16,-3-1 8-16,-3 3 32 16,-4 3-16-1,-1 4 28-15,-6 0-24 0,-1 0 32 16,-4-7-28-16,-5 0 48 16,-5-7-36-16,-5 2 40 15,-8 0-40-15,-3 3 56 16,-8 4-48-16,-5 3 44 15,-6-3-44-15,-7 3-36 16,-14-3-4-16,-10 3-36 16,0 2 24-16,-8 2-248 15,-6 13 144-15,-10 1-820 16,-3 1 520-16,-4-8-356 16</inkml:trace>
  <inkml:trace contextRef="#ctx0" brushRef="#br0" timeOffset="55870.2">9999 7687 1236 0,'0'5'456'0,"-6"-3"-352"0,9 0-32 0,-3-2 128 16,0 7-124-16,0 1 60 16,0 1-80-1,0 7-24-15,-3 3-20 16,1 7-20-16,-1 7 4 0,3 14-4 0,0 2 0 16,0 6 24-16,3-4-8 15,-1-6-4-15,4-3 0 16,2-6-16-16,-1 1 8 15,4-11-4-15,0-2 0 16,2-8-28-16,-3-4 20 16,1-8-56-16,-3-4 40 15,0-9-188-15,-3 2 124 0,-2-9-788 32</inkml:trace>
  <inkml:trace contextRef="#ctx0" brushRef="#br0" timeOffset="56752.67">9766 8021 832 0,'-13'0'308'0,"15"0"-240"0,1 0-20 0,2-2 64 0,6-5-72 16,5-1 28-16,5 1-40 15,5-4 96-15,6-1-68 16,2 3 64-16,1-1-68 0,2 1-4 15,2 2-28-15,1-3-28 0,0 3 0 16,0 0-76-16,2 0 48 16,0 0-56-1,-5 5 52-15,-2-3 28 0,-4 5 12 16,-4 0 44 0,-3 0-20-16,-3 7 76 0,-5 0-56 15,-3 2 32 1,-5 6-44-16,-3 1 44 0,-5 1-44 15,-5 4-16-15,-6-3-8 16,-2 6 16-16,-5-3-12 16,-6-4-20-16,-3-1 0 15,1-6 40-15,-1-3-20 0,6-3-28 16,5-4 8 0,3-7-44-16,5-5 32 0,8-6-36 15,5-11 32-15,9 1-16 16,7-7 24-16,5 2-16 31,6 2 16-31,2 6 16 0,3 1 4 0,1 5-20 16,1 0 8-16,1 10 48 15,0 0-20 1,-3 2 68-16,-3 7-48 0,-8-3 64 16,-2 6-64-16,-8-3 36 15,-5 7-44-15,-6 0 36 16,-5-5-40-16,-3 5 4 15,-2-5-20-15,0 5-52 16,2-7 24-16,1-2-32 0,2-3 28 16,2-4-36-1,3 0 36-15,3-6-12 0,3 6 20 16,0-7 16-16,-1 1 0 16,-2 1 52-16,0 5-32 15,-3 2 76-15,1 0-52 16,-4 5 36-16,1-1-48 15,0 6 8-15,-1 6-28 16,1 3-8-16,-1 6-4 16,1 11-16-16,0 13 8 15,-1 19 4-15,-2 5 0 16,3 7 0-16,-3 9 0 16,0 15 0-16,-3-3 0 15,-2-12 8-15,0-7-4 0,-3-2 24 16,-3-7-16-1,1-5 4-15,-1-11-8 0,1-17-52 16,-1-10 28-16,0-16-200 16,1-14 120-16,-1-19-292 15,3-4 216-15,0-13-640 16,0-8 452 0,-2-6-4-16</inkml:trace>
  <inkml:trace contextRef="#ctx0" brushRef="#br0" timeOffset="57012.3">10612 8084 1184 0,'3'-56'440'0,"0"32"-344"0,5-6-24 16,0 13 108-16,2-1-112 0,6-4 60 16,0 4-72-16,2 1 20 15,4 3-44 1,1 0 16-16,1 7-28 0,-3 5 0 16,3 2-12-16,0 2-8 15,-3 5 4-15,-5 0-16 0,-3 7 8 16,-2 3 28-1,-8 1-12-15,-3 1 32 16,-8 0-28-16,0 5 4 0,-6-3-12 16,-1-5-68-16,-4 1 32 15,1-8-104 1,-1 0 76-16,6-1-204 0,2-4 144 16,6-8-932-16</inkml:trace>
  <inkml:trace contextRef="#ctx0" brushRef="#br0" timeOffset="58519.47">11621 8012 1516 0,'-6'4'560'0,"4"-8"-432"0,-1 1-40 16,0-2 52-16,-2-4-96 0,-3-5-28 16,-3-2-12-1,1-3 84-15,-6-2-48 16,0 2 44-16,-5 0-48 0,0 7 8 0,0 3-28 16,-1 4 0-16,1 5-8 15,0 7-24-15,3 10 8 16,2 8-4-16,3 11 4 15,5-1-56 1,2 5 36-16,6-9-4 0,6-1 16 16,-1-6-24-16,8-8 24 15,6-7-28-15,7-4 24 16,6-12-16-16,5-14 20 16,3-14-36-16,-1-17 32 0,1-4-64 15,-3-8 48-15,0 1 16 31,-8-3 16-31,-5-10 56 0,-6 6-28 0,-2 11 96 16,-5 14-68-16,-6 10 136 16,-5 7-108-1,0 11 96-15,-2 6-100 0,-4 6-40 16,1 14-24-16,0 15-120 16,-3 16 60-16,2 14-84 15,1 0 72-15,0-5-4 16,0 6 40-16,2-1 4 15,0-5 12-15,6 3-28 16,2-8 20-16,6-8-12 16,5-8 16-16,5-7-72 15,8-7 48-15,3-4-4 16,-1-1 24-16,1-2-24 16,-3 0 24-16,-8 3 48 0,-2-3-12 15,-6 2 52-15,-5-2-40 16,-3 7 48-16,-7-4-48 15,-3-1-16-15,-9 3-8 16,-2-3-52-16,-2-7 24 16,-3 6-20-16,2-8 24 15,3-8-8-15,3-1 12 16,8-5-28-16,5-2 24 16,8-3 16-16,8-10 0 15,2 6 12-15,6-3-8 0,0 3 52 16,0 4-32-16,-3 5 88 15,0 4-64-15,-3 6 48 16,4 4-56-16,-4 4 16 16,1 6-36-16,-3-1 8 15,-3 5-16-15,0-2 20 16,-2 2-20-16,-4-5-20 16,-1 3 0-1,-1-5-40-15,0-2 28 0,1-5-28 16,2 0 28-16,0 0 28 15,-1 0-4-15,4 5-36 16,0-3 20-16,2 5 36 16,3 0-12-16,2 0 0 15,1 0-8-15,-1-2 4 16,1 2-4-16,2 0 24 16,-5-7-16-16,0 0-4 0,-3-2-4 15,3-10 4-15,-6 0-4 16,1-9-4-16,-3-3 4 15,-3-6-32-15,-5 4 16 16,-2-5-12-16,-4 8 12 16,-2-1 8-16,0 6 4 15,0 4-12-15,1-1 8 16,-1 11-48-16,2-1 24 16,4 3-92-16,-1 4 68 15,6 3-108-15,2-1 92 16,6 3-68-16,4 1 80 15,4-1 12-15,2-5 28 16,0 5 48-16,3-2-20 16,0-3 148-16,0 5-88 0,0 0 92 15,-3 3-96-15,-3 4 48 16,-5 4-72-16,-5 4 16 16,-5 1-40-16,-6 1-8 15,-2-1-8-15,-3-4-16 16,0-3 8-16,0-1-4 15,3-6 0-15,5-9-80 16,5-7 48-16,6-2-84 16,5-15 72-16,5-2 36 15,8-7 12-15,0-2-4 16,0 9 4-16,-2 0 84 0,-6 10-48 16,0 2 124-1,-2 7-88-15,-1 4 56 16,-2 6-72-16,-3 6 16 0,-2 7-40 15,-1 6 8-15,-2 3-20 16,0 6-16-16,0 2-4 16,-3-10-92-16,1 1 48 15,2-8-180-15,0-1 128 16,2-8-448-16,6-7 304 16,5-14-788-16</inkml:trace>
  <inkml:trace contextRef="#ctx0" brushRef="#br0" timeOffset="59037.06">14039 7261 1588 0,'-3'14'588'0,"3"-4"-456"0,-2-3-36 0,-1 9 124 0,-2-4-140 16,-3 7 20-16,-8 4-60 16,-11 10 8-16,-10 21-28 15,-5 10-44-15,-6 9 12 0,-2 4-16 16,-3 15 16-16,-8 7 0 16,0-5 4-1,3-7-116-15,8 2 68 0,8-4-340 16,10-14 220-16</inkml:trace>
  <inkml:trace contextRef="#ctx0" brushRef="#br0" timeOffset="59986.36">14446 7506 1380 0,'6'-7'512'0,"-9"7"-396"0,0 0-36 0,3 0 204 0,-2 7-172 16,-1 0 124-16,-2 2-140 15,-3 8-12 1,-3 11-56-16,1 5-36 0,-1 12 4 0,0 2-44 16,3 4 28-16,6 13 8 15,2 6 8-15,8-13-24 16,2-3 16 0,1-14-4-1,5 0 8-15,8-9-36 0,-3-8 24 16,3-14-4-16,2-1 16 0,1-11 8 15,2-9 0 1,-3 1-28-16,1-10 16 0,-6-3 40 0,-8-2-16 16,-8 3 16-1,1 1-16-15,-12-3 36 16,-4 6-24-16,-4 5-4 16,1 4-12-16,0 6-8 15,0 11 4 1,2 2-40-16,6 7 20 0,0 13-72 15,5-3 48-15,5-1-28 16,5-1 44-16,6-3-88 16,11-11 64-16,5-3-40 0,7-10 52 15,6-11-84-15,5-16 64 0,3-10-228 16,8-15 160 0,0 4-376-16,-3-8 280 15,-5 7-48-15,-8-2 160 16,-10 5 656-16,-9 2-292 15,-10 11 256-15,-3 13-296 16,-8 6 168-16,-2 6-220 16,-6 6 48-16,-2 10-124 0,-5 6-36 15,-1 6-32-15,-2 11-60 16,2-2 24-16,1 14-68 16,2 0 48-16,0 7-8 15,2 21 24-15,6-2 12 16,0 5 8-16,3-10 0 0,2-2 0 15,1 4 8 1,-1-2-4-16,-2-11-4 0,-1-10 4 16,-4-10-156-16,-4-13 84 15,-7-17-560 1,-5-17 344-16</inkml:trace>
  <inkml:trace contextRef="#ctx0" brushRef="#br0" timeOffset="60344.99">14975 7774 1848 0,'8'9'684'0,"0"-9"-528"0,8 5-48 0,-3-3 76 0,9-2-124 16,9 0-68-16,6 0 0 16,3-2-216-1,0-12 124-15,2 0-300 0,0-10 224 0,-2 8-244 16,-6-3 240-16,-2 5 100 15,-5 0 56-15,-6 4 376 16,-5 3-188-16,-3 7 168 16,-5 0-192-16,-3 15 76 15,0-1-128-15,-2 4-12 16,-3 13-48-16,0 7-16 16,-3 13-8-16,1 11 4 15,2 1-4-15,2-7-4 16,-2 1 4-16,3-10-4 15,2-2 0-15,-2-8-152 0,0-16 84 16,-1-6-500 0,1-22 316-16,-3-12-772 15</inkml:trace>
  <inkml:trace contextRef="#ctx0" brushRef="#br0" timeOffset="60533.72">15386 7750 2004 0,'-6'17'744'0,"6"-10"-580"0,6 0-44 0,1-5 76 16,4 5-132-16,8 1 0 0,7-6-40 15,8 3-184 1,3-5 88-16,-5-5-168 16,0 5 136-16,5-5-220 0,-3 0 180 15,-2-2-440-15</inkml:trace>
  <inkml:trace contextRef="#ctx0" brushRef="#br0" timeOffset="61560.53">16632 7798 1392 0,'0'-15'516'0,"2"20"-400"0,-2-12-36 0,3 5 108 15,0-3-120-15,2 5 104 16,-5 0-96-16,3 0 36 15,2 0-64-15,0 7 44 0,0 0-52 16,1 3-12-16,-1 13-16 16,0 8-28-16,1 11 8 15,-4 3-32-15,-2-3 24 0,-2-2 32 16,-1 0-8 0,-2-12 8-16,2-9-8 15,0-5-68-15,3-7 32 0,0-14-128 16,6-7 84-16,-1-10-88 15,3-8 92 1,0-8-36-16,2 0 60 0,4 0 16 16,-1 2 16-16,0 12 4 15,0 3 0-15,6 6 44 16,-3 3-24-16,-3 7 44 16,0 0-32-16,0 5-4 15,3 2-12-15,-2 0 4 16,-1 0-8-16,-3 0-4 0,4 0 4 15,-1 7-4-15,0-5 0 16,-2 3 0-16,2-3 0 16,-3 7 8-1,1-2-4-15,2 1-12 16,0 6 4-16,-2 0 20 0,2 2-8 16,3 1-12-16,0-1 0 15,3 1-24-15,2-3 16 16,3-3-32-16,5-3 28 15,0 1-4-15,3-2 12 16,-1 0-12-16,1 0 12 0,0 0 4 16,-3 0 4-1,-5 3 8-15,-1-1-4 16,-1 5-4-16,-4 3 4 16,-5-1 64-16,-2 8-36 0,-6 1 48 15,-5 6-44-15,-2 7 104 16,-6-1-80-16,0-1 44 15,-5 4-60-15,-1-10 28 16,-2-2-40-16,1-9-8 16,-4-9-16-16,-2-3-68 15,-3-17 32-15,-2-13-120 16,-1-10 84-16,1-7-192 16,-1-12 144-16,6 0-92 15,3-18 120-15,4-8 12 0,9-7 44 16,5-2 16-1,5-9 12-15,9 2 52 0,4 14-28 16,3 14 164-16,0 12-100 16,-2 9 188-16,-1 22-156 15,1 11 72-15,-1 7-108 16,1 10-16-16,-3 4-40 16,0 6 36-16,-3 3-36 15,-2 11-48-15,-4-1 8 16,1-5-220-16,-2 1 132 15,2-8-612-15,0-9 396 16</inkml:trace>
  <inkml:trace contextRef="#ctx0" brushRef="#br0" timeOffset="61923.25">17761 7290 1100 0,'14'-8'408'0,"-4"4"-316"0,6-6-28 16,-8 10-60-16,0-7-16 15,-3 3 24-15,1-1-8 16,-6 12 196-16,2 2-112 16,-2 8 148-16,-2 4-132 0,-1 5 104 15,0 4-120-15,-2 17 0 16,0 10-52-16,-1 4-16 15,6-2-12-15,0 0 20 16,3-3-16-16,0-7-12 16,5-1-4-16,2-4-84 15,6-11 48-15,3-7-64 0,2-12 60 16,0-12-180-16,3-9 124 16,0-4-236-16,-3-13 188 15,-3-4-492 1,-4 0 360-16,-4-8-184 15</inkml:trace>
  <inkml:trace contextRef="#ctx0" brushRef="#br0" timeOffset="62158.93">17981 7551 860 0,'-29'-33'320'0,"10"21"-248"0,-15-5-20 0,16 10 112 0,-6 0-100 16,0 3 52 0,-8-1-68-16,-2 3-44 0,2 2-4 15,3 2 12-15,2 7-4 0,4-2 104 16,1 5-64-16,7-2 156 15,4-1-112-15,3 0 104 16,8-2-112-16,8 0-8 16,5 3-48-16,3-3 72 31,5 0-56-31,6 0 12 16,5-5-32-16,-3-2-48 15,5 5 12-15,11-10-176 0,-3-2 108 16,-2-2-760-16</inkml:trace>
  <inkml:trace contextRef="#ctx0" brushRef="#br0" timeOffset="151411.22">19010 3280 880 0,'-5'0'328'0,"0"0"-256"0,2 0-16 16,-2 0 72-16,0 4-80 15,-6 6-20-15,-5-3-16 16,0 9 4-16,-8 1-8 16,-2 6-20-16,-3 3 4 0,0 7-24 15,-3 14 20-15,5 7 12 16,4 10 4-16,4 4-36 16,6-5 16-1,5 1 4-15,8-1 12 0,5-4 0 16,9 0 0-16,4-10 32 0,8-6-16 15,4-3 64 1,4-17-44-16,0-2 88 16,-2-11-68-16,0-6 60 15,0-8-64-15,-3-13 68 0,-3-2-68 16,-2-11 28-16,-3-15-48 16,-2 3 60-16,-6-3-52 15,-2-4 0-15,-4-5-24 16,-4-3-20-16,-3-6 0 15,0 2 4-15,-5 4 0 16,0 3-44-16,-3 7 24 16,-3 12-28-16,0-3 28 0,-2 12-80 15,-3 5 60-15,-2 5-48 16,-3 9 52-16,-6 0-60 16,3 7 56-16,3 4-132 15,3 6 96-15,2-1-564 16</inkml:trace>
  <inkml:trace contextRef="#ctx0" brushRef="#br0" timeOffset="151711.92">19037 3724 1016 0,'-13'45'376'0,"7"-26"-292"0,1 4-20 0,2-6-20 16,1 6-36-16,4 5-4 15,4 8 0-15,-1 1 4 16,3 3-4-16,5 5-12 0,6-3 4 16,-1-2 20-16,6-9-8 15,2 2-4 1,3-5 0-16,1-5-4 0,-1-4 0 15,-3-2-36-15,-2-5 20 16,-3-8-488 0,0-6 276-16,0-8-264 15</inkml:trace>
  <inkml:trace contextRef="#ctx0" brushRef="#br0" timeOffset="151926.79">19479 3731 1444 0,'0'10'536'0,"2"-10"-420"0,4 0-28 16,-4 4-24-16,4 3-52 16,1-7-12-16,4 3-4 15,0 6-92-15,-1-9 48 16,3 7-320-16,-2-2 204 0,0-3-724 15</inkml:trace>
  <inkml:trace contextRef="#ctx0" brushRef="#br0" timeOffset="152063.72">19622 3938 1164 0,'0'14'428'0,"0"-4"-332"0,2-3-24 0,1 0 20 16,-1-5-64-16,1 5-28 15,2-7-4-15,1 0-396 16</inkml:trace>
  <inkml:trace contextRef="#ctx0" brushRef="#br0" timeOffset="152360.85">20087 3416 1432 0,'-2'7'532'0,"-1"-7"-412"0,0 14-36 0,-2-4-56 0,-6 11-32 16,-5 19 4-16,-7 16 0 15,-4 8-12-15,-2-1 8 0,0 10-4 0,5 9 0 16,0 1 8-1,6 1 0-15,-1-8-28 16,1-6 16-16,5 1-108 0,5-15 64 16,2-2-88-16,4-14 80 15,2-7-144-15,5-9 120 16</inkml:trace>
  <inkml:trace contextRef="#ctx0" brushRef="#br0" timeOffset="152901.85">20780 3708 1476 0,'-10'0'544'16,"10"0"-420"-16,0 7-36 0,0-7-32 16,0 0-48-16,0 0 4 0,0 0-4 15,0 0-16-15,5 0 4 16,3 0-4-16,3 0 0 0,2 0-12 0,3-7 12 15,0 4-24-15,-1-1 20 16,1-1-40 0,-5 0 32-16,-6 5-28 15,1 5 28-15,-6 0 20 0,-3 9 0 16,-2 2-24 0,-3 8 12-16,-3-1 12 0,-5 3 4 15,3 9-12-15,2 1 4 16,1 4-4-16,2-3 0 15,3 1 8-15,2-3 0 16,0-4 16-16,3 2-8 16,3-10-28-16,2-4 8 0,0-3-48 15,1-6 32 1,-4-3-136-16,1-5 92 16,-3-2-284-16,-5 5 196 0,-6-5-496 15</inkml:trace>
  <inkml:trace contextRef="#ctx0" brushRef="#br0" timeOffset="153069.54">20611 4223 1080 0,'-16'7'400'0,"11"-3"-312"0,8-4-24 0,-3 0 12 16,7 3-56-16,1-3 52 0,3 2-40 16,2 3 56-16,8-5-52 15,6-5 20-15,7 3-36 0,9-5 8 16,4 0-16-16,-4-3-140 31,7-4 72-31,3-9-968 0</inkml:trace>
  <inkml:trace contextRef="#ctx0" brushRef="#br0" timeOffset="153408.25">21328 3905 1456 0,'0'-2'536'0,"3"-3"-416"0,-9 10-32 0,4-5 64 16,-4 2-100-16,-1-2-4 15,-4 10-28-15,-2 1-16 16,0-4 0-16,-3 5-16 0,2 2 8 0,1 3-4 16,3-1 0-1,4 5-28-15,4-4 20 16,2 2 4-16,5 2 12 0,3-2-20 16,5-5 12-1,0 2 32 1,3 1-16-16,0-3 0 0,0 0-4 15,0-2 12-15,-6-1-8 0,1-1-4 16,-6-1 0-16,-2-2 12 16,0 3-8-16,-6-3 16 15,-5-3-16-15,-3 1 4 16,-4 2-4-16,-4-7-68 16,-5 5 32-16,0-5-156 15,3 0 104-15,5 0-204 16,3-5 160-16</inkml:trace>
  <inkml:trace contextRef="#ctx0" brushRef="#br0" timeOffset="153890.71">22183 4049 1144 0,'31'-5'420'0,"-17"0"-324"0,-1-4-28 0,-5 2 32 16,-6 0-68-16,1-3 40 15,-3 1-40-15,-3-3 60 0,-4 0-52 16,-1 1 116-16,-3-1-88 16,-2 0 28-16,-3 3-56 0,-3 2-24 15,1 0-8 1,-1 7-20-16,1 0 8 15,-1 4-40-15,3 6 24 0,3-1 8 16,3 5 8-16,4 3-40 16,6-1 24-16,6 1-36 15,7-3 32-15,5 0-24 16,4-5 28-16,4-2-8 16,0-4 16-16,1 4-8 15,-3-3 8-15,-3 1 8 16,-3 2 4-16,1 0 0 15,-6 3 0-15,0-6 8 16,-2 3-4-16,-3 0 8 16,0-2-8-16,0 2-4 15,2-2 4-15,1-3-104 0,2-2 56 16,6-2-324-16,5-5 204 16,5 0-652-1</inkml:trace>
  <inkml:trace contextRef="#ctx0" brushRef="#br0" timeOffset="154265.54">23162 3926 1664 0,'18'-11'616'0,"-13"11"-480"0,-2-12-40 0,-3 7 108 15,-3-2-132-15,-4 5-36 0,-4-5-28 16,-5 4-60-16,-2-1 24 15,-1 4-12-15,0 4 24 0,-2-1-8 16,3 4 12-16,2 0 8 16,3 2 4-16,2 1-56 15,3 4 32 1,6 2-40-16,4 8 32 0,3-1-44 16,6 5 44-1,2-2 8-15,3 5 12 16,0-5 12-16,3 7 0 0,-6-10-20 15,0 5 12-15,-5-4 20 16,-5-1-4-16,-3-4 32 16,-6 5-24-16,-2-1-24 15,-2-2 4-15,-6-2-212 16,-3-2 120-16,-4-5-412 16,1-8 284-16,7-4-532 15</inkml:trace>
  <inkml:trace contextRef="#ctx0" brushRef="#br0" timeOffset="155347.73">23326 4096 1496 0,'29'0'552'0,"-19"4"-428"0,9-4-36 0,-6 0 164 0,0 0-156 16,3-7-20-16,0-2-48 15,0-3-76-15,0-4 24 16,0-1-40-16,-6 3 32 15,1 5 28-15,-6 2 4 16,-2 0 0-16,-3 7 4 0,-3 11-32 16,1 1 16-16,-4 9-4 15,1 5 8-15,0-2-20 16,2-1 16-16,0-2 4 16,3-2 8-16,0-2-36 15,6-10 20-15,-1-3-56 16,6-4 40-16,2-11-72 15,0-1 60-15,0-9-8 16,0-3 32-16,1-2 20 16,-1-4 4-16,0 4 52 0,-2 2-32 15,-1 3 88 1,-2 12-64-16,0-1 40 16,-3 6-52-16,1 4-20 15,-1 4-8-15,0 8-8 0,3 5 0 16,0-3 24-16,5 2-12 15,1 1-48-15,4 4 20 16,1-12 36-16,5 5-8 16,-3-7-8-16,3-7-8 15,-1-4-16-15,1-3 12 16,-3-3-24-16,0-6 20 16,1-1-4-1,-4 1 8-15,-2 2 16 0,0 0-4 16,-3 4 24-16,-2 8-16 0,-3-3 40 15,0 5-28-15,0 7 4 16,-1 3-16-16,4-6-24 16,2 3 4-16,3 0 4 15,0-2 4-15,0 2-12 16,2-7 8-16,-2 0 20 16,0-7-8-16,-3 5-4 15,-2-5 0 1,-6-3-24-16,-2-4 12 0,-6 0-4 15,-2 5 4-15,-3-3 0 16,-3 5 0-16,-2 2-28 16,-3 10 20-16,-2 4-40 15,-1 8 36-15,3 4-4 16,3 5 16-16,8-3 0 16,8 3 0-16,5-5 16 15,7-2-4-15,9-5-36 16,3 3 16-16,2-8 4 0,0-2 12 15,3 0 8-15,-3-7-4 16,2 0 16-16,1 0-12 16,0-2 32-16,0-3-24 15,-1 5 64-15,-4-2-44 16,-6-3 28-16,-5 10-36 16,-3-5 36-16,-5 2-36 15,-5 5 4-15,-6 3-20 0,-2-3-16 16,-3-3 0-16,0-1 20 15,0 4-8 1,0-5-48-16,3 3 24 0,2-5-40 16,3-5 32-16,3 3-24 15,5-5 28 1,2 0-8-16,4 0 16 0,1-5 16 16,1 0 0-16,0 7 16 15,-3-2-12-15,1 3 76 16,-4 4-48-16,-2 4 56 15,3 3-52-15,-3 5-28 16,-3 5-12-16,0 6-20 16,1 1 12-16,-1 4-312 15,3 3 172-15</inkml:trace>
  <inkml:trace contextRef="#ctx0" brushRef="#br0" timeOffset="157034.04">20169 5250 1496 0,'5'0'552'0,"1"8"-428"0,2-6-36 0,-3 5 52 16,0 0-96-16,1 2 8 15,-1 6-32-15,3 6 16 16,-3 2-24-16,0 5 12 0,-5 3-12 16,-2 7-16-16,-4-1 0 15,4-1 12-15,-3-4-4 16,2-3-12-16,0-11 4 16,3-1-40-1,3-12 24-15,2-10-64 0,6-12 48 16,5-6 16-16,5-10 16 0,5 2 4 31,3-1 0-31,0 8 52 16,1 1-28-16,-4 6 44 0,-2 8-40 0,-6 4 48 15,1 5-44-15,-3 12 4 16,0-1-24-16,-3 13-16 16,-3-1 0-16,1 6-16 15,-3-3 12-15,3-3-48 16,-1-2 28-16,1-2-80 15,-1-5 56-15,1-2-16 16,2-12 40-16,3 0 4 16,0-9 16-16,2 1-12 15,4-3 12-15,4-1 20 16,0 0-4-16,4 5-28 16,-1 0 8-16,-3 5 12 15,-2-3 4-15,0 5 8 16,-8 0-8-16,-6 0-28 0,-4 5 12 15,-9-3 24-15,-5 0-8 16,-8 3 8-16,-5-2-4 16,0 4-8-16,2-3 4 15,3-1 4-15,0-1-4 16,6-2-12-16,2 0 4 16,3 0-16-16,5 0 12 15,5 0-12-15,6 0 8 16,4 0-8-16,7 0 8 15,7-2 8-15,5-1 4 0,0-1-56 16,1-3 32-16,-3 7-8 16,-1-3 20-16,-4-2 8 15,-3 5 4-15,-3 0 8 16,-3 8-4-16,-2-4-4 16,-3-1 4-1,-2 4 20-15,-3-5-12 0,-3-2 24 16,1 0-24-1,-6 0 24-15,0 0-24 0,0 0 12 16,-3-5-12-16,0-6 56 16,1 1-40-16,-4-4 24 15,1-2-32-15,-3-3 16 16,0 2-20-16,-2-2-24 16,-1 3 0-16,-2 4-40 15,-1 5 28-15,1 2-12 16,-3 10 20-16,3 2-36 0,0 3 28 15,5 4-28-15,5 2 28 16,6 1 36-16,5 1-8 16,3-3 28-16,4-6-24 15,7-2 76-15,7-9-52 16,5-10-4-16,6-7-20 16,2-4-12-16,0-3 4 15,-2-10-16-15,-6 1 8 16,-7-10 12-16,-6-2-4 15,-5 0 52 1,-5 0-32-16,-3 12 68 0,-8 5-52 0,-3 4 36 16,-5 4-44-1,-3 13 0-15,-5 4-20 16,-2 12-32-16,-1 22 8 0,1 6-12 16,2 10 12-16,8 2-20 15,3-5 20-15,7 3-40 16,9-5 32-16,5-5-72 15,5 3 52-15,3-13 0 16,2-1 24-16,1-8-24 16,2-9 24-16,0-2-4 15,0-10 12-15,-5-4 8 16,-3-5 0-16,-5-3 8 16,-5 1-4-16,-9 2 60 15,-7 2-36-15,-6-2 32 16,-2 5-32-16,-3 2-36 0,0 7 4 15,0 2-28-15,3 10 20 16,3-1-4 0,-1 13 8-16,6-1-20 0,5 8 16 15,5-5 12-15,6 5 4 16,10-8-4-16,11-9 4 16,10-7-148-16,11-12 80 15,8-11-580-15,5-3 356 16</inkml:trace>
  <inkml:trace contextRef="#ctx0" brushRef="#br0" timeOffset="157418.32">22347 5321 1880 0,'-16'16'696'15,"13"-16"-540"-15,3-7-44 0,0 7 16 0,3-9-92 16,2-14-152-16,3-10 56 16,5-12-188-16,3 5 140 15,0 5 16-15,0 6 56 0,-3 4 24 16,-2 10 12-16,-3 6 52 16,-3 2-28-16,-2 14-12 0,-6 9-4 15,-2 24-36 1,-3 10 16-16,-5 11 24 0,-1 12-8 15,-2 14-24 1,3 14 8-16,3 0-12 16,2 10 12-16,2-5 8 15,4-5 4-15,-1-21 0 0,0-7 0 16,1-10 8-16,-1-16-4 16,0-12-124-16,1-16 64 15,2-19-568-15,0-16 344 16,0-22-452-1</inkml:trace>
  <inkml:trace contextRef="#ctx0" brushRef="#br0" timeOffset="158634.88">22378 5290 1352 0,'19'-32'500'0,"-6"24"-392"0,11 1-28 16,-11 7 72-16,6 5-100 15,2-3 40-15,3 6-52 16,-3 1-4-16,3 5-24 15,-6 3 0-15,1-1-4 0,-6 5-8 16,-5-4 4-16,-8 1-16 16,-5 4 8-16,-6-6 28 15,-7 5-12-15,-6-4-32 16,-3-6 12-16,-2 4-112 31,3-6 64-31,2-2-160 0,5-7 120 0,6 0-48 0,8-7 80 16,10 2 4-1,11-7 36-15,8 3 32 16,5-5-4-16,5 5 52 0,3-6-28 16,-2 4 128-16,-1-3-88 15,1-1 112 1,-4 8-104-16,-2-2 76 0,-7 2-88 16,-7 5 28-16,-4-3-52 15,-6 5 40-15,-7 7-48 16,-6 0-32-16,-5 7-4 15,-1-4 0-15,4 6 4 16,-1-4-64-16,3 0 36 16,3-3-68-16,5-2 56 15,5-2-28-15,0-3 44 16,6-2-8 0,5-7 20-16,2 0 8 0,6 2 4 0,0-7 8 15,3 3-4-15,-4 2 32 16,-1 0-20-1,-4-2 20-15,1 1-20 0,-9 1 44 16,-2 7-32-16,-3-2 20 16,1 2-28-16,-6 0-16 15,0 0-8-15,0 0-16 16,2 2 12-16,4-2-24 16,-1 5 20-16,5-5-20 15,4 2 16-15,-1-2 16 16,3 5 4-16,-3-2-12 15,0-3 4-15,1 4 4 16,-1-1 0-16,0-1 16 16,-2-2-8-16,-4 0-12 0,1 0 0 15,-2 0 20-15,-1 0-8 16,0 0-4 0,-2 0 0-16,-3 0-4 0,0-2 0 15,3-5-12-15,-3 7 8 16,0-3-4-16,0 3 0 15,0 0-28-15,0 0 20 16,0 0 4-16,2 3 12 16,1 4-20-16,2-5 12 0,3 5 32 15,3-2-16 1,2-3 16-16,3-2-12 16,2 5-8-16,3-5 0 15,1-5 4-15,-1 5-4 16,0-2-4-16,-2-3 4 0,-4 5 4 15,1-2-4-15,0-3 8 16,-3 5-8-16,-2-2-4 16,0 2 4-16,-1 2 4 15,-2-2-4-15,0 5-4 16,-3-3 4-16,1 5-24 16,2-7 12-1,-1 5 20-15,1-10-4 0,3 3-40 16,2-10 20-16,3-5-156 15,3-1 92-15,-1-11-160 16,1-3 132-16,-3-1 52 31,-1 0 36-31,4-7 172 0,-6 2-84 0,0 7 120 16,-2 8-108 0,-3 4 80-16,-3 7-96 0,-2 3 48 0,-3 9-72 15,0 5-12-15,-3 11-20 16,1 12-28-16,-1 15 8 15,3 1 32-15,3 3-16 16,4-2 0-16,1-3-4 16,3-2 4-16,2-2-4 15,-2-5-48-15,2 2 28 16,-2-9-208-16,-1-9 124 0,-5-8-476 16,-5-11 320-16</inkml:trace>
  <inkml:trace contextRef="#ctx0" brushRef="#br0" timeOffset="158818.6">23291 5180 1972 0,'14'23'732'0,"1"-6"-568"0,17 13-48 15,-13-20-16-15,7 2-80 16,14-5-36-16,15-5 8 0,9-4-228 15,2-5 128-15,0-5-376 0,-5 2 272 16</inkml:trace>
  <inkml:trace contextRef="#ctx0" brushRef="#br0" timeOffset="159941.82">24172 5347 1424 0,'8'5'528'0,"3"2"-412"0,-1 2-32 15,-2-7 32-15,3-2-80 16,-3 7-12-16,0 1-16 15,-3-1 8-15,0 2-8 16,-2 3-12-16,-3 0 0 0,0-3 12 16,-3 5-4-16,-5-5-4 0,-2-2 4 15,-3-2-24-15,-1-5 12 16,1-5-48-16,0-2 28 16,5-2-64-16,5-7 52 15,6-8 16 1,8-2 20-16,5-2 36 0,5-5-16 15,5 0 56-15,3 3-40 16,8 11 36-16,3 0-36 16,2 14 44-16,1 5-44 15,-6 10 20-15,-3 6-32 16,-5 3 8-16,-2 4-16 16,-6 8-8-16,-3-8 0 15,-2 1-16-15,-5-3 8 0,-3-2 48 16,-6-7-24-16,-2-3 16 15,-2-2-20-15,-1-2 44 16,0-5-32-16,1-2 12 16,4-5-24-16,4-1 8 15,2-8-12 1,5-3 12-16,5-9-16 0,9-5 16 16,7-5-16-16,6 3-40 15,0-3 20-15,-3 15-112 16,-6-1 68-16,-1 13-240 15,-4-1 168-15,-2 10-992 16</inkml:trace>
  <inkml:trace contextRef="#ctx0" brushRef="#br0" timeOffset="161262.39">23133 6793 1620 0,'-3'21'600'0,"6"-18"-464"0,10-3-40 0,0 0 36 0,8-7-92 16,11-5-44-16,8-12 0 15,2-6-28-15,6-8 16 0,-1-2-8 0,1-7 12 16,-1-7 36-16,1-9-16 16,-3-1 52-16,-3 1-32 15,-7 6-4 1,-6 3-16-16,-8 7 56 0,-10 14-36 15,-6 3 24-15,-8 13-32 16,-5 1-16 0,-8 9-8-16,-7 7-32 0,-6 16 20 15,-3 8-20-15,-3 6 20 0,6 10-16 16,3 17 16 0,7-3 0-16,6 7 8 15,8-12-36-15,5 3 24 16,8-7-28-16,8-8 28 15,10-4-68-15,11-2 48 16,11-15-60-16,10-9 56 0,0-7-92 16,6-9 76-16,-4-8-24 15,4-4 48-15,-8-2 76 32,-9 4-20-32,-12-2 136 0,-12 7-88 0,-7-3 156 15,-10 8-128-15,-12-5 32 16,-10 9-76-16,-5 0-20 15,-5 5-20-15,-6 7-64 16,3 3 28-16,2-1-16 16,4 10 24-16,-4-3-44 15,14-4 32-15,5 2-28 0,5-4 32 16,6 1-60 0,8-6 48-16,4 2-52 15,12-2 48-15,2-5-16 0,8 0 36 16,5-5 8-16,1 3 12 15,-1-8-12-15,0 3 8 16,-5-7 56-16,-2 7-28 16,-1-9 44-16,-2 2-40 15,-3-3 12-15,-5 5-24 16,-6-4 52-16,-4 2-36 16,-4 0 12-16,-7 7-28 0,-3-3 20 15,-5 3-24 1,-3 0-12-16,-3 5-4 0,-2-3-4 15,0 5 0-15,-1 0-12 16,4 5 12-16,-1-3-12 16,1 3 8-1,2-3 16-15,-3 8 0 0,3 1-12 16,3 1 4-16,-3 0 12 16,3 0-4-16,2 2-4 15,0 2 4-15,3-6 20 16,6 1-12-16,-1-1 12 15,3-3-12-15,0-5-32 16,2-2 8-16,4 0-40 16,2-7 32-16,-1-2-48 15,1 2 40-15,0-5 8 16,-3 0 8-16,-2 3 48 0,0 2-24 16,-4 4 60-16,-1-1-40 15,-1 4 12-15,0 0-28 16,1 7 0-16,-1-7-8 15,0 7-16-15,3 2 4 16,0-2 4-16,0 3 0 16,0-3 8-1,0-3-4-15,0-1-20 0,2-3 8 16,1 0-136-16,0-7 76 0,2 0-260 16,0-5 184-1</inkml:trace>
  <inkml:trace contextRef="#ctx0" brushRef="#br0" timeOffset="161585.35">24868 6137 1704 0,'19'-33'632'0,"-11"26"-492"16,0-2-40-16,-6 2 148 0,1 7-156 16,-3-3 8-16,-3-1-60 15,-2 4-28-15,-3 4-8 16,-5-1-48-16,-6 11 24 0,-5 2-36 15,-2 10 32-15,-3 12-16 16,2 11 24-16,-2 15 0 16,6 6 8-1,4 1-12-15,6 6 12 0,7 10-4 16,4 7 4-16,2-11 8 0,2-6 0 16,-2-4-20-16,3 3 12 15,0-8 4-15,-6-14 4 16,0-7-44-1,-2-14 24-15,-5-10-204 16,-6-11 124-16,-3-17-556 0,-7-13 364 16</inkml:trace>
  <inkml:trace contextRef="#ctx0" brushRef="#br0" timeOffset="161771.98">24442 6358 1764 0,'13'0'656'0,"1"7"-512"0,7 3-36 16,-8-3 60 0,8 2-112-16,3 5-12 0,5-4-28 15,0 1-24 1,3-1 4-16,2-8-156 0,3 3 88 0,6-5-280 16,2-5 200-16,0 3-972 15</inkml:trace>
  <inkml:trace contextRef="#ctx0" brushRef="#br0" timeOffset="162015.39">25199 6335 1724 0,'-3'7'640'0,"9"-7"-500"0,-4 7-36 0,-2-7 20 15,6 2-88 1,-1-2-20-16,0 0-16 0,3 7-28 15,0-2 16-15,0 0-4 16,2 9 8-16,1 0 8 16,0 2 0-16,-1 1 8 0,-2-1-4 15,-3 1-28-15,-5-1 12 16,-2-2-164-16,-6 3 100 16,-5-1-720-16,-6 5 444 15</inkml:trace>
  <inkml:trace contextRef="#ctx0" brushRef="#br0" timeOffset="162168.98">25035 7132 2108 0,'3'56'780'0,"-1"-32"-604"0,3 2-52 15,-2-14-64-15,-3-12-60 16,0-5-468-16</inkml:trace>
  <inkml:trace contextRef="#ctx0" brushRef="#br0" timeOffset="166084.01">4109 12560 632 0,'0'-5'236'0,"0"10"-184"0,0-5-16 16,0 0 80-16,0-5-72 15,0 5 16-15,0-2-36 16,0-5-4-16,0 0-12 15,0 5-32-15,0-6 12 0,0 1 48 16,0 0-16-16,0-2 52 16,0 2-40-16,-5 0 100 15,2 4-76-15,0-4 36 16,3 0-52-16,0 5 4 0,-5-3-28 16,2 1 44-16,3-1-32 15,0-2-4-15,0-3-16 16,0 8 20-16,0-5-16 15,0 2 40-15,0 1-28 16,0-1-12-16,0-2-8 16,0 0 12-16,3 4-8 15,-3-4-12-15,5 0 0 16,-5 0 12-16,6 3-4 0,-1-3-12 16,3-5 4-16,3 2 20 15,-1 1-8 1,6-5-20-16,-5 4 4 15,4-4 12-15,4 3 0 0,-3-4 16 16,2 1-12-16,4 7-4 16,-4-4 0-16,1-1-4 15,-1 2 0-15,1 3 8 16,2 0-4-16,-3-2-4 16,1-1 4-16,-1 3 4 15,-4-2-4-15,1 4-4 16,1-4 4-16,-2 2 4 15,1 4-4-15,1-1 8 16,3 1-8-16,-1 1 24 16,1-3-16-16,-1 5 4 15,1-2-8-15,-3 2-8 0,2 0 4 16,-4-5 20-16,-1 5-12 16,0 0 24-1,0 5-24-15,0-5 4 0,-2 2-8 16,2-2-8-1,-5 5 4-15,-3-5-4 0,1 2 0 16,-6-2 24-16,8 3-12 16,-6-3 4-16,-2 0-8 0,0 0 4 15,3 4-8 1,-3-4-4-16,3 3 4 16,-3 4-16-16,0-7 8 15,0 0 4-15,5 0 0 0,-5 0 8 16,5 7-4-16,-5-7 8 15,0 2-8 1,0-2-20-16,8 0 8 0,-5 5 12 16,-1-3 0-16,4 5-12 15,2-2 4-15,-6 0-4 16,6 2 0-16,0 2 16 16,3 5-4-16,-1 0-12 15,1 3 4-15,2-1-4 16,-5 10 0-16,5-2 24 15,1 4-8-15,-1-2-20 16,0-3 4-16,0 8 4 16,3-5 4-16,-8 4 8 15,0 1-4-15,3 0 8 16,-9 4-8-16,1 2-4 16,-3 3 4-16,-3-2 12 0,1-3-8 15,-4-4-4-15,1 0 0 16,-3 1 4-16,0-8-4 15,0 4-4-15,-2-9 4 16,-1 5 20-16,3-1-12 16,-8-2 40-16,0-2-28 15,3 5 20-15,-8-3-24 16,0-2 60-16,-3-3-44 16,-5 0 20-16,-3-4-36 15,-2-5 0-15,-1-4-12 16,-2-6 4-16,3-1-8 0,5-6-20 15,-8-4 8 1,0 5-4-16,2-5 4 0,1-3 16 16,-3 1-4-16,2-1-28 15,1-4 12-15,5 4-12 16,0-6 12-16,5-1-8 16,3 1 8-16,5-10 8 15,5-5 4-15,1-6-36 16,7-1 20-16,8-2-152 15,11 0 92-15,3 0-276 16,7-2 200-16,11-13-892 16</inkml:trace>
  <inkml:trace contextRef="#ctx0" brushRef="#br0" timeOffset="166878.07">5599 12457 1196 0,'-11'-12'440'0,"11"0"-340"0,3-9-32 0,-1 4-16 0,6-1-44 15,3-11 16-15,2-1-16 16,0-3 40-16,6 2-24 0,-1 3-12 16,3 0-8-16,9 2 48 15,9 2-28-15,6 3-20 0,0 2-4 16,3 3 24-16,-3 4-12 16,2 3 4-1,1 2-8-15,2 7-16 16,3 0 4-16,3 7-4 0,-6 2 0 15,-2 3 16-15,-6 7-4 16,-5 4 24-16,-2 10-16 16,-9 7 12-16,0 12-12 15,-2 2-8-15,-3-2 0 16,-5 2 40-16,-5 2-24 16,-1 8 24-16,-10 4-24 0,-5-4 60 15,-3-8-44 1,-5-7 88-16,-3 5-68 15,-10-9 44-15,-6-5-60 0,-10-5 32 16,-11-11-40-16,-6-3-28 16,-1-11-4-16,-4-10-44 15,-15-8 24-15,-3-1-4 16,5-7 16-16,8-6-12 16,6-1 12-16,4-1-12 15,9-9 8-15,3 1-8 16,10-15 8-16,7 4-8 15,9-2 8-15,8-2-20 16,10 5 20-16,9-3-32 16,10-4 28-16,2-7-204 15,6-8 120-15,5-4-444 0,13-5 308 16,3-5-584 0</inkml:trace>
  <inkml:trace contextRef="#ctx0" brushRef="#br0" timeOffset="167540.95">6628 10994 1276 0,'-19'-7'472'0,"19"0"-364"0,0-10-32 0,6 10-32 0,4-9-40 16,6-8 16-16,11 1-12 16,2-8 16-16,5-2-16 15,0-7 48-15,1 0-28 0,-1 2 20 16,9 3-28-1,4 7-8-15,9 4-8 0,2 8-4 16,3 4 0-16,-6 8 8 16,1 4-4-16,-1 9 8 15,6 10-8-15,0 7 32 16,-3 7-20-16,-10 7-12 0,-6 7-8 16,-7 0 28-16,-6 2-12 15,-11 5 24 1,-4 10-24-16,-6 6 12 15,-11 1-12-15,-10-5 20 0,-11 4-20 16,-13 1 32-16,-6 4-28 16,-4-9 40-16,-1-10-32 15,-5-4 48-15,-2-12-40 16,-9-12 48 0,-5-4-48-16,6-13 12 0,5-8-28 15,-3-10-16-15,3-10-4 16,-1-13-24-16,1-17 16 15,8-3-12-15,5-4 12 16,11 5-20 0,7-1 20-16,6-11-4 0,10-9 8 15,3 4 16 1,16 7-4-16,3 7-56 0,10 5 28 16,0 7-52-16,6 5 44 0,-1 2-160 15,6 10 108-15,2-1-380 16,6 12 260-16</inkml:trace>
  <inkml:trace contextRef="#ctx0" brushRef="#br0" timeOffset="168135.94">7760 11100 1548 0,'-37'-3'572'0,"27"-6"-444"0,-6-12-36 0,10 4-76 16,-4-2-28-16,5-9-32 15,-1-2 28 1,6 1-4-16,6-6 12 0,2 2 0 0,5 0 0 0,11-4 76 15,10-3-36-15,14 0-4 16,7 2-16-16,3 12-12 16,1 3 4-1,4 4-4-15,6 7 0 0,0 5 0 16,-1 12 0-16,-7 4-20 16,-8 8 12-16,-8 13 20 15,-8 10-4 1,-8 7 4-16,-8 7-4 15,-10 3 20-15,-8 13-16 0,-14 10 24 16,-5-2-24 0,-13-5 84-16,-11 0-52 0,-10 2 40 15,-3-9-48-15,0-5 52 0,3-12-52 16,-5-11 28 0,-6-12-36-16,-3-12-16 15,1-14-8-15,4-14-16 16,7-10 8-16,4-16-32 15,11 0 20-15,2-7 4 16,12-2 12-16,4-12-20 0,11-3 12 16,6 1-100-1,10 6 56-15,2-4-168 0,9 9 120 16,7-2-320-16,8-2 232 16,11 4-808-1</inkml:trace>
  <inkml:trace contextRef="#ctx0" brushRef="#br0" timeOffset="168773.11">9133 11003 904 0,'-18'-26'332'0,"15"12"-256"0,3-5-24 15,6 8 184-15,1-8-140 16,7-2 88-16,7-10-112 0,5-2 44 15,6-7-72-15,8 0 68 0,5-7-64 16,10 7 36-16,11 2-48 16,1 6 32-16,-4 1-36 15,-2 3 8 1,8 7-24-16,2 6 0 0,-2 6-8 16,-6 7 12-16,-4 4-12 15,-9 15-4-15,-5 4 0 16,-5 12 20-16,-6 14-12 15,-5 9 32-15,-8 5-28 16,-7 3-12-16,-12-5-8 16,-7 9 48-16,-11 5-24 0,0-5-8 15,-13-9-8-15,-5-3 28 16,-11-4-16 0,-8-10-4-16,-3-9-8 0,3-5 4 15,-5-9-4-15,-5-12-28 16,-6-2 12-16,-8-12-4 15,8-7 8-15,8-3 16 16,11-6-4-16,2-8-20 16,9-2 8-16,10-4-40 15,8 4 28-15,5-5-124 16,8-2 80-16,5 7-316 0,8-7 212 16,9 0-928-1</inkml:trace>
  <inkml:trace contextRef="#ctx0" brushRef="#br0" timeOffset="171457.75">4120 10493 1144 0,'-11'-5'420'0,"11"10"-324"0,-8-5-28 0,8 0 32 0,0 0-68 15,0-5-12-15,0 5-12 16,3-7-20-16,2 0 8 15,3 2-4-15,-3-7 0 16,3 10 8-16,0-3 0 0,3 10-108 16,2 5 60-16,-5 13-24 15,5 15 44-15,6 11 16 16,-1 15 8-16,6 4-8 16,-6-2 8-16,4-5-16 15,-4-2 12-15,1-3 20 16,-6-4-4-16,-3-10 16 15,1-4-16-15,-6-15 4 16,-2-6-4-16,-6-10-260 16,-7-14 136-16</inkml:trace>
  <inkml:trace contextRef="#ctx0" brushRef="#br0" timeOffset="171824.04">4053 10763 1040 0,'-21'-28'384'0,"11"12"-300"0,-1-3-20 0,8 7 96 16,-2-5-100-16,10-6-24 16,1-1-24-16,2 1-40 15,5-1 16-15,0 6 12 0,6 1 4 16,4 3 8-16,4 5-8 16,5 4 8-16,-1 3-8 0,1 4 8 15,0 3-8-15,-11 4 8 16,-2 0-8-1,-4 6 40-15,-4 1-20 0,-6 0 20 16,-13 1-24 0,0 6 8-16,-2 1-16 15,-9-1 20-15,1-1-20 0,-1-4 4 16,-2-3-8-16,3-1-16 16,-1-5 4-16,1-2-4 15,4-7 0-15,-1-7-108 16,4-2 64-16,6-5-244 15,2-10 168-15,3 1-704 16</inkml:trace>
  <inkml:trace contextRef="#ctx0" brushRef="#br0" timeOffset="172356.13">5601 8717 1204 0,'3'-9'448'0,"5"2"-348"0,-3-10-32 15,0 10-32-15,3-2-36 16,-2-1 16-16,2-4-8 15,0 7-12-15,-1-2 0 16,1 2-4-16,0 0 0 0,-2 4-36 16,-1 6 24-16,0 8-36 15,0 11 32-15,1 15-8 16,-1 10 20-16,3 3 0 16,-3 1 4-16,3 1 24 15,-2 14-8-15,-1 2-4 0,3-4 0 16,-8-3-4-16,0-5 0 15,0-4 0-15,0-10 0 16,0-9-20-16,0-9 12 16,0-3-216-16,0-12 124 15,0-9-640 1</inkml:trace>
  <inkml:trace contextRef="#ctx0" brushRef="#br0" timeOffset="172673.66">5702 8618 1164 0,'0'-7'428'0,"0"7"-332"0,5-7-24 16,3 5-32-16,5-3-36 16,6 5 8-16,5-2-8 15,7 2 8-15,4 2-8 16,-1 8-48-16,-2-3 28 0,-6 7-8 15,-2 0 16-15,-8 2 0 16,-5 3 0-16,-6 5 68 16,-10-1-32-16,-6 1 24 15,-10-1-32 1,0 1 28-16,-11-8-32 0,3-2-24 16,0-4 4-16,2-3-72 0,9-5 44 15,-3-4-252-15,7-12 160 16,9-3-672-1</inkml:trace>
  <inkml:trace contextRef="#ctx0" brushRef="#br0" timeOffset="173095.62">6493 7939 1256 0,'-11'-7'464'16,"11"0"-360"-16,6-3-28 0,-4 3-8 0,1 0-52 15,0 0 4-15,-1-2-12 16,3 6-8-16,-5-2 4 16,0 5-84-16,6 10 44 0,-1 11-12 15,0 10 28-15,1 4-4 16,4 10 12-16,3-3 0 16,-2 10 4-16,8 4 8 15,-4 5 0-15,1-4-20 16,0-8 12-16,-3-9 12 15,1-2 0-15,-4-12-64 0,-2-10 32 16,-3-9-236-16,-5-7 148 16,0-16-604-1</inkml:trace>
  <inkml:trace contextRef="#ctx0" brushRef="#br0" timeOffset="173391.68">6485 7934 1236 0,'-8'-19'456'0,"5"10"-352"0,1-3-32 16,4 10 8-16,1-5-60 16,2-1-20-16,1 1 0 15,4-2 0-15,6 2 0 16,5 0-12-16,6 7 8 0,7 0-16 16,0 5 12-16,1-3 4 15,-6 10 4-15,-3-3-12 16,-7 1 8-16,-3-1 12 15,-6 5-4-15,-7 0 60 16,-8-2-36-16,-8 7-12 16,-9-3-8-16,-4 1-96 15,-1-6 48-15,1 4-136 16,0 1 100-16,4-7-388 16,6-2 260-16,9-2-360 15</inkml:trace>
  <inkml:trace contextRef="#ctx0" brushRef="#br0" timeOffset="173969.63">7549 9176 1352 0,'-3'14'500'0,"0"-7"-392"0,3 12-28 0,0-5 48 16,0 2-88-16,3 8-28 15,0 9-8-15,2 7-4 16,0 14 0-16,0 0-12 0,1 0 8 16,-1-5-4-16,0-2 0 15,1-9 24-15,-1-5-8 16,0-7-12-16,-5-3 0 15,3-9-164-15,-3-6 92 16,-3-13-428-16,-2-5 280 0,0-15-480 16</inkml:trace>
  <inkml:trace contextRef="#ctx0" brushRef="#br0" timeOffset="174308.24">7424 9173 1424 0,'-10'-4'528'0,"7"4"-412"0,3 0-32 16,0 0 24-16,5 0-76 16,3 0-12-16,8 0-12 15,5 0-28-15,8 0 12 16,3-3 4-16,5 1 4 16,-5 2-12-16,2 2 8 0,-2 1 12 15,0 4-4-15,-3 4-4 16,-5-1 4-16,-6 4 12 15,-2-2-8-15,-8 4 48 16,-8 1-28-16,-8 1 28 16,-2 1-28-16,-6 5 36 15,2-3-36-15,-1-2 20 0,-4-3-28 16,-2 1-8-16,0-3-8 16,2 0-32-16,3-7 16 15,0-2-172-15,6-5 104 16,2 0-524-16,16-10 336 15,2-13-580-15</inkml:trace>
  <inkml:trace contextRef="#ctx0" brushRef="#br0" timeOffset="194294.22">19037 6593 1016 0,'-8'3'376'0,"5"-6"-292"0,1 6-20 0,2-3 52 0,-3 0-76 16,3 0-16-16,-3 4-16 15,1-1 0 1,-4 6-4-16,-2 3-4 0,-2 14 4 0,-3 11-16 15,-3 15 8-15,-3 9 20 16,3 3-8-16,0 6 4 16,3 8-4-1,8 4 36-15,5-6-20 0,8-8 4 16,5-9-16-16,0-3 28 16,6-2-24-16,-1-4 56 15,4-8-40-15,1-7 56 16,4-9-52-16,2-10 88 0,8-6-68 15,3-12 44 1,2-20-60-16,-2-6 40 16,-3-10-44-16,-6-9 8 15,-7-14-28-15,-3-12 0 0,-7-9-8 16,-6-3-24-16,-3-9 8 16,-5 0-24-1,-3 7 20-15,-5 7-32 0,-5 14 28 16,-5 5-20-1,-6 14 20-15,-8 7 16 0,-2 17 4 16,-1 4-28-16,1 7 12 16,-1 12-20-1,6 5 16-15,3 4-28 0,-1 5 28 16,1 5-56-16,-1 2 40 0,4 3-248 16,1 2 156-16,4-3-520 15,5 1 360 1,-3-8-260-16</inkml:trace>
  <inkml:trace contextRef="#ctx0" brushRef="#br0" timeOffset="194566.23">19137 6925 1412 0,'6'26'524'0,"-4"-12"-408"0,9 5-32 15,-1-5 52-15,9 7-92 16,5 7-8-16,2 12-24 0,1 0-12 16,-4 5 4-16,4-3-4 0,-3-4 0 15,-3 0 8 1,-3-3-4-16,-2-5 8 16,0 3-8-16,0-4-12 0,0-6 4 15,-3-4 4 1,0-5 0-16,-2-5-176 0,0-4 96 15,2-12-584 1,0-9 368-16</inkml:trace>
  <inkml:trace contextRef="#ctx0" brushRef="#br0" timeOffset="194744.52">19846 6981 1912 0,'-5'10'708'0,"10"-3"-552"0,1 2-40 16,-1-2-108-16,3 0-28 15,3-4-424-15,-1-3 244 16,3 0-1052-16</inkml:trace>
  <inkml:trace contextRef="#ctx0" brushRef="#br0" timeOffset="194933.59">19920 7290 1632 0,'0'23'604'0,"0"-16"-472"0,0 5-32 0,0-12 32 0,3 7-92 0,2-2-72 16,-2-3 16-16,-3-2-268 15,5-7 152-15,-2 0-732 16,0-10 480-16,-1-1-176 15</inkml:trace>
  <inkml:trace contextRef="#ctx0" brushRef="#br0" timeOffset="195239.84">20479 6699 1840 0,'5'0'680'0,"-2"5"-528"0,2-3-44 15,-5-2-56-15,0 7-52 16,-5 3-20-16,-6 18 12 16,-7 12 4-16,-12 9 4 15,-7 8-12-15,-2 23 8 0,2 14 12 16,0 0-4-16,0 2 16 31,2 8-12-31,1-3-20 16,2-14 4-16,3-9 4 0,5-6 4 0,3-8-56 15,5-8 32-15,6-11-164 16,4-12 104-16,4-9-220 16,2-8 172-16,5-9-424 15,5-16 316-15,1-8-456 16</inkml:trace>
  <inkml:trace contextRef="#ctx0" brushRef="#br0" timeOffset="196045.62">21190 7301 1300 0,'8'-2'480'0,"-8"-5"-372"0,3 0-32 16,0 4 92-16,-3-4-108 0,0-2 28 16,-3-5-52-16,-2-3-4 15,-6-4-20-15,-2 5 64 0,-3-3-44 16,0 3-12-16,-2 1-12 16,-1 1-8-16,3 7 0 15,-2 7-20-15,2 5 12 0,0 2-32 16,0 5 24-16,3 2-12 31,5 2 16-31,5 1-52 0,9-3 32 16,2 0-20-1,2-2 32-15,3 2 8 0,6-5 12 16,2 5-12-16,0 1 8 0,0 3 12 16,-2 4-4-16,-3 3-4 15,-3 8 4-15,-8 14-24 16,-5 7 12-16,-5 10 4 15,-6-1 4 1,-4-1 24-16,-4-4-12 0,-2-4 40 16,-3-2-28-16,-2-9 56 15,-1-3-44-15,1-12 0 16,-3-9-20-16,-1-10-48 16,-1-16 20-16,2-10-200 15,0-6 116-15,7-10-260 16,9-7 204-16,8-14-732 15</inkml:trace>
  <inkml:trace contextRef="#ctx0" brushRef="#br0" timeOffset="197144.07">21331 7315 1404 0,'29'17'516'0,"-19"-12"-400"0,9-5-32 0,-11 0 140 0,2-5-140 15,4 3 8 1,-1-6-52-16,-3-1-20 16,1-3-12-16,-6 3-16 0,1 7 4 0,-4-6 4 15,-2 8 0-15,0 0-20 16,0 3 12-16,-2 4-24 16,2 9 20-16,-3 1 4 15,3 6 8-15,0 1-20 16,0-3 12-1,0-2 20-15,3 0-4 0,-1-8-40 16,1 4 20-16,2-13-16 16,1-2 16-16,-1 0-36 15,0-10 28-15,0 1 16 16,1-5 4-16,-1 0 28 16,0-3-16-16,1 8 24 0,-1-5-24 15,0 4-12 1,0 3-4-16,1 5 4 15,-1 2 0-15,0 2-28 0,3 5 16 16,3 0 4-16,2 3 8 16,3-1 0-16,2 3 0 15,4-3 0-15,1 1 0 16,1-3 8-16,5 2-4 16,-2-9-20-16,-1 0 8 15,-2-2 4-15,-3-5 4 16,0 0 0-16,-2-5 0 15,-3 5 0-15,2-5 0 16,-7 8 32-16,0-3-16 16,-4 2 40-16,-1 2-32 0,-4-1 4 15,-2 4-16-15,3-3-8 16,-3 3 0-16,5 0-4 16,1 0 0-16,-1 0-28 15,3 0 16-15,0 0-4 16,0-7 8-16,0 7-64 15,-3-7 40-15,-2 7-32 16,-3-4 40-16,-6-1-8 16,-2-2 20-16,-2 7-8 15,-1 5 8-15,-2-3 8 16,2 7 4-16,1-2 0 16,5 7 0-16,2 1-36 0,8-4 20 15,6 3 16 1,7-4 0-16,11 2-24 15,11-8 12-15,2 3 4 0,6-7 8 16,0 0-20-16,2-7 12 16,0 5 40-16,3-5-20 15,-3 5 24-15,-7-3-20 16,-6 5 88-16,-8-2-56 16,-11 2 32-16,-2 2-48 15,-8 3 60-15,-8 2-52 16,-5-3 20-16,-6 8-40 0,-2-2 0 15,0-1-12-15,0-2-40 16,2-5 16 0,3 3-28-16,0-5 24 0,6-5-88 15,2 3 60 1,7-7-4-16,4-3 32 0,5 2 12 16,2-1 8-16,1-1 8 15,-1 5-4-15,-2 2 40 16,0 0-20-16,-3 3 32 15,-2 2-32-15,0 2 20 16,-3 5-24-16,-3 3-28 16,0 6 4-16,-2 8-28 15,-1-1 20-15,1 1-172 16,5-1 104-16,0 1-400 16,5-8 268-16,3-1-656 15</inkml:trace>
  <inkml:trace contextRef="#ctx0" brushRef="#br0" timeOffset="197670.82">23508 7504 1360 0,'3'2'504'0,"-3"-2"-392"0,3 0-32 0,-1 0 160 0,1-2-148 15,-1-6 60-15,-2-1-88 16,0-3 60-16,-2 3-72 15,-6 2 16-15,0-3-36 0,-5 3-32 16,-1 0 0-16,-4 5-36 16,-1 2 20-16,1 2-28 15,-6 5 24-15,3 3-68 16,2 4 48-16,4 2-60 16,7-2 56-16,2 1-68 15,12-4 68-15,2-4-80 16,7 0 72-16,4-7 0 15,5 0 32-15,0-2 4 0,-1-3 8 16,-1 10 44-16,-1-3-24 16,-3 8 112-16,-2-3-68 15,0 9 20-15,-3 1-44 16,-2 2 12-16,-1-3-24 16,-2 3 8-1,0-3-16-15,-2 1-104 16,-1-5 48-16,3-3-288 0,2-2 184 15</inkml:trace>
  <inkml:trace contextRef="#ctx0" brushRef="#br0" timeOffset="198438.38">24141 7574 1204 0,'5'-14'448'0,"0"7"-348"0,3 7-32 0,-8 0 168 16,0 0-144-16,5 0 88 16,1 7-108-16,-4 0 32 15,1 2-60 1,0 8 4-16,-1 6-32 0,-2 8-8 0,-2 2-4 15,-1-5-16-15,0 0 8 16,1-4 4-16,-1-3 0 16,3-4-20-16,0-8 12 0,0 3-100 15,3-8 56-15,-3-4-80 16,8-4 72-16,2-1 4 16,3-9 36-1,3 2 20-15,0-2 4 16,0 0 84-16,0 2-44 0,0 0 32 15,-3 10-44-15,0 0 36 16,1 2-40-16,-4 4 40 16,-2 3-40-16,0 0 20 15,0 8-28-15,0-6-16 16,0 5-8-16,0-4-32 16,0 4 20-16,2-5-108 0,1 0 68 15,5-1-100 1,5-4 92-16,3-1 20 15,2-1 28 1,-2-2 16-16,0 0 0 0,-3 7 16 0,-3-2-8 16,1 2-4-16,-6 2 0 15,-2 1-16-15,-6-1 8 16,-2 3 20-16,-3-3-8 16,0-2-4-16,0-4 0 15,-3 1-112 1,0-4 60-16,1-4-412 0,2 1 256 15,0-2-576 1</inkml:trace>
  <inkml:trace contextRef="#ctx0" brushRef="#br0" timeOffset="199097.14">24844 7934 1288 0,'24'5'476'0,"-13"-10"-368"0,7 3-32 16,-10-5 4-16,3-1-60 15,-3 1 8-15,-3-4-16 16,-2-3 72 0,-6 4-48-16,-5 1 100 0,-2 2-76 0,-9 2-28 15,-2 3-20-15,-3 4-24 16,0 5 8-16,0 0-16 16,6 2 12-16,5-1-12 15,2 1 8-15,3-2-8 16,5-2 8-16,3-5 0 15,11-5 4-15,5-9-56 16,8-3 36-16,8-6-128 16,2-5 84-16,-2-10-140 0,2-2 120 15,-2-7 96-15,-6-7 4 16,-2 7 192-16,-5 5-112 16,-6 4 148-16,-3 14-136 15,-7 1 56-15,0 9-92 16,-6 9-16-16,-2 0-32 15,-6 12-36-15,1 10 8 16,-4 13-20-16,4 8 16 16,-1 2-8-16,6 2 12 15,0-2 8-15,5 0 4 0,5-2 16 16,5-7-8-16,4-6 16 16,2-1-16-16,2-3-4 15,1-9 0-15,-1 0-16 16,1-10 8-16,-1-2-24 15,-2 0 16-15,-5-7 32 16,-3 5-12-16,-3-3 16 16,-8-4-12-16,-2 1 0 15,-3 6-4-15,-3-3-16 16,-2 5 4-16,3 0-16 16,-4 5 12-16,4 2-32 15,2 5 24-15,0 2 16 16,5 2 0-16,3 8 0 15,8 0 4-15,5-1-4 16,6 1 0-16,2-8-144 16,6 0 80-16,-1-1-300 0,-2-8 204 15</inkml:trace>
  <inkml:trace contextRef="#ctx0" brushRef="#br0" timeOffset="199393.56">25199 8454 2080 0,'8'16'768'0,"-5"-6"-596"0,-3-3-48 16,-3 0-88-16,-8-5-44 15,-10 5-276-15,-11 0 152 16,-15 3-500-16,-17 1 356 16,-10 1-772-16</inkml:trace>
  <inkml:trace contextRef="#ctx0" brushRef="#br0" timeOffset="200770.24">21357 8423 1560 0,'0'10'576'0,"5"-3"-448"0,3 7-36 16,-2-5-24-16,-1 8-56 15,3 11 4 1,0-2-8-16,-3 7-24 0,0 7 8 16,-2 4 20-16,0-1-4 0,-1-8 4 15,4-7-4-15,-4-7-32 16,4-7 12-16,-1-11-92 15,3-3 56-15,2-14-144 16,4-10 108-16,-1-2-8 16,0 0 60-16,0-2 160 15,3 5-68-15,0 4 180 0,0 5-136 16,0 7 40 0,0 0-84-16,0 7 24 0,-1 0-48 15,-1 7-12-15,-1 0-12 16,3 2-12-16,-3-2 4 15,0 0-16-15,-2-4 8 16,2 1-4-16,-2-4 0 16,-1-7-28-16,1 0 20 15,-3-2-100-15,-3-5 64 16,0-3-136-16,-2-6 108 16,2-8-132-16,-2-9 124 15,0 0-292-15,5-9 212 0,2 2-204 16,3 2 212-16,1 0 40 15,-1 1 76-15,3 4 348 16,0 2-164-16,2 7 280 16,-5 13-240-16,-2 4 88 15,-3 6-156-15,0 6 56 16,-3 4-96-16,-2 13 52 16,-3 8-72-16,0 3-20 15,-6 19-20-15,1 9 0 16,0 5-8-16,-3-5 8 15,0 2-8-15,3-9-4 16,-1-2 4-16,4-12-24 16,-1-10 12-16,3-6-120 15,3-8 72-15,5-9-144 0,5-9 112 16,3-5-64-16,2-5 88 16,6 2 88-16,3 1-8 15,-4 4 140-15,1 3-88 16,-3 2 100-16,-2 7-92 15,-3 7 64-15,-3 2-80 16,-2 3-24-16,-4 0-20 16,-1 4-16-16,-4 1 4 15,-2-3-4-15,0 2 0 0,-2-4-144 16,2-3 80 0,2-6-352-16,6-3 232 15</inkml:trace>
  <inkml:trace contextRef="#ctx0" brushRef="#br0" timeOffset="200976.1">22413 8517 1412 0,'29'10'524'0,"-18"6"-408"0,4-4-32 15,-7-7 140-15,-2 2-140 16,-4 4 52-16,-2-1-76 16,-5-1-28-16,-8-2-20 15,-3 0 16-15,-3 0-16 0,-2 0-40 16,0-4 16-16,0-1-120 15,2-2 72-15,3 0-184 16,3-5 136 0,3-2-424-16,4-4 296 0</inkml:trace>
  <inkml:trace contextRef="#ctx0" brushRef="#br0" timeOffset="201365.16">22982 8604 1588 0,'5'3'588'0,"-5"-3"-456"0,5 4-36 0,-5-4 132 0,6 0-144 16,-6 0-24-16,8-4-40 15,-3 4 0-15,5 0-12 16,-2-5 4-16,3 0-4 0,-6-2-8 16,1 5 4-16,-6 2-24 15,5-5 12-15,0 5-48 16,-5 5 28-16,0 2-12 16,-3 5 24-16,1 2 8 15,-1 2 8-15,1 1 8 16,-1 4-4-1,3-5-12-15,0-6 4 0,0-10-180 16,10-7 96-16,1-12-612 16,10-12 388-16,0-16-492 15</inkml:trace>
  <inkml:trace contextRef="#ctx0" brushRef="#br0" timeOffset="201709.83">23236 8254 1548 0,'2'4'572'0,"-2"1"-444"0,0 2-36 15,0-4 116-15,0 6-132 0,0-2-20 16,0 2-36-16,3 3-44 16,2 0 12-16,1 0-128 0,-1 0 80 15,3 6-144-15,2-1 116 16,1 2-48-16,2-3 84 16,-2 5 16-16,2-4 24 15,-2-1 20-15,-1 1-4 0,1-1 60 16,-3 1-36-1,0-3 16-15,0 2-28 16,-3 1 36-16,0-3-28 0,0 2 100 16,1-2-68-16,-1 3 48 15,-2-1-64 1,2 1 52-16,-5-1-56 0,3 1 12 16,-6-3-32-16,0-5-8 15,-2 3-4-15,-3-7 20 31,0 2-12-31,-8 0-48 0,-2-7 20 16,-3 0-120-16,-1 0 76 16,4-3-256-16</inkml:trace>
  <inkml:trace contextRef="#ctx0" brushRef="#br0" timeOffset="202333.09">24180 8578 1816 0,'6'10'676'0,"-4"-3"-528"0,1 5-40 16,0-1 48-16,-1 8-108 15,1 14-28-15,-3 14-16 0,0 5 4 16,-3 0-4 0,1 6-12-16,-1 1 4 0,-2 5-4 0,-1-8 0 15,1-9-64-15,0-9 40 16,-3-12-136-16,0-12 92 15,-3-17-544-15,-2-25 340 16,-3-5-696-16</inkml:trace>
  <inkml:trace contextRef="#ctx0" brushRef="#br0" timeOffset="202575.83">24143 8487 1764 0,'16'16'656'0,"-3"-9"-512"0,9 0-36 15,-7-4 60-15,4 4-112 16,5-3-40-16,5-1-12 16,3 1-44-16,-1 1 24 15,-2 0-12-15,-5 2 16 0,-5-2-8 16,-6 6 8-16,-8-1 36 0,-7-1-16 16,-6 5 8-1,-6-4-8-15,-4 6-76 16,-3-2 36-16,0 0-84 0,-3-2 64 15,5 2-140-15,1 0 108 16,-1-4-456 0,9-3 300-16</inkml:trace>
  <inkml:trace contextRef="#ctx0" brushRef="#br0" timeOffset="202911.19">24765 8724 1692 0,'5'-2'628'15,"3"-3"-488"-15,0 5-40 0,-5-2 24 16,5 4-88-16,5-2 32 0,0 0-40 15,3 7 16-15,0 0-24 16,2 3 28-16,-2 1-32 16,0 1-12-16,0 2-8 0,-5 0-16 15,2-2 12-15,-8 5-12 16,-5 1 8-16,-8-1-52 16,-8-1 32-16,-2 1-320 15,-3-3 196 1,-3-2-1116-16</inkml:trace>
  <inkml:trace contextRef="#ctx0" brushRef="#br0" timeOffset="203060.7">24802 9223 2204 0,'3'44'816'0,"2"-27"-636"0,0-1-48 0,-2-9-64 16,-3-7-64-16,0-4-424 0,-3 1 228 15,-2-11-1200 1</inkml:trace>
  <inkml:trace contextRef="#ctx0" brushRef="#br0" timeOffset="203920.43">21447 9782 1900 0,'-8'10'704'0,"8"-1"-544"0,0 5-48 0,0-4 8 0,3 11-88 16,-3 3-12-16,0 6-12 16,2 3 8-16,1 0-8 15,0-2-20-15,-1-6 4 0,4-8-128 16,-4-3 76-16,1 0-164 0,2-12 128 15,1 5-104 1,4-14 116-16,1 5 44 0,-1-3 28 16,1 1 72-1,0-1-32-15,2 5 148 0,0 0-100 16,3 5 40 0,0-1-72-16,0 3-8 0,2 3-20 15,1-3-12-15,-1 7 0 16,1-12 12-16,-1 5-8 15,1-7-20-15,-1 0 4 0,-2-7-40 16,3-9 28 0,-3-8-64-16,-3-9 48 15,-3-4-52-15,1-3 48 0,-6 5-4 16,0-3 24-16,-5 5-136 16,0 2 84-16,-2 1-336 15,-1 4 224-15,-5 2-700 31</inkml:trace>
  <inkml:trace contextRef="#ctx0" brushRef="#br0" timeOffset="204548.58">22032 9390 1920 0,'5'4'712'0,"3"-1"-552"0,0 6-44 0,-3 3-12 15,1 7-80-15,-4 18-20 16,-2 13-4-16,-2 4-8 16,-4 9 0-1,-4 8-12-15,-3 2 12 0,-1-3 20 0,1-8-4 16,5-15-28-16,0-12 8 16,6-12-136-16,2-6 80 15,5-10-172 1,8-7 136-16,6-12-40 0,2-7 88 15,3 1 20-15,2-4 24 16,0 4 160-16,1 3-80 16,-6 6 132-16,-2 4-116 0,-4 5 56 15,-1 5-80 1,-4 4 28-16,-2 6-52 16,-2-1-12-16,-4 2-12 0,1-4-28 15,-3 2 8-15,0-7-120 16,0 0 72-16,0-7-156 15,0 0 124-15,5-5-120 32,3 3 120-32,3-5 20 0,5 0 40 0,2 0 92 15,6 0-36-15,0 7 116 16,5 5-84-16,-3-3 108 16,1 3-96-16,-6-3 8 15,0 7-48-15,-5-2-4 16,-6 0-16-16,-4-7 0 15,-6 7-4-15,-6-4-24 16,-4-3 8-16,-3 0-48 0,-6 0 28 16,3 0 8-16,0 0 8 15,3 0-68-15,0-3 44 16,5-4-120-16,5-2 92 16,6-7-140-16,10-6 116 15,8-1-248-15,6-3 188 16,2 2-548-1</inkml:trace>
  <inkml:trace contextRef="#ctx0" brushRef="#br0" timeOffset="204704.91">22688 9801 1276 0,'19'5'472'0,"-12"-5"-364"0,-1 9-32 0,-1-6 144 16,0 4-136-16,-2-2-16 16,-3-3-44-16,-3 5-160 15,-2 0 72-15,0 0-280 0,-3 2 192 0,-3 1-40 16,1 4 116-16,-1-5 56 15,1 5 16-15,-1-4-224 16,3-3 124-16</inkml:trace>
  <inkml:trace contextRef="#ctx0" brushRef="#br0" timeOffset="205730.67">23439 9926 1724 0,'-13'-21'640'0,"5"11"-500"0,-8-1-36 15,6 4 108-15,-3 0-136 16,-6-3 52-16,-2 3-80 16,-6 2 12-16,1 3-40 15,0 4-8-15,-1 5-8 0,3 3-32 16,6 4 16-1,-1 2-76-15,9 6 52 0,4-11-120 32,4 8 92-32,10-7-60 0,8 0 72 15,5-8-16-15,5 1 40 0,3-5 16 16,3-5 8 0,-3 5 36-16,-2-2-16 0,-1 2 92 15,-7 2-60-15,-6 5 76 0,0 3-72 16,-5 2 36-16,0-1-52 15,-3-4 0-15,-2 5-24 16,-3-7-16-16,2 2 0 16,-2-7-60-16,0 0 36 15,6 0-128-15,-4 0 84 16,4-7-52-16,2-3 72 16,2-4 16-16,1 3 24 15,2-4 12-15,-2 8 0 0,2 0 104 16,-3 7-56-1,4-2 52-15,-1 4-60 16,3 3 16-16,2-3-36 0,6 3 8 16,3-5-16-16,4-5-24 15,-2 3 4-15,3-5-40 16,-3-2 28 0,-8-3-28-1,1 2 28-15,-7-4-8 0,1 5 16 16,-2-5 44-16,-9 4-20 0,0-1 36 15,-8-1-32 1,-2 0 4-16,-8 0-12 0,2 5-8 0,-4-2 4 16,-1 7 20-16,0 2-12 15,0 0-4 1,3 7-4-16,2 4 12 16,6 6-8-16,5 11-12 0,5 5 0 15,8 0 72-15,3-3-36 16,3 3 24-16,2-2-36 15,0-8 8 1,0 1-16-16,6-8-16 0,2-6 0 16,5-3-128-16,1-2 72 15,2-10-296-15,2-7 200 0</inkml:trace>
  <inkml:trace contextRef="#ctx0" brushRef="#br0" timeOffset="206623.44">23519 10822 1756 0,'5'0'648'0,"-5"-2"-500"0,3-1-44 0,-3 3 208 16,-3 3-192-16,-2-1 152 15,0-2-156-15,-6 7 44 16,-2-2-92-16,-6 4-48 0,-5 5-16 16,-2 5-40-16,-6 5 20 15,-2 1-40-15,2 11 36 16,6-1-36-16,4 3 32 0,12-5-52 15,7 0 44 1,11-5-196-16,11-12 128 0,4-9-284 16,12-14 216-16,2-14-412 15,8-12 324 1,2 0-704-16</inkml:trace>
  <inkml:trace contextRef="#ctx0" brushRef="#br0" timeOffset="207171.7">23887 10535 1828 0,'0'-2'676'0,"-3"6"-524"0,3-6-44 15,3 4 120-15,-3-2-148 16,0 0-8-16,-3 7-44 0,3 1-20 16,-5 8-4-16,-1 12-4 0,-2 12 0 15,-2 12-20-15,-6 9 12 16,0-4 20-16,0 4-4 15,-2-5-12-15,2-6 0 16,5-3-48 0,1-17 24-16,2-6-180 0,5-10 116 15,3-14-100-15,8-10 108 16,5-8-32-16,0-1 68 16,6-5-20-16,0 3 44 15,-4 5 144-15,1 9-64 16,0 2 164-16,-5 5-124 15,-1 5 104-15,1 2-116 0,-1 9 52 16,1 1-76-16,0 4-24 16,-3-5-24-16,2-2-64 15,1-4 28-15,2-1-140 16,0-11 92-16,3-5-152 16,3-7 124-16,2-3-72 31,0-2 100-31,-3 5 4 0,-2 0 40 0,-2 5 132 15,-1 6-56-15,-5 3 168 16,0 3-120-16,-3 6 96 16,0 3-112-16,1 4 0 15,-4 3-44-15,1-2 36 16,-1 6-40-16,1-9-76 16,0 3 20-16,-3-8-124 15,5-9 84-15,0-9-308 0,1-10 208 16,2-12-1140-1</inkml:trace>
  <inkml:trace contextRef="#ctx0" brushRef="#br0" timeOffset="207338.07">24262 10624 1952 0,'0'29'724'0,"3"-18"-564"0,-3 11-44 0,3-13-16 0,-3 5-80 16,0-4-228-16,5-3 112 15,-2 2-292 1,2 5 220-16,0-4-432 0,3 1 340 16,0 6-512-16</inkml:trace>
  <inkml:trace contextRef="#ctx0" brushRef="#br0" timeOffset="208578.18">24365 10944 1704 0,'-7'12'632'0,"7"-12"-492"0,-6 7-40 15,4-2 80-15,-1 0-120 16,0-1-24-16,-2 6-24 16,0 6 20-16,-1 5-16 15,4 5-4-15,-1 7-8 0,1 2-24 16,2-2 12-16,2-7-40 16,3-2 28-16,3-8-80 0,3-9 56 15,5 0-44 1,2-9 52-16,4-10 4 15,-1-4 16-15,0-3 4 0,-3-9 4 16,1 4 60-16,-6-2-28 16,-2 3 76-1,-1 2-52 1,-2-5 0-16,0 2-28 0,-5 5 16 16,-1 1-24-16,-4 1-4 15,2 5-4-15,-5 5 20 16,-1 3-12-16,-2 4-4 0,0 7-4 0,-5 2-16 15,0 5 8 1,0 10-24-16,2-1 16 0,1 3 12 16,2-5 4-16,2-4-12 15,6-8 4-15,3-2-112 16,5-7 64-16,2-16-84 16,6-10 76-16,3-12-216 15,5-9 156-15,2-2-228 16,1-8 196-16,-6-2-4 15,3 3 96-15,-9 9 388 16,1 7-172-16,-2 9 256 16,-7 15-236-16,-1 0 128 15,-1 8-172-15,-5 8 48 16,-3 8-104-16,-2 8-24 16,2 8-32-16,-4 13-32 15,4 5 4-15,0 6 4 16,-2-1 4-16,0-7-12 0,2 0 8 15,0-10-68 1,3-6 40-16,3-3-164 0,2-5 112 16,3-6-108-16,0-6 112 15,0-8-44 1,-3 4 72-16,1-3 0 0,-6 3 32 16,5 0 172-16,-5 0-84 15,3 7 64-15,-3 3-76 16,-3-1 56-16,3 8-64 0,0-3 20 15,3 0-40-15,2-2 0 16,0-5-16-16,1 2-76 16,-1-4 32-16,3-3-76 15,-3-2 64 1,3 0-36-16,-3 0 48 0,1 0 0 16,-6 0 20-16,0 0 16 15,0 0 0-15,5 5 52 16,0-3-32-16,0 5-12 15,1-4-4-15,2 4 36 16,2-7-24-16,3 0-28 16,3 0 4-16,3-7-44 15,-1-3 28-15,1 3-28 16,-3-5 28-16,-6 1-8 16,-2 4 16-16,-5-3 52 0,-3 8-20 15,-5-3 52 1,-3 10-40-16,-3-3 12 0,1 8-28 15,-1 4 28 1,3 0-28-16,0 5-4 0,5-3-8 16,6 5-32-16,5-4 16 15,3-1-40 1,2 1 32-16,3-6-12 0,2-1 20 16,1-3-20-16,-1-5 20 15,-2-2 4-15,0-2 8 16,-3-3 0-16,-2 3 0 15,-6-3 24-15,3 3-12 16,-5-1 32 0,-1 3-28-16,-2 0 48 0,6 3-36 15,-6-3 4-15,0 2-20 16,2 5-24-16,-2 0 4 16,0 3-32-16,3-3 24 0,-3-3-48 15,0-4 36-15,0 0-160 16,0-4 104-16,0-6-460 15,-3-11 304-15,1-7-684 16</inkml:trace>
  <inkml:trace contextRef="#ctx0" brushRef="#br0" timeOffset="208853.95">25040 10780 1712 0,'8'7'636'0,"-5"-12"-496"0,7 3-36 0,-2-3-84 16,6-4-32-16,1-6-100 16,4 4 60-16,-1 4 8 15,1 0 24-15,-3 7 164 0,0 9-76 16,-6 3 24 15,1 0-52-31,-3 4-16 0,-3 5-16 0,-2 3-8 16,-1-1 4-16,-4 3-4 15,-1-2 0-15,-2 6-28 16,-3 1 16-16,0-5-120 0,0-3 76 16,0-6-516-1,3-3 316-15,-1-5-708 0</inkml:trace>
  <inkml:trace contextRef="#ctx0" brushRef="#br0" timeOffset="208979.32">25217 11358 2160 0,'0'50'800'0,"3"-27"-620"0,0 8-52 16,2-15-44-16,-2-9-72 15,2-7-400-15</inkml:trace>
  <inkml:trace contextRef="#ctx0" brushRef="#br0" timeOffset="-188271.81">15481 10189 456 0,'-6'5'168'0,"4"-10"-128"0,-1 5-16 16,3 0 88-16,-2-2-68 15,-1 2 140-15,0 0-104 16,-2 0 68-16,0 0-84 15,-1-2 52-15,1-3-64 0,2 3 4 16,-2-3-32-16,3-5 12 16,-1 3-20-16,-2 0 52 15,2-4-36-15,0-1 72 0,1 0-56 16,-1-2 80-16,0 0-72 16,1-3 0-16,2 1-36 15,0-3-20 1,2 0-4-16,1-4 12 0,0 4-4 15,2-2 40-15,3 2-20 16,0-2 48-16,2 4-40 16,-2 1 28-1,3 2-32-15,-1-3-8 0,1 8-12 16,0 0 36-16,-3 1-20 0,0 1 20 16,-1 0-24-1,1 0 8-15,0 5-16 0,-2 0 0 16,2-3-4-1,0 5-8-15,2-2 4 0,1 2 4 16,2-5-4-16,3 5-4 16,0 0 4-1,0 0 12-15,-1 5-8 0,4-3 4 16,-1-2-4-16,1 0 12 16,-1 0-12-16,1 0 32 15,0 0-24-15,-4 5 12 16,1-3-16-16,0 0 20 15,0 3-20-15,0-3 4 16,0 5-8-16,0 0 36 0,0-4-20 16,-1 4-40-1,1 0 8-15,-2 0 20 16,-1 0-8-16,0 0 36 16,0 3-24-16,0-1-24 15,1 0 4-15,-4-2 28 0,1 3-16 16,-3 4 16-16,0-5-12 15,-3 5 0-15,0 3-4 16,-2-1 4-16,2-2-8 16,-2 3-12-16,-3 4 4 15,3-2 12-15,-3-3-4 16,2 6 8-16,1-4-8 0,-3 1-4 16,2 0 4-1,-2-3-4-15,0 6 0 16,0-4-12-16,0 6 8 15,-2-1 28-15,-1 6-12 16,1-3-20-16,-1-3 0 16,-2 1 12-16,-1-6 0 15,1 6 8-15,0-10-8 0,-1 0 24 16,1-4-16 0,0 4-20-16,0-5 0 0,-3 0 4 15,0-1 4-15,0-1 24 16,-3-5-12-16,-2 5 4 15,-3-2-8-15,0 2 4 16,-5-3-8-16,0 4 8 16,-3-4-8-16,0 1 8 15,3 2-8-15,0 0 8 16,0-2-8-16,0-1 32 16,-1-4-20-16,6 0-4 0,-2 0-8 15,-1 0 12 1,1 0-8-16,-1-2 24 0,4 0-20 15,-4-3 24-15,3 3-24 16,0-3 12 0,0-2-12-16,1 2 0 0,1-2-4 15,1 0 12-15,0 0-12 16,0 0-4-16,-1 0 0 16,4-2 4-16,2-1-4 15,0 1 16-15,0-3-12 0,0-5-20 16,3 1 4-16,-1 0 4 15,1-6 4 1,0 6 0-16,0-3 0 0,2-2-12 16,-2 4 8-16,2 1 12 15,0 0-4-15,1 1-12 16,-1-1 4-16,0 2-4 16,3-3 0-1,0 8-28-15,0-7 20 0,0 1-84 16,3-3 60-16,0-4-136 15,-1 4 100 1,1-11-272-16,0 4 196 0,-1-6-664 16,6 0 456-16,-2 1-464 15</inkml:trace>
  <inkml:trace contextRef="#ctx0" brushRef="#br0" timeOffset="-185106.53">15274 9608 880 0,'3'0'328'0,"-6"0"-256"0,9 3-16 15,-6-3 188-15,0 0-144 16,0 0 56-16,8 0-92 16,0 0 76-16,2 0-80 15,6 0 24-15,0 0-48 0,5 0 32 16,8-7-40-16,11 4 12 15,7-6-24-15,1-3-16 0,5 3-4 16,-3-8 4 0,-2 3 0-16,0 2-20 0,2-2 12 15,-3 0-112 1,-4 3 68-16,-4-1-192 0,-4 0 140 16,-6 0-888-1</inkml:trace>
  <inkml:trace contextRef="#ctx0" brushRef="#br0" timeOffset="-177460.88">17613 11278 1548 0,'0'-7'572'0,"3"10"-444"0,-3 1-36 16,0-4-76-16,5 0-28 0,-5 0-12 15,6 3 12-15,-4 4 52 16,3 2-20-16,-2 5 24 0,-3 7-24 16,0-2 8-16,0 5-16 15,-5 6-16-15,0-4 0 16,-1 5 20-16,1-8-8 15,-3 1 16-15,3-8-16 32,-1-6-48-32,4-3 24 0,-3-7-60 0,2-7 44 15,0-10 8-15,3 1 12 16,0-3 36-16,3-5-12 16,0 3 56-16,4-2-36 15,1 4 12-15,3 2-28 0,0-1 72 16,-1 8-52-1,3 1 32-15,-2 2-40 0,0 4 8 16,2-1-20 0,-3 8 0-16,9-1-8 0,-6 1 4 15,3 1-8-15,2 0-4 16,-2 2 4-16,0-2-4 16,3 2 0-16,-6 7-20 15,0-5 12-15,-2 8-4 16,-3-1 4-16,-6 5-20 31,4 3 16-31,-4 2-4 0,-2 4 8 16,3-6-20-16,-3-1 16 15,0-2-40-15,-3-2 32 16,1-2-80-16,-1-3 56 0,3-5-88 0,-3-2 76 16,3-2-208-1,0-5 144-15,6-12-876 16</inkml:trace>
  <inkml:trace contextRef="#ctx0" brushRef="#br0" timeOffset="-174836.66">17777 11245 1172 0,'3'-4'436'0,"-3"8"-340"0,-3-4-24 0,-2 3 180 0,0-3-152 0,-3 7 144 16,-3 0-140-16,-2-5 96 15,-3 3-116 1,0-5-16-16,-2 0-44 0,-1 0-32 16,-2 0 0-16,0 0 4 15,0 0 4-15,2 0-12 0,1 2 8 0,2 5-4 16,3 0 0-1,2 0-20-15,3 5 16 16,5 0-32-16,9 0 28 16,4-1 32-1,4 1-8-15,9 5 16 16,6 4-12-16,1-2 20 0,-1 4-20 16,2-2 12-16,1 3-12 15,-3-1 0-15,-2-4-4 0,-1 5 12 16,-5-8-12-16,-5 3 4 15,-5-3-4-15,-3-4 4 16,-8 5-8-16,-6-3 16 16,-1-5-12-16,-9 5-12 15,-6 3 0-15,-1-10 4 16,1 2 0-16,1 3 16 0,3-7-8 16,-1-1-72-1,9-8 32-15,2 4-68 0,2-3 60 16,4-6-72-1,7-5 68-15,6 0-16 16,5-10 36-16,7 5-12 0,1-9 20 16,3 2 16-16,7 3 4 15,-2-1 60-15,0 1-36 16,-3 6 104-16,0 3-76 16,-8 2 48-16,-3 1-64 15,-4 8 8-15,-6-4-32 16,-3 7-16-16,-2-2-4 15,-3 2-24-15,-3 2 16 16,-2 3-4-16,-3 0 8 0,0 9-12 16,2-5 12-16,4 5-4 15,4 3 4-15,4-1 0 16,4 1 0-16,4-3-12 16,1 2 12-16,4-2 12 15,-1-4 0 1,-2 4 8-16,0-5-8 0,-5-2 8 15,2 0-8-15,-5 0 16 16,-3-4-12-16,-5 4-4 16,-2 0 0-16,-6 0-16 15,-8 0 8-15,-5-2-4 16,-6 2 0-16,1 0 24 16,2 0-8-16,3-5-4 15,5 3 0-15,3-5-24 16,5 0 12-16,2 0 4 15,12 0 4-15,4-5-12 0,11 5 8 16,6-7 4-16,7 2 0 16,6-6 8-16,0-1-4 15,-1-5-12-15,6-1 4 16,3-6 40-16,0-2-24 16,-3 3-20-16,-8-1 4 15,-8 1-8-15,-5-1 4 16,-6 8 32-16,-7 2-12 15,-9-3 48-15,-7 5-32 16,-3 1-4-16,-8 1-16 0,-2 3-40 16,-4 7 16-16,1 0-20 15,0 5 20-15,3 2 16 16,2 5 4 0,5 4-12-16,6 5 4 0,5 5 20 15,5 2-8-15,8-2 24 16,6 0-20-16,5-2 32 15,5-10-28-15,5 2 32 16,1-9-32-16,2-4-24 16,-3-3 4-16,-2 0-36 15,-3-5 24-15,0-2-20 16,-3-7 20-16,-2 4-52 16,-3-6 36-16,-5-5-132 15,-2 2 88-15,-4-9-352 16,-2 2 240-16</inkml:trace>
  <inkml:trace contextRef="#ctx0" brushRef="#br0" timeOffset="-174506.22">19206 11010 1932 0,'0'17'716'0,"-3"-8"-556"0,-4 15-48 0,-1-10-12 16,-6 9-80-16,-9 17-52 15,-9 7 16-15,-5 3 4 0,-8 13 8 16,-3 15 80-16,-7 2-40 16,-4 0-20-16,4-10-16 0,2 1 8 15,8-3-4-15,5-2-100 16,3-10 52-16,8-4-68 15,5-17 64-15,8-4-120 16,6-15 96 0,2-2-192-16,8-11 144 0,10-6-548 15,6-18 372-15,8-5-416 16</inkml:trace>
  <inkml:trace contextRef="#ctx0" brushRef="#br0" timeOffset="-174027.84">19158 11556 1868 0,'16'16'692'0,"-8"-11"-536"0,11 0-44 0,-3-5-44 16,5 0-60-16,0-3-28 15,5 6 8-15,-2 4 24 16,-3 7-8-16,-2 2 36 0,-3 1-24 15,-3 6 40-15,-2 1-32 16,-9-3-32-16,-2 2 4 0,-8 1-8 16,-5 2 4-1,-5-3 24-15,-9 1-8 16,-5-5-4-16,-5 2 0 0,0-7-24 16,6-5 12-1,1-2-4-15,7-4 4 16,2-3 60-16,7-3-28 0,4-1 16 15,4 4-24 1,4-3-8-16,4-1-4 0,6-1 4 16,11 0-4-16,7 5-4 15,11 0 4 1,6 0 12-16,2 7-8 0,2-4-4 16,1 4 0-16,2-7-4 15,3 0 0-15,0 0-28 16,-5-7 16-16,-9 4-128 15,-4-4 80-15,-6 0-216 16,-11-2 156-16,-7 2-456 0,-14 4 324 16,-10-1-716-1</inkml:trace>
  <inkml:trace contextRef="#ctx0" brushRef="#br0" timeOffset="-172326.96">16907 12322 1268 0,'21'-4'468'0,"0"4"-364"0,6-10-28 16,-9 10 80-16,6-2-100 16,8-3 112-16,10 5-96 0,6 0 76 15,2 0-84-15,6 0 56 0,-1 0-68 16,6 5 16-16,10-5-40 16,3-5 16-16,3 5-24 15,0-7 16-15,8 5-20 16,10-5 20-16,-3-3-24 15,-4 3 32-15,4 0-28 16,9 0 32-16,-6 7-32 16,-2-2 32-16,-3 0-32 15,5-3-4-15,0 5-8 0,-5 0 12 16,-2 0-8-16,-4-2-28 16,3-3 8-16,-2 5 24 15,-8 0-8 1,-6-3 20-16,-2-1-16 0,0 1 4 15,0-4-4-15,-6 5 4 16,-2-3-8-16,-5-2 16 16,-9 5-12-16,-2-5 4 15,-2-3-4-15,-4-4-16 16,4 7 4-16,-4-4 4 16,1-1 0-16,-3 2-28 15,-5-6 16-15,-1 2 40 16,-1-5-16-16,-7 2 0 15,-1 1-8-15,-7-3 12 0,-1 3-8 16,-4-1 4 0,-2 1-4-16,-3 2 12 15,-2-3-12-15,0 1 4 0,-3-3-4 16,0-2 4 0,-3 2-8-16,0-2-12 15,1-3 4-15,-1 5 12 0,-2-2-4 16,0-2 8-16,-1-1-8 15,4 1-4-15,-4-1 4 16,1 1-16-16,0-3 8 16,0-7 4-16,-1-5 0 15,1-2 16-15,0 0-8 0,-1 3-20 16,-2 4 4-16,-2 0 20 16,-1 2-4-1,-2-2-12-15,-6 3 0 0,1-8-16 16,-6 3 12-16,0-3 32 15,-2 1-16 1,-3 4-8-16,2 2-4 0,-2 1-16 16,0 6 12-16,-5-2-12 15,2 3 8-15,-2 6-8 16,-1-4 8-16,-2 5-8 16,0-1 8-16,-3 1-20 15,1 2 20-15,-1-3-12 16,0 1 12-16,1-1-8 15,-4 3 8-15,1 2 16 16,-3 0 0-16,-5 3-20 0,-3 0 8 16,0 2-12-1,0 0 8-15,0 0 16 0,-5-1 0 16,-3 6-20 0,-8 2 8-16,-2 0-12 15,-1 0 8-15,4 0 24 0,-9 0-4 16,-3 7-12-16,1-4 0 15,5 4-4 1,-5-3 0-16,-3 1 16 0,-3 2-4 16,3-2-12-16,5 2 4 15,6-3-16-15,-1 8 12 0,6-2 20 16,5-1-4-16,6-2-28 16,4 3 8-1,9 1 12-15,5-6 4 0,5 2-12 16,3 0 4-16,3-2-4 15,5-3 0 1,2 1-12-16,1-3 12 0,2 4-12 16,0-1 8-16,0-3 0 15,0 4 4-15,0-1 8 16,0 4 0-16,0-5-20 16,-2 5 12-16,2 0 12 15,-2-5 0-15,2 6-20 16,0-1 8-16,0 0 12 15,0 0 0-15,0 2-12 16,3-2 4-16,2 3 48 16,1-3-24-16,2 7-28 0,-3 2 4 15,6 8-8-15,-3 6 4 16,5 10 24-16,1 7-8 16,4 5-4-1,-2 2 0-15,6 10 12 0,-6 13-8 16,5-4 4-16,-2-2-4 15,-1-8 12-15,-2-6-12 16,3 1 4-16,-3-1-4 16,0-8-8-16,-3 1 4 15,3-13-4-15,0-4 0 16,0-5-64-16,-2-9 36 16,2-2-156-16,-3-10 104 0,6 0-212 15,-3-7 164 1,0-2-872-16</inkml:trace>
  <inkml:trace contextRef="#ctx0" brushRef="#br0" timeOffset="-166142.93">16690 8343 364 0,'0'-2'132'0,"0"2"-100"0,3-5-12 16,-3 5 24-16,0 0-28 16,0 0 136-16,0 0-84 15,0 0 144-15,0 0-116 16,-3 0 72-16,0 0-96 15,3 0 60-15,0 0-76 0,0 0 4 16,0 0-36-16,0 0-20 16,0 0-8-16,0 5 12 15,0 0-4-15,0 2-4 16,0 0 4-16,3 0 20 0,-3 0-12 16,0 2-4-16,0 1-4 15,0 1-4-15,0 1 0 16,0 5 8-16,0-3-4 15,0-5 16-15,-3 5-12 16,3 3 16-16,0-3-16 16,0 2 24-16,0 1-20 15,3-8-12-15,0 5-4 0,-1 3 4 16,1-3 0 0,0-5 8-1,-1 5-4-15,1-4-4 0,2 4 4 0,-2-2-4 16,2 2 0-1,-2 0 8-15,-1-5-4 16,1 8 8-16,0-6-8 0,-1 1 16 16,4-2-12-16,-4 4 4 15,1-5-4-15,2 5 12 16,0-4-12-16,-2 1 4 16,0 1-4-16,-1-5 4 15,1 3-8-15,0 1 32 16,-3-1-20-16,2-1-4 15,1-2-8-15,-3 3-4 16,3 4 0-16,-3-5 0 0,0-2 0 16,0 3 0-16,0 1 0 15,0-1 24-15,5-1-12 16,-5-2-4 0,0 3-4-16,0-3 12 0,0 2-8 15,3 3-4-15,-1-3 0 16,1 1 12-16,-1-3-8 15,1 2-12-15,0 5 0 16,-3-4 20-16,2 4-8 16,-2 2 32-16,3-2-24 15,0 0-4-15,-3 3-8 16,2-1 20-16,-2 1-12 16,0-1-40-16,0 1 16 0,0-3 12 15,0 2 0 1,0-2 20-16,0 3-12 0,-2-5 4 15,2 2-4-15,0 2 4 16,-3-2-8 0,0 0-12-16,3-2 4 0,0 2 12 15,-2-4-4-15,2 4-20 16,0-5 8-16,0 5 32 16,-3-4-16-16,3 4 0 15,-3-5-4-15,3 5 20 16,-2-4-12-16,-1 6-12 15,1-2-4-15,-1 3 4 16,-2-1 0-16,2 1 8 16,0 6-4-16,1-6 24 0,-1 6-16 15,0-2-4-15,1-2-4 16,-1 0 20-16,0 0-12 16,3-3 24-16,0 6-24 15,0-4 4-15,0-1-8 16,0-1-16-16,0-2 4 15,3 3 4-15,0 4 0 16,-1-5 16-16,1 3-8 16,0 2 4-16,-1 1-4 15,1-1-8-15,0 2 4 16,-3 1 4-16,5-3-4 16,-5-2 8-16,3 4-8 0,-3-4 16 15,2 0-12-15,1-3-4 16,-1 1 0-1,-2 4-4-15,3-4 0 16,0-3 0-16,-1-3 0 16,1 3 8-16,-3 3-4 0,3-1-12 15,-1 1 4-15,-2 2 28 16,0 0-12-16,0-3 12 16,0 7-12-16,0-6-8 15,0 6 0-15,0-1-16 16,0-4 8-16,0 4 4 15,0-4 0-15,0-1 8 16,0 2-4-16,0-3-4 0,0-4 4 16,3 2-4-1,-3 3 0-15,0-3 0 16,0 0 0-16,-3-3 16 0,3 1-8 16,-2 0-12-16,2-3 0 15,0 6 20 1,0-6-8-16,-3 3 16 15,3-3-16-15,-3 1-4 0,3 4 0 16,0-5 4-16,0 5-4 16,0-4-12-16,0 4 4 15,0-5 12-15,0 5-4 16,0-4-12-16,0-1 4 16,0 5-4-16,0-4 0 15,0-3 16-15,0 0-4 16,0-5-4-16,0 5 4 0,0-7 4 15,0 7-4-15,-2-7-4 16,2 5 4-16,-3-5-120 16,0 0 64-16,1-5-340 15,2 3 216-15</inkml:trace>
  <inkml:trace contextRef="#ctx0" brushRef="#br0" timeOffset="-165064.59">14298 10608 1352 0,'0'0'500'0,"-3"7"-392"0,1 2-28 0,2-1-16 15,0 8-52-15,2 5-12 16,1 10-4-16,0 4 12 16,-1 10-4-16,1-3 16 0,-3-2-12 15,0 2-12-15,0 1 0 16,-3-3-4-16,1 4 0 0,-1-8 24 16,0-8-8-1,1-9-116-15,-1-3 56 16,3-11-376-16,-2-10 240 0,2-11-592 31</inkml:trace>
  <inkml:trace contextRef="#ctx0" brushRef="#br0" timeOffset="-164763.11">14237 10679 1172 0,'3'-31'436'0,"5"22"-340"0,2-6-24 15,1 6 100-15,2 0-108 16,3-5 44-16,5 4-64 15,3-4 12-15,0 7-36 16,0-2 36-16,0 6-32 0,-1-2 12 16,-2 5-20-16,1 5 20 15,-6-2-24-15,-3 6-4 0,-3-2-4 16,-2 0-4 0,-8 2 0-16,-2 6 24 15,-4-6-12-15,-2 5-4 0,-2 0-4 16,-3-2-68-1,-3 2 36-15,0 0-68 16,-3-2 56-16,3 0-204 0,1-3 140 16,4 1-556-1,6-3 368-15,2 2-268 16</inkml:trace>
  <inkml:trace contextRef="#ctx0" brushRef="#br0" timeOffset="-163641.03">14740 10836 1276 0,'11'2'472'0,"-11"-2"-364"0,2 0-32 0,-2 0 124 0,5-2-124 16,-2-7-4-16,0-5-44 16,-3-3-4-16,-3 1-12 15,-2-5 56-15,0 4-40 0,-3 1 60 16,-6 1-52-16,4 4 20 15,-1-1-36-15,1 3-28 16,2 1 4-16,0 1-8 16,2 5 4-16,1 2-28 15,3 0 20-15,-1 2-28 16,3 5 24-16,3 8 20 16,-1-6 0-16,3 7 0 15,1-4 4-15,-1 0 4 0,0 2-4 16,1-4-20-16,-1-3 8 15,3 0-24 1,2-5 20 0,1-2-48-16,5-2 32 0,-3-5-4 15,3 0 20-15,-3 4-20 0,-2-4 20 16,-3 5 40-16,2-3-16 16,-4 5 36-16,-1 0-32 15,-5 0 48-15,5 7-36 16,-5-7-16-1,3 2-4-15,-3-2-8 0,5 5 0 0,0-2-12 16,1-3 8 0,2 0 4-16,0-3 0 15,0-2-20-15,2 3 12 0,1 2 12 16,-1 0 0-16,1 2-4 16,2 6 4-16,0-1 20 15,1 0-12-15,-1 0 12 16,3 0-12-16,2-5-8 15,1 3 0-15,-1-5-4 16,1-5 0-16,-1-2 8 16,-2-2-4-16,0-5 8 15,-3 4-8-15,-2-4 8 16,-3 2-8-16,-3 0 8 16,-5 3-8-16,0 2 60 0,-3 0-36 15,1 2 16 16,-1 5-28-31,-2 3-36 0,2-1 12 0,1 5 0 16,2 7 8 0,2-4-20-16,3 6 12 0,3-2 4 15,3-4 4-15,2 1-20 0,0-6 12 16,3 2-4-16,0-7 4 16,3-2 8-16,-1-3 0 15,-2-4-36-15,0 2 20 16,-3-1 16-16,0 6 0 15,-2-5 0-15,-3 7 4 16,0 0 4-16,-3 7-4 0,0-5-4 16,3 10 4-1,-2-2 4-15,2-1-4 0,0 3-12 16,2-8 4-16,3 4-16 16,6-8 12-16,2-8-76 15,8-3 48-15,3-10-48 16,2-10 48-16,1 5-24 15,-4 0 36-15,-4 3 56 16,-3-1-16-16,-6 8 116 16,-4 2-72-16,-4 4 132 15,-2 3-108-15,-3 2 56 16,-2-2-80-16,-3 7 0 16,0 0-36-16,0 7-12 15,-3 8-8-15,1 1-24 0,2 15 12 16,0 2-24-1,0-1 20-15,2 4-108 0,4-8 64 16,2-9-256-16,-3-7 172 16,0-8-436-16,0-16 320 15,-2-4-612 1</inkml:trace>
  <inkml:trace contextRef="#ctx0" brushRef="#br0" timeOffset="-163262.28">15584 10624 1640 0,'-11'8'608'0,"14"-8"-472"0,2 4-40 0,3-1-76 0,8-3-32 16,5 4-32-16,8-1 28 15,3-1-20-15,0-2 20 16,2 7 16-16,6-2 4 16,0-3-20-16,-3 5 8 0,-6-5 20 15,-4 6-4-15,-6 1 16 16,-8-2-16-16,-5 5 24 15,-8 0-20-15,-5 2 24 16,-3 2-24-16,-3 1 12 16,1-1-12-1,-1-2-8-15,3-4 0 16,3 4-4-16,0-7 0 0,5 2 16 16,2 1-8-16,6-3 24 15,0 2-20-15,3 3 32 16,-1-3-28-16,1 1 4 15,0-3-12-15,-3 2 4 0,-6-2-8 16,-4 2 16 0,-9 3-12-16,-5 0-172 15,-5-5 92-15,-6 5-580 0,1-7 360 16</inkml:trace>
  <inkml:trace contextRef="#ctx0" brushRef="#br0" timeOffset="-161210.29">19132 10401 1392 0,'-3'5'516'0,"3"-3"-400"0,0-2-36 0,0 0 108 16,0-2-120 0,-2-3 0-16,-1-2-44 0,-2 5-16 15,-3-3-4 1,-3 0 4-16,-2 5-4 0,-3 3-28 16,-2 4 12-16,-4 2-20 0,-1 7 16 15,-1 6-8-15,0 1 12 16,3 3 16-16,5-2 0 15,5 1-4-15,9-3 4 16,2-4-4 0,10 4 0-16,6-8-12 0,3-5 8 15,2-2-24-15,5-7 16 16,3-5-76-16,6-6 52 16,2-3-400-16,3-17 240 15,-6 0-680-15</inkml:trace>
  <inkml:trace contextRef="#ctx0" brushRef="#br0" timeOffset="-160639.05">19375 10114 1632 0,'-7'19'604'0,"9"-14"-472"0,-7 4-32 15,5-2-32-15,-3 2-56 16,-2 8-20-16,-3 16 0 0,0 12-4 15,-3 9 4 1,-2-3 24-16,0 1-8 0,-3-2 24 0,0-3-20 16,0-3-12-16,3-4-4 15,3-12-60 1,2-4 36-16,2-10-92 0,6-7 64 16,6-7-24-16,4-7 44 15,3-7 24-15,6-2 8 16,-3-1 48-16,0 3-24 15,2 2 96-15,-2-2-64 16,0 5 64-16,-5 4-64 16,-3 5 60-16,-1 0-64 15,-1 5-8-15,-1 2-24 16,0 2-12-16,-2 5 0 0,2 3-32 16,-2-1 16-1,-3 1-32-15,3-3 28 0,2-5-56 16,-3-7 40-1,6 3-100-15,3-10 76 16,2-4-28-16,6 0 48 0,-3-5 24 16,2 4 8-16,-2 1 72 15,0 2-36-15,-3 0 104 16,-2 2-80 0,-3 3 80-16,0-1-76 0,-3 3-24 15,0 3-20-15,-2-1-24 16,-1 5 4-16,-2 0-4 15,0-2 0-15,0-1 8 16,0-4 0-16,3 8-116 16,-3-8 64-16,3 0-156 15,2-8 120-15,6-8-356 0,2 0 248 16</inkml:trace>
  <inkml:trace contextRef="#ctx0" brushRef="#br0" timeOffset="-160443.08">19759 10213 1652 0,'0'0'612'0,"-3"5"-476"0,1-3-40 0,2 5-16 15,0 2-64-15,-3-2-32 16,1 10 8-16,-4 4-24 16,1 5 16-16,0 2-104 0,-1-2 64 0,1 0-232 15,5-3 164-15,0-1-544 16,8-6 372-1</inkml:trace>
  <inkml:trace contextRef="#ctx0" brushRef="#br0" timeOffset="-159225.28">19857 10497 1424 0,'3'0'528'0,"-3"5"-412"0,0-2-32 0,0 1 44 0,-3 1-88 15,-2 2 44-15,-1 5-48 16,-4-1-12-16,2 6-12 15,0 4-20-15,0-2 4 0,0 9 4 16,3-4 0-16,2-6-12 16,6 4 8-16,-1-8-40 15,6-2 24-15,6-5-36 0,4-7 32 16,1-3 12 0,4-4 8-16,4-7 4 15,2 0 0-15,0 2 32 16,-2-2-16-16,-1-2 48 0,-5 2-36 15,-2-3 84 1,-6 3-64-16,-2 5 64 0,-6 1-60 16,-3 1-4-16,-4 3-28 15,-1-1-4-15,-5 5-8 16,-2 5-32 0,-4-3 12-16,1 7-4 0,0 3 8 0,2-2 0 15,3-1 0-15,3-2-20 16,5-5 16-16,3 3-48 15,5-10 32-15,8 1-64 16,2-10 52-16,6-8-96 16,2-10 76-16,1-1-76 15,-3-12 76-15,-1-4 40 16,-4 2 16 0,-3-1 136-16,-6 13-68 0,-2 5 104 15,-2 8-96-15,-1 4 24 16,-2 6-56-16,-6 10 20 15,-2 4-32-15,-3 17-28 32,2 2 0-32,-7 26-28 0,0 7 16 15,0-7 32 1,5-2-12-16,0-3-16 0,3-2 0 16,2-9 20-16,6-13-4 15,-1 1-116-15,9-14 56 16,-1 0-92-16,6-10 80 0,-2-4-36 0,1-6 56 15,-1 6 52 1,-1-3-4-16,-5 0 108 16,-3 10-60-16,0-3 72 0,-5 5-68 15,6 5-20-15,-4-3-24 16,4 10-12-16,2-2 4 16,-1-1 4-16,7 0-4 15,2 3-12-15,5-7 4 16,3 2-16-16,5-7 12 15,-3 0-4-15,1-2 4 16,-4-3 8-16,-1 0 0 0,-9-2 16 16,-3 2-8-16,-4-4 40 15,-1 9-24-15,-8-7-4 16,1 7-12-16,-4-2-24 16,-2 2 8-16,-2-5-4 15,-1 12 4-15,3-2-20 16,0 4 16-16,6 1 32 15,2 6-12-15,5-2 8 16,3 0-8-16,5-2-16 16,6 2 4-16,2-7-24 15,3-5 16-15,0-2-56 0,2 0 36 16,-2-7 0-16,0 5 16 16,-3-5 40-1,-3 7-16-15,-4-2 88 0,-4 2-52 16,-2 0 32-16,-3 2-44 15,-2 5-20-15,-3 2-4 16,0 3 8-16,0-2-8 16,0-3-4-16,0-5 0 15,0-2-16-15,5 0 8 16,6-2-68-16,5-10 40 16,5 3-48-16,5-8 44 15,3 3 36 1,3 2 4-16,-8 0 8 0,0 8-4 0,-6-1 100 15,-2 5-60 1,-3 5 52-16,-2 4-60 0,-3 8-12 16,-3 1-16-1,1 6-20-15,-4 7 4 0,1-3-16 16,0-9 12-16,-3-3-356 16,2-11 196-16,1-22-1152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16:35:51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12525 10653 1184 0,'0'0'440'0,"3"2"-344"0,8-2-24 15,-1 0-8-15,6-2-48 0,8-3 32 16,8-4-32-16,7 6 20 16,9-1-20-16,-3-4 80 15,3 8-52-15,-3-4 48 0,2-1-52 16,3 5 32-16,9-2-40 16,-1 2 36-16,3 0-40 15,-6 0 20-15,3-5-28 0,3 5 8 16,8-2-16-16,0-3 12 15,2 5-16-15,-2-5 16 16,0 1-16 0,0-4 16-16,7 1-16 0,-1 3 4 15,-7-1-4-15,-9-2 12 16,-1 2-12-16,-3 1 48 16,4-4-28-16,-4 6 28 15,1-3-28-15,-9 1-16 16,-4-1-8-16,-6-2 20 15,-6 5-12-15,-4-3 12 16,-3 0-12-16,-6 1 20 16,-2 1-20-16,-5 3 4 0,-1-5-8 15,-2 5-40-15,-3-2 16 16,-5 2-100 0,6-7 64-16,-4 7-248 0,4-7 164 15,-1 0-912 1,3-5 576-1,0-9-64-15</inkml:trace>
  <inkml:trace contextRef="#ctx0" brushRef="#br0" timeOffset="3945.96">15018 4980 1120 0,'5'-16'416'0,"0"11"-324"0,3-5-24 0,0 3-20 15,3 0-40-15,2-2-20 16,0-5 4-16,3 4 32 15,0-1-16-15,3-1 16 0,2 5-12 0,-3-3 44 16,3 10-28-16,1-2-16 16,1 4-4-1,-1 3 0-15,1 7-4 0,1 0-12 16,0 6 4-16,0-1 20 16,0 13-8-1,2-4-12-15,-2 5 0 0,0 2-16 16,-3 4 12-16,-3 3 4 15,-2 5 4-15,-3-5 24 16,-2 0-12-16,-6 0-12 16,-5-2-4-16,-2-3 28 15,-6-2-12-15,-5 5 4 16,-6-6-8-16,-2 6 28 16,-3-7-20-16,-2-5 48 15,-4-1-36-15,1-1 28 16,3-10-28-16,-1-5 88 15,-2-1-64-15,0-11 72 0,-3-6-68 16,1-10 12-16,-4-5-36 16,4 3 12-16,-1-2-24 15,0-5 28-15,11-3-32 16,-3 5 12 0,8-7-16-16,-2 0-8 0,7-2 0 15,1 2-4-15,4 0 0 16,-2-5-12-16,8 3 8 15,0 0-4-15,6 2 0 0,2 2-28 16,-1 1 20-16,7 2-20 16,-4-1 20-16,1-1-88 15,2 4 56-15,3 2-364 16,3 1 228-16</inkml:trace>
  <inkml:trace contextRef="#ctx0" brushRef="#br0" timeOffset="6352.17">13330 5552 904 0,'13'-3'332'0,"3"3"-256"0,0-5-24 0,-3 5 72 0,8 0-80 16,6 0 68-16,4 0-60 15,6 0 48-15,6 0-56 16,-1 0 32-16,6 0-44 0,-1-4-20 16,11-8-4-16,3 3-124 15,3-6 64 1</inkml:trace>
  <inkml:trace contextRef="#ctx0" brushRef="#br0" timeOffset="8946.39">5919 6920 644 0,'-6'7'236'0,"6"-7"-180"0,-2 0-20 0,2 0 116 15,0 0-92-15,2 0 36 16,4-2-56-16,2-3 12 16,2-2-32-16,1-2 36 15,2-1-32-15,3-6 32 0,2-5-32 16,1-3 4-16,2 1-16 16,-5-8-24-16,8 3 4 0,0-7 12 15,2 2 0 1,3-7 16-16,6 0-12 15,-6-3-12-15,5-1 0 16,-5 4 12-16,0-5-4 16,0 5 8-16,1 5-8 15,-7 2-4-15,-1 2 4 0,-1 3-16 16,-5 5 8-16,-1-1 12 16,-1 8-4-16,-4-1 8 15,-2 8-8-15,0-1 24 16,-3 3-16-1,1 3-4-15,-1-6-4 0,0 8-24 16,-2-3 12 0,2-2-40-16,1 7 28 0,1-2-20 15,-7-5 24-15,3 4 0 16,-3-1 8-16,0 4-20 0,-3 7 16 16,-2 2 24-16,-3 3-8 15,0 0-16 1,0 6 4-16,0-1 20 0,-5-1-4 15,0 3 32-15,-3 5-24 16,-2-1 12-16,-4 1-16 16,-1 6-8-16,-1 1 0 15,-3-5-4-15,-2 7 0 16,0-5 8-16,0-2-4 16,0 2 8-16,5-2-8 15,-2-7 8-15,2 2-8 16,5-5 32-16,6-2-20 0,0-4 4 15,5-1-12 1,3-2 4-16,2-7-8 16,3 0-124-16,5 0 64 0,3-2-496 15,8-10 304 1,3 0-204 0</inkml:trace>
  <inkml:trace contextRef="#ctx0" brushRef="#br0" timeOffset="10776.56">18727 5076 1464 0,'3'-11'544'0,"5"-1"-424"0,8-5-32 0,-3 10-40 16,5 0-44-16,4-9 16 15,7-3-12 1,0-2 4-16,3-3-4 0,5 6 4 0,2-4-8 0,6 11-4 16,6-1 4-1,-1 5-4-15,3 7 0 16,-3 7 0-16,-2 5 0 16,-3 4-28-16,-3 3 16 0,-5 9-56 15,-3 0 36-15,-5 3-12 16,-5 9 28-16,-5 7-8 15,-9 5 12-15,-4-1 16 16,-9 1 0-16,-2 0 8 16,-6-5-8-16,-2-2-4 15,-3-3 4-15,-2-2 56 16,-4-2-32-16,-4-5 96 16,-3-10-72-16,0-2 84 0,-8-4-80 15,-6-15 88 1,-7-4-84-16,-6-12 16 15,4-5-44-15,1-2 12 16,6-3-24-16,0 1 0 0,3-1-12 16,2-2-8-1,3-2 4-15,3-5-48 16,5-2 24-16,8-5-28 16,5-5 28-16,5-2-80 0,9 0 60 15,4 0-84-15,9 5 72 16,2-10-168-16,3 5 124 15,2-3-468-15,4 3 316 16,-4 0-560 0</inkml:trace>
  <inkml:trace contextRef="#ctx0" brushRef="#br0" timeOffset="19093.58">6673 8336 560 0,'0'-2'208'0,"2"2"-164"0,-2 0-8 0,0 0 208 0,0 0-140 15,-2 0 64-15,-1-5-100 16,1 5 68-16,-4-2-80 16,1-3 36-16,0 5-56 0,2-2 32 15,-2-5-36-15,2 4 36 16,0-1-40-16,-2-4 48 15,0 6-44-15,2-5 28 16,-2 0-32-16,2-2 60 16,-2 2-48-16,0-1 8 15,-1 4-28-15,1-3 40 16,2 0-32-16,-5 0 4 16,1-3-20-16,-7-2 28 0,6 3-24 15,0 2 12-15,-2-5-16 16,-1-4 44-16,1 2-28 15,2 0-4-15,2-3-16 16,-4 1 4-16,2-1-8 16,0-4 32-1,-3 2-20-15,3-2 4 0,-5 2-12 16,5-2 12-16,-2 2-12 16,-1-2 4-1,1 2-4-15,2 0-8 0,-3 1 4 16,0 1 4-16,4 1-4 0,-7-1 24 15,4-2-16 1,-1 3 32-16,1-1-28 0,-1 1-4 16,3-3-8-16,-5 0-4 15,2 3 0-15,1-1 0 16,-1 1 0-16,0 2 8 16,4-5-4-16,-1 3-4 15,0-1 4-15,2 1-16 16,1-3 8-16,-3 7 4 15,3 0 0-15,0 3 0 16,2 0 0-16,0 1 0 16,1 1 0-16,2 0-20 0,-6 5 12 15,6 0-56 1,0-3 32-16,6 5-292 16,2 7 180-16,2 2-556 0,9 8 392 15</inkml:trace>
  <inkml:trace contextRef="#ctx0" brushRef="#br0" timeOffset="21605.97">12528 11669 1120 0,'-3'-3'416'0,"6"-4"-324"0,0-7-24 15,5 5-20-15,2-8-40 16,9-4 92-16,5 2-52 0,7-4 84 15,9-3-76-15,10-2 36 0,1 4-56 16,4 1 24-16,14-1-32 16,18 1 8-16,6-1-20 15,2-2 0-15,19 0-8 16,2 3-16-16,3-1 4 16,14 3 12-16,-4 2-4 15,-7 5 16-15,5 5-12 16,-3 4 16-16,-13 5-16 15,-7 5 60-15,-1 4-40 16,-3 1 24-16,-7 6-32 16,-11 8 28-16,-11-1-32 15,-2 1 4-15,-3 9-12 0,-5 4 12 16,-8 8-12-16,-8 2 16 16,-11-2-16-1,-10 2 40-15,-5 0-24 0,-11-3 48 16,-11-1-40-16,-7 4 64 15,-14 9-56-15,-11-2 36 16,-7-7-44-16,-8 10 8 16,-1-10-24-16,-9-3 0 15,-15 4-8-15,-1-1-8 16,-6 2 4-16,0-2-16 16,-16 0 8-16,3-7 12 15,-3 0-4 1,-3-7-4-16,-10-7 4 0,-3-3-16 15,8-9 8-15,-10 1 12 16,-6-6-4-16,14-2 32 16,-9-7-20-16,-7-2 32 15,8-5-32-15,10-5-4 0,-8-5-8 16,6-6-16-16,4-3 8 16,14-7-4-1,3-5 0-15,0-4 8 0,7-3 0 16,6 12-12-16,13-4 8 15,11 2-16-15,10-3 12 0,9-7-12 16,4-4 8 0,6-5-72-16,5 2 48 0,6 0-76 15,4-2 68-15,6 7-184 16,0-2 128 0,3 2-264-16,2 0 208 0,6 0-1048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0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0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5.png"/><Relationship Id="rId4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6.png"/><Relationship Id="rId4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8.xml"/><Relationship Id="rId7" Type="http://schemas.openxmlformats.org/officeDocument/2006/relationships/customXml" Target="../ink/ink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11.xml"/><Relationship Id="rId7" Type="http://schemas.openxmlformats.org/officeDocument/2006/relationships/image" Target="../media/image6.jpe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tags" Target="../tags/tag15.xml"/><Relationship Id="rId7" Type="http://schemas.openxmlformats.org/officeDocument/2006/relationships/image" Target="../media/image8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E04D5C1-C327-43D0-937D-2EEC1F2D7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28650"/>
            <a:ext cx="8069297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 want the best of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Fast add AND fast remove/peek</a:t>
            </a:r>
          </a:p>
          <a:p>
            <a:r>
              <a:rPr lang="en-US" dirty="0"/>
              <a:t>We will investigate a new data structure called a "heap" as a way to do this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628651" y="273844"/>
            <a:ext cx="24720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Priority queue implementations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557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Heaps are </a:t>
            </a:r>
            <a:r>
              <a:rPr lang="en-US" b="1" dirty="0"/>
              <a:t>one kind </a:t>
            </a:r>
            <a:r>
              <a:rPr lang="en-US" dirty="0"/>
              <a:t>of binary tree</a:t>
            </a:r>
          </a:p>
          <a:p>
            <a:r>
              <a:rPr lang="en-US" dirty="0"/>
              <a:t>They have a few special restrictions, in addition to the usual binary tree requirements:</a:t>
            </a:r>
          </a:p>
          <a:p>
            <a:pPr lvl="1"/>
            <a:r>
              <a:rPr lang="en-US" dirty="0"/>
              <a:t>Must be </a:t>
            </a:r>
            <a:r>
              <a:rPr lang="en-US" b="1" dirty="0"/>
              <a:t>complete</a:t>
            </a:r>
          </a:p>
          <a:p>
            <a:pPr lvl="1"/>
            <a:r>
              <a:rPr lang="en-US" dirty="0"/>
              <a:t>Ordering of data must obey </a:t>
            </a:r>
            <a:r>
              <a:rPr lang="en-US" b="1" dirty="0"/>
              <a:t>heap property</a:t>
            </a:r>
          </a:p>
          <a:p>
            <a:pPr lvl="2"/>
            <a:r>
              <a:rPr lang="en-US" dirty="0"/>
              <a:t>Min-heap version: a parent’s data is always </a:t>
            </a:r>
            <a:r>
              <a:rPr lang="en-US" b="1" dirty="0"/>
              <a:t>≤</a:t>
            </a:r>
            <a:r>
              <a:rPr lang="en-US" dirty="0"/>
              <a:t> its children’s data</a:t>
            </a:r>
          </a:p>
          <a:p>
            <a:pPr lvl="2"/>
            <a:r>
              <a:rPr lang="en-US" dirty="0"/>
              <a:t> Max-heap version: a parent’s data is always </a:t>
            </a:r>
            <a:r>
              <a:rPr lang="en-US" b="1" dirty="0"/>
              <a:t>≥</a:t>
            </a:r>
            <a:r>
              <a:rPr lang="en-US" dirty="0"/>
              <a:t> its children’s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A2532A-94CF-4B98-B373-6C59BB3A6C70}"/>
                  </a:ext>
                </a:extLst>
              </p14:cNvPr>
              <p14:cNvContentPartPr/>
              <p14:nvPr/>
            </p14:nvContentPartPr>
            <p14:xfrm>
              <a:off x="98280" y="459360"/>
              <a:ext cx="8839440" cy="447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A2532A-94CF-4B98-B373-6C59BB3A6C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20" y="450000"/>
                <a:ext cx="8858160" cy="44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39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8A42-FEE3-46D6-97B1-1B66E16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are valid heaps?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DEFFDA-181B-41D9-BA95-3A40EF3D7E3B}"/>
              </a:ext>
            </a:extLst>
          </p:cNvPr>
          <p:cNvSpPr/>
          <p:nvPr/>
        </p:nvSpPr>
        <p:spPr>
          <a:xfrm>
            <a:off x="1551294" y="130343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5AC298-1426-475E-ADF7-22C77B888B2C}"/>
              </a:ext>
            </a:extLst>
          </p:cNvPr>
          <p:cNvSpPr/>
          <p:nvPr/>
        </p:nvSpPr>
        <p:spPr>
          <a:xfrm>
            <a:off x="1124507" y="178259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C3F20B-277B-4334-9740-8E6EB5B0CADC}"/>
              </a:ext>
            </a:extLst>
          </p:cNvPr>
          <p:cNvSpPr/>
          <p:nvPr/>
        </p:nvSpPr>
        <p:spPr>
          <a:xfrm>
            <a:off x="1922615" y="181647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F25F7B-238E-4E14-B7DD-6E2E641C5B88}"/>
              </a:ext>
            </a:extLst>
          </p:cNvPr>
          <p:cNvSpPr/>
          <p:nvPr/>
        </p:nvSpPr>
        <p:spPr>
          <a:xfrm>
            <a:off x="781607" y="233294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BB4FA8-ACF6-4743-BB08-F0A585431C8C}"/>
              </a:ext>
            </a:extLst>
          </p:cNvPr>
          <p:cNvSpPr/>
          <p:nvPr/>
        </p:nvSpPr>
        <p:spPr>
          <a:xfrm>
            <a:off x="1358180" y="2338787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F157F9-268B-45CD-BADD-CB627C9989D0}"/>
              </a:ext>
            </a:extLst>
          </p:cNvPr>
          <p:cNvSpPr/>
          <p:nvPr/>
        </p:nvSpPr>
        <p:spPr>
          <a:xfrm>
            <a:off x="1751165" y="233294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64B66D-CC74-43FE-A113-72D8EA37198F}"/>
              </a:ext>
            </a:extLst>
          </p:cNvPr>
          <p:cNvSpPr/>
          <p:nvPr/>
        </p:nvSpPr>
        <p:spPr>
          <a:xfrm>
            <a:off x="2365817" y="232812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C1F44E-0B95-4447-8D56-0442758A1589}"/>
              </a:ext>
            </a:extLst>
          </p:cNvPr>
          <p:cNvSpPr/>
          <p:nvPr/>
        </p:nvSpPr>
        <p:spPr>
          <a:xfrm>
            <a:off x="1018342" y="285830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3394D6-3F3B-4173-BCEF-A7CAA18ACA12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295957" y="1596118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BC788-A743-4106-A158-967DC114074D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1843978" y="1596117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8712-EE7F-459B-B0CC-A709CF824D02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953058" y="2075277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CF6DD4-F628-4B82-9657-C0B706D98CD2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1417192" y="2075277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4093E0-F9FD-406E-A73F-71777B0F13B8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1922616" y="2109154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E78B8-D0F3-46F5-A624-0A702B9D4A3E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2215299" y="2109154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28A188-0759-4FCC-BDC4-5E66B11BA682}"/>
              </a:ext>
            </a:extLst>
          </p:cNvPr>
          <p:cNvCxnSpPr>
            <a:stCxn id="8" idx="5"/>
            <a:endCxn id="13" idx="0"/>
          </p:cNvCxnSpPr>
          <p:nvPr/>
        </p:nvCxnSpPr>
        <p:spPr>
          <a:xfrm>
            <a:off x="1074291" y="2625632"/>
            <a:ext cx="115501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BF52AD-2F6A-44D0-930D-928705884223}"/>
              </a:ext>
            </a:extLst>
          </p:cNvPr>
          <p:cNvSpPr/>
          <p:nvPr/>
        </p:nvSpPr>
        <p:spPr>
          <a:xfrm>
            <a:off x="4651478" y="111174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3AFE8D-872C-457B-B8EC-0C15F47EE066}"/>
              </a:ext>
            </a:extLst>
          </p:cNvPr>
          <p:cNvSpPr/>
          <p:nvPr/>
        </p:nvSpPr>
        <p:spPr>
          <a:xfrm>
            <a:off x="4224691" y="159090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8D9C07-8C90-4AF8-AB32-F6143E9CC73E}"/>
              </a:ext>
            </a:extLst>
          </p:cNvPr>
          <p:cNvSpPr/>
          <p:nvPr/>
        </p:nvSpPr>
        <p:spPr>
          <a:xfrm>
            <a:off x="5190291" y="164502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77ECB6-F11C-43C5-ACB3-32F986922BFB}"/>
              </a:ext>
            </a:extLst>
          </p:cNvPr>
          <p:cNvSpPr/>
          <p:nvPr/>
        </p:nvSpPr>
        <p:spPr>
          <a:xfrm>
            <a:off x="3881791" y="214126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CD74F1-79BD-4B17-BAD8-960417077C25}"/>
              </a:ext>
            </a:extLst>
          </p:cNvPr>
          <p:cNvSpPr/>
          <p:nvPr/>
        </p:nvSpPr>
        <p:spPr>
          <a:xfrm>
            <a:off x="4458364" y="214710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4A36D6-B437-46F7-A957-EAB8185B44AD}"/>
              </a:ext>
            </a:extLst>
          </p:cNvPr>
          <p:cNvSpPr/>
          <p:nvPr/>
        </p:nvSpPr>
        <p:spPr>
          <a:xfrm>
            <a:off x="4851349" y="214126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E020FB-B99C-4C71-956A-23CD7096BFAD}"/>
              </a:ext>
            </a:extLst>
          </p:cNvPr>
          <p:cNvSpPr/>
          <p:nvPr/>
        </p:nvSpPr>
        <p:spPr>
          <a:xfrm>
            <a:off x="5875792" y="2148247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AE9D4F-CCA8-4B29-ADAF-19101E50C2EC}"/>
              </a:ext>
            </a:extLst>
          </p:cNvPr>
          <p:cNvSpPr/>
          <p:nvPr/>
        </p:nvSpPr>
        <p:spPr>
          <a:xfrm>
            <a:off x="3589792" y="2666624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42B17F-F248-4544-8207-9928ED4A6E0F}"/>
              </a:ext>
            </a:extLst>
          </p:cNvPr>
          <p:cNvSpPr/>
          <p:nvPr/>
        </p:nvSpPr>
        <p:spPr>
          <a:xfrm>
            <a:off x="4118525" y="2666624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82CD7C-15E8-4E44-9C36-365F40E47702}"/>
              </a:ext>
            </a:extLst>
          </p:cNvPr>
          <p:cNvCxnSpPr>
            <a:stCxn id="38" idx="3"/>
            <a:endCxn id="39" idx="0"/>
          </p:cNvCxnSpPr>
          <p:nvPr/>
        </p:nvCxnSpPr>
        <p:spPr>
          <a:xfrm flipH="1">
            <a:off x="4396141" y="1404433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8135E3-4649-42DD-AD2B-70A7F82D2584}"/>
              </a:ext>
            </a:extLst>
          </p:cNvPr>
          <p:cNvCxnSpPr>
            <a:stCxn id="38" idx="5"/>
            <a:endCxn id="40" idx="0"/>
          </p:cNvCxnSpPr>
          <p:nvPr/>
        </p:nvCxnSpPr>
        <p:spPr>
          <a:xfrm>
            <a:off x="4944162" y="1404432"/>
            <a:ext cx="417580" cy="240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4CFDC4-4DEE-4E7F-ACDF-542F49C05079}"/>
              </a:ext>
            </a:extLst>
          </p:cNvPr>
          <p:cNvCxnSpPr>
            <a:stCxn id="39" idx="3"/>
            <a:endCxn id="41" idx="0"/>
          </p:cNvCxnSpPr>
          <p:nvPr/>
        </p:nvCxnSpPr>
        <p:spPr>
          <a:xfrm flipH="1">
            <a:off x="4053241" y="1883592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8018F-6F1D-47DE-B840-FEBB6A2EDC3E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4517375" y="1883592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AD37A7-F4BF-4BBC-9401-4C8A2BCD9EB0}"/>
              </a:ext>
            </a:extLst>
          </p:cNvPr>
          <p:cNvCxnSpPr>
            <a:stCxn id="40" idx="3"/>
            <a:endCxn id="43" idx="0"/>
          </p:cNvCxnSpPr>
          <p:nvPr/>
        </p:nvCxnSpPr>
        <p:spPr>
          <a:xfrm flipH="1">
            <a:off x="5022799" y="1937704"/>
            <a:ext cx="217709" cy="203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D673CC-ABAB-4A6D-B123-D42D9A337126}"/>
              </a:ext>
            </a:extLst>
          </p:cNvPr>
          <p:cNvCxnSpPr>
            <a:cxnSpLocks/>
            <a:stCxn id="40" idx="6"/>
            <a:endCxn id="44" idx="0"/>
          </p:cNvCxnSpPr>
          <p:nvPr/>
        </p:nvCxnSpPr>
        <p:spPr>
          <a:xfrm>
            <a:off x="5533191" y="1816470"/>
            <a:ext cx="514051" cy="331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202099-7D84-42E2-8BB9-F8D2E5BCF01B}"/>
              </a:ext>
            </a:extLst>
          </p:cNvPr>
          <p:cNvCxnSpPr>
            <a:stCxn id="41" idx="3"/>
            <a:endCxn id="45" idx="0"/>
          </p:cNvCxnSpPr>
          <p:nvPr/>
        </p:nvCxnSpPr>
        <p:spPr>
          <a:xfrm flipH="1">
            <a:off x="3761242" y="2433947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2DFAC8-8011-430C-BC6D-752C2A41DA0D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>
            <a:off x="4174475" y="2433947"/>
            <a:ext cx="115501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DAF518-5C62-4350-BC65-580A30237A74}"/>
              </a:ext>
            </a:extLst>
          </p:cNvPr>
          <p:cNvSpPr/>
          <p:nvPr/>
        </p:nvSpPr>
        <p:spPr>
          <a:xfrm>
            <a:off x="5349435" y="2161557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E86C2A-339E-4D85-910A-117BB632DE48}"/>
              </a:ext>
            </a:extLst>
          </p:cNvPr>
          <p:cNvCxnSpPr>
            <a:cxnSpLocks/>
            <a:stCxn id="40" idx="4"/>
            <a:endCxn id="60" idx="0"/>
          </p:cNvCxnSpPr>
          <p:nvPr/>
        </p:nvCxnSpPr>
        <p:spPr>
          <a:xfrm>
            <a:off x="5361741" y="1987920"/>
            <a:ext cx="159144" cy="17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EFEE46C-95AF-488D-8BF2-CB6DCA4A9CA1}"/>
              </a:ext>
            </a:extLst>
          </p:cNvPr>
          <p:cNvGrpSpPr/>
          <p:nvPr/>
        </p:nvGrpSpPr>
        <p:grpSpPr>
          <a:xfrm>
            <a:off x="6751450" y="1131983"/>
            <a:ext cx="2219108" cy="1897776"/>
            <a:chOff x="794219" y="2402101"/>
            <a:chExt cx="2958811" cy="253036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3EFA8-DA58-45C4-9005-90F2F6451E72}"/>
                </a:ext>
              </a:extLst>
            </p:cNvPr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7CCA3B0-90EA-46FA-9B4F-A2DAA2AEE34D}"/>
                </a:ext>
              </a:extLst>
            </p:cNvPr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71C22E-5795-451C-BAB9-36B9E875069F}"/>
                </a:ext>
              </a:extLst>
            </p:cNvPr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1BD53F-D000-4379-B112-879FA8FF4877}"/>
                </a:ext>
              </a:extLst>
            </p:cNvPr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E421F6-F4C2-48CC-97C5-5C071C7C9646}"/>
                </a:ext>
              </a:extLst>
            </p:cNvPr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AC9A7E-1B53-42A9-B59A-559D8410EDB0}"/>
                </a:ext>
              </a:extLst>
            </p:cNvPr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E31846B-AD45-4F22-A36C-FF1C030A773C}"/>
                </a:ext>
              </a:extLst>
            </p:cNvPr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CA7D0C1-5C06-4D63-A373-79226FFF0C09}"/>
                </a:ext>
              </a:extLst>
            </p:cNvPr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638FD6-C202-4DCF-9691-8DE103ACC817}"/>
                </a:ext>
              </a:extLst>
            </p:cNvPr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D400B6-7497-43A7-A021-80EFD814074B}"/>
                </a:ext>
              </a:extLst>
            </p:cNvPr>
            <p:cNvCxnSpPr>
              <a:stCxn id="83" idx="3"/>
              <a:endCxn id="84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279A8D2-157A-4865-9935-0FAE46872ACD}"/>
                </a:ext>
              </a:extLst>
            </p:cNvPr>
            <p:cNvCxnSpPr>
              <a:stCxn id="83" idx="5"/>
              <a:endCxn id="85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EF16D4-9F70-45C9-BAA3-6E78EEAF022A}"/>
                </a:ext>
              </a:extLst>
            </p:cNvPr>
            <p:cNvCxnSpPr>
              <a:stCxn id="84" idx="3"/>
              <a:endCxn id="86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554FF35-3041-445D-B70E-A752919D4A9C}"/>
                </a:ext>
              </a:extLst>
            </p:cNvPr>
            <p:cNvCxnSpPr>
              <a:stCxn id="84" idx="5"/>
              <a:endCxn id="87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B8F5DA5-94D6-4B07-AB13-BFE3D294F128}"/>
                </a:ext>
              </a:extLst>
            </p:cNvPr>
            <p:cNvCxnSpPr>
              <a:stCxn id="85" idx="3"/>
              <a:endCxn id="88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D9B0DB-1E8E-49B7-8CA4-618EF70730CD}"/>
                </a:ext>
              </a:extLst>
            </p:cNvPr>
            <p:cNvCxnSpPr>
              <a:stCxn id="85" idx="5"/>
              <a:endCxn id="89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FE72F98-76C3-48B9-9F3C-8CBF7FAA643B}"/>
                </a:ext>
              </a:extLst>
            </p:cNvPr>
            <p:cNvCxnSpPr>
              <a:stCxn id="86" idx="3"/>
              <a:endCxn id="90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24BF6A0-87BA-4CF5-9D16-8B73ED636BF2}"/>
                </a:ext>
              </a:extLst>
            </p:cNvPr>
            <p:cNvCxnSpPr>
              <a:stCxn id="86" idx="5"/>
              <a:endCxn id="91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7244F58-2846-43C4-B1D9-FDDD995A4FF2}"/>
              </a:ext>
            </a:extLst>
          </p:cNvPr>
          <p:cNvSpPr/>
          <p:nvPr/>
        </p:nvSpPr>
        <p:spPr>
          <a:xfrm>
            <a:off x="1476467" y="338169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BFE134-E616-44C1-A8FC-4095A15A6485}"/>
              </a:ext>
            </a:extLst>
          </p:cNvPr>
          <p:cNvSpPr/>
          <p:nvPr/>
        </p:nvSpPr>
        <p:spPr>
          <a:xfrm>
            <a:off x="1049680" y="3860858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888EDF1-F3CC-428F-92C7-4D47A5BE7F10}"/>
              </a:ext>
            </a:extLst>
          </p:cNvPr>
          <p:cNvSpPr/>
          <p:nvPr/>
        </p:nvSpPr>
        <p:spPr>
          <a:xfrm>
            <a:off x="1847788" y="3894735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13158B9-51A3-48C9-819D-2A07E5EFB88E}"/>
              </a:ext>
            </a:extLst>
          </p:cNvPr>
          <p:cNvSpPr/>
          <p:nvPr/>
        </p:nvSpPr>
        <p:spPr>
          <a:xfrm>
            <a:off x="706780" y="44112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0A89D86-F04A-4714-B02A-C80A7770FDF9}"/>
              </a:ext>
            </a:extLst>
          </p:cNvPr>
          <p:cNvSpPr/>
          <p:nvPr/>
        </p:nvSpPr>
        <p:spPr>
          <a:xfrm>
            <a:off x="1283353" y="44170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F661C9-5DA9-4BAD-A570-F8B8836FAE01}"/>
              </a:ext>
            </a:extLst>
          </p:cNvPr>
          <p:cNvSpPr/>
          <p:nvPr/>
        </p:nvSpPr>
        <p:spPr>
          <a:xfrm>
            <a:off x="1676338" y="44112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8AD8151-CC36-4B06-801E-294472AB9F6C}"/>
              </a:ext>
            </a:extLst>
          </p:cNvPr>
          <p:cNvCxnSpPr>
            <a:stCxn id="101" idx="3"/>
            <a:endCxn id="102" idx="0"/>
          </p:cNvCxnSpPr>
          <p:nvPr/>
        </p:nvCxnSpPr>
        <p:spPr>
          <a:xfrm flipH="1">
            <a:off x="1221130" y="3674383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865A20-0A21-4DA4-8B92-78659D9A8AE1}"/>
              </a:ext>
            </a:extLst>
          </p:cNvPr>
          <p:cNvCxnSpPr>
            <a:stCxn id="101" idx="5"/>
            <a:endCxn id="103" idx="0"/>
          </p:cNvCxnSpPr>
          <p:nvPr/>
        </p:nvCxnSpPr>
        <p:spPr>
          <a:xfrm>
            <a:off x="1769150" y="3674382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18E5D9-7FBC-413E-ABA5-77513E8157E7}"/>
              </a:ext>
            </a:extLst>
          </p:cNvPr>
          <p:cNvCxnSpPr>
            <a:stCxn id="102" idx="3"/>
            <a:endCxn id="104" idx="0"/>
          </p:cNvCxnSpPr>
          <p:nvPr/>
        </p:nvCxnSpPr>
        <p:spPr>
          <a:xfrm flipH="1">
            <a:off x="878230" y="4153542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0191B3F-3E25-450C-81B3-268C8F79406E}"/>
              </a:ext>
            </a:extLst>
          </p:cNvPr>
          <p:cNvCxnSpPr>
            <a:stCxn id="102" idx="5"/>
            <a:endCxn id="105" idx="0"/>
          </p:cNvCxnSpPr>
          <p:nvPr/>
        </p:nvCxnSpPr>
        <p:spPr>
          <a:xfrm>
            <a:off x="1342364" y="4153542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EED7CBD-F7AD-4A63-ACE1-F0E4A4DBBC93}"/>
              </a:ext>
            </a:extLst>
          </p:cNvPr>
          <p:cNvCxnSpPr>
            <a:stCxn id="103" idx="3"/>
            <a:endCxn id="106" idx="0"/>
          </p:cNvCxnSpPr>
          <p:nvPr/>
        </p:nvCxnSpPr>
        <p:spPr>
          <a:xfrm flipH="1">
            <a:off x="1847788" y="4187419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7A0469B-5851-49A9-BD81-7119E3E731A7}"/>
              </a:ext>
            </a:extLst>
          </p:cNvPr>
          <p:cNvSpPr txBox="1"/>
          <p:nvPr/>
        </p:nvSpPr>
        <p:spPr>
          <a:xfrm>
            <a:off x="593387" y="145761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EB57A2E-D7E8-42E5-812D-C039B564E7CE}"/>
              </a:ext>
            </a:extLst>
          </p:cNvPr>
          <p:cNvSpPr txBox="1"/>
          <p:nvPr/>
        </p:nvSpPr>
        <p:spPr>
          <a:xfrm>
            <a:off x="3847293" y="13500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474981B-7966-4C99-A4F4-CAC7AE7643A3}"/>
              </a:ext>
            </a:extLst>
          </p:cNvPr>
          <p:cNvSpPr txBox="1"/>
          <p:nvPr/>
        </p:nvSpPr>
        <p:spPr>
          <a:xfrm>
            <a:off x="7185894" y="12412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EB21CE8-5945-48EF-8727-2AA1F143C2C6}"/>
              </a:ext>
            </a:extLst>
          </p:cNvPr>
          <p:cNvSpPr txBox="1"/>
          <p:nvPr/>
        </p:nvSpPr>
        <p:spPr>
          <a:xfrm>
            <a:off x="567800" y="34125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0BE9F2-630A-444C-8074-2C0A5ED0B5AC}"/>
              </a:ext>
            </a:extLst>
          </p:cNvPr>
          <p:cNvSpPr txBox="1"/>
          <p:nvPr/>
        </p:nvSpPr>
        <p:spPr>
          <a:xfrm>
            <a:off x="3654046" y="355314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E.</a:t>
            </a:r>
            <a:r>
              <a:rPr lang="en-US" dirty="0"/>
              <a:t> More than one is valid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AC6CAA-F816-4C69-B1F6-F07E83DD0A87}"/>
                  </a:ext>
                </a:extLst>
              </p14:cNvPr>
              <p14:cNvContentPartPr/>
              <p14:nvPr/>
            </p14:nvContentPartPr>
            <p14:xfrm>
              <a:off x="304920" y="645480"/>
              <a:ext cx="8763120" cy="408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AC6CAA-F816-4C69-B1F6-F07E83DD0A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636120"/>
                <a:ext cx="8781840" cy="41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9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Heap in an array (vs a linked structure)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369219"/>
            <a:ext cx="6005161" cy="3263504"/>
          </a:xfrm>
        </p:spPr>
        <p:txBody>
          <a:bodyPr/>
          <a:lstStyle/>
          <a:p>
            <a:r>
              <a:rPr lang="en-US" dirty="0"/>
              <a:t>We actually do NOT typically use a node object to implement heaps</a:t>
            </a:r>
          </a:p>
          <a:p>
            <a:r>
              <a:rPr lang="en-US" dirty="0"/>
              <a:t>Because they must be </a:t>
            </a:r>
            <a:r>
              <a:rPr lang="en-US" b="1" dirty="0"/>
              <a:t>complete</a:t>
            </a:r>
            <a:r>
              <a:rPr lang="en-US" dirty="0"/>
              <a:t>, they fit nicely into an array, so we usually do that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3500" y="4465023"/>
            <a:ext cx="29232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are arrays better than linked lists?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611725-6D2E-46A7-8411-FE2BACB9F4E2}"/>
              </a:ext>
            </a:extLst>
          </p:cNvPr>
          <p:cNvGrpSpPr/>
          <p:nvPr/>
        </p:nvGrpSpPr>
        <p:grpSpPr>
          <a:xfrm>
            <a:off x="1450144" y="2803694"/>
            <a:ext cx="2219108" cy="1897776"/>
            <a:chOff x="794219" y="2402101"/>
            <a:chExt cx="2958811" cy="25303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3320CD-C429-4F2B-B37A-8283099FF2B3}"/>
                </a:ext>
              </a:extLst>
            </p:cNvPr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B94A08-CAC5-440F-8F05-97FC010B9780}"/>
                </a:ext>
              </a:extLst>
            </p:cNvPr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09DBCD-452D-4267-AF78-435E2D9F854A}"/>
                </a:ext>
              </a:extLst>
            </p:cNvPr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A6EDA6-C3D5-4D44-97AB-BA609B440BB8}"/>
                </a:ext>
              </a:extLst>
            </p:cNvPr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B1F0BB-C09F-4996-A072-79B0583028BA}"/>
                </a:ext>
              </a:extLst>
            </p:cNvPr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2E47FE0-F81C-4CB7-A172-292EA899ADA6}"/>
                </a:ext>
              </a:extLst>
            </p:cNvPr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CBEE94-B946-488A-8217-76EFA77D5B8D}"/>
                </a:ext>
              </a:extLst>
            </p:cNvPr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1342FE-4DDF-4158-B3B6-492D5BEFFD20}"/>
                </a:ext>
              </a:extLst>
            </p:cNvPr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659D83-9302-46CF-B451-EDF1F6D55898}"/>
                </a:ext>
              </a:extLst>
            </p:cNvPr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5E3EE2-B46B-4DB4-98A2-71893122B22D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255D031-ACAE-48D6-A73A-D0775FD01AC7}"/>
                </a:ext>
              </a:extLst>
            </p:cNvPr>
            <p:cNvCxnSpPr>
              <a:stCxn id="15" idx="5"/>
              <a:endCxn id="17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6B6B04-42EB-492E-B309-6070D93D7CF2}"/>
                </a:ext>
              </a:extLst>
            </p:cNvPr>
            <p:cNvCxnSpPr>
              <a:stCxn id="16" idx="3"/>
              <a:endCxn id="18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A81D9F-FAAF-45FA-8C79-11A5668B0AC1}"/>
                </a:ext>
              </a:extLst>
            </p:cNvPr>
            <p:cNvCxnSpPr>
              <a:stCxn id="16" idx="5"/>
              <a:endCxn id="19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92C4E1-E9AE-4BFC-BDC8-81E61257B551}"/>
                </a:ext>
              </a:extLst>
            </p:cNvPr>
            <p:cNvCxnSpPr>
              <a:stCxn id="17" idx="3"/>
              <a:endCxn id="20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7EB7F5-70AC-499F-B6F9-E9CD2949AFD0}"/>
                </a:ext>
              </a:extLst>
            </p:cNvPr>
            <p:cNvCxnSpPr>
              <a:stCxn id="17" idx="5"/>
              <a:endCxn id="21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64217F-F334-4FE5-8E03-C4366373EF5A}"/>
                </a:ext>
              </a:extLst>
            </p:cNvPr>
            <p:cNvCxnSpPr>
              <a:stCxn id="18" idx="3"/>
              <a:endCxn id="22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96B75A-945C-488C-A389-008FE48E242B}"/>
                </a:ext>
              </a:extLst>
            </p:cNvPr>
            <p:cNvCxnSpPr>
              <a:stCxn id="18" idx="5"/>
              <a:endCxn id="23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8FCD289-3E95-48E1-9541-75A079320936}"/>
              </a:ext>
            </a:extLst>
          </p:cNvPr>
          <p:cNvSpPr txBox="1"/>
          <p:nvPr/>
        </p:nvSpPr>
        <p:spPr>
          <a:xfrm>
            <a:off x="4921680" y="402458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EC5EBD-2B1C-4DB9-8E7C-67FA1BB46769}"/>
              </a:ext>
            </a:extLst>
          </p:cNvPr>
          <p:cNvSpPr/>
          <p:nvPr/>
        </p:nvSpPr>
        <p:spPr>
          <a:xfrm>
            <a:off x="5372692" y="401674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FDF918-E2B1-4936-A77C-96D42D0ADC44}"/>
              </a:ext>
            </a:extLst>
          </p:cNvPr>
          <p:cNvSpPr/>
          <p:nvPr/>
        </p:nvSpPr>
        <p:spPr>
          <a:xfrm>
            <a:off x="4890735" y="319468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CC12E-BD1F-4144-A1BA-6889679C6803}"/>
              </a:ext>
            </a:extLst>
          </p:cNvPr>
          <p:cNvSpPr/>
          <p:nvPr/>
        </p:nvSpPr>
        <p:spPr>
          <a:xfrm>
            <a:off x="5176485" y="319468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92721-624F-4BBD-8D4F-62A80B43A755}"/>
              </a:ext>
            </a:extLst>
          </p:cNvPr>
          <p:cNvSpPr/>
          <p:nvPr/>
        </p:nvSpPr>
        <p:spPr>
          <a:xfrm>
            <a:off x="5462235" y="319468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05FAFC-13BA-4A2E-B5B7-CEC0C6E441F9}"/>
              </a:ext>
            </a:extLst>
          </p:cNvPr>
          <p:cNvSpPr/>
          <p:nvPr/>
        </p:nvSpPr>
        <p:spPr>
          <a:xfrm>
            <a:off x="5747985" y="319468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DAAC67-ED2C-46C0-8BF0-B538561A239F}"/>
              </a:ext>
            </a:extLst>
          </p:cNvPr>
          <p:cNvSpPr/>
          <p:nvPr/>
        </p:nvSpPr>
        <p:spPr>
          <a:xfrm>
            <a:off x="6033735" y="319468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B7397F-50A2-4BEC-95BC-8112883A65E5}"/>
              </a:ext>
            </a:extLst>
          </p:cNvPr>
          <p:cNvSpPr/>
          <p:nvPr/>
        </p:nvSpPr>
        <p:spPr>
          <a:xfrm>
            <a:off x="6319485" y="319468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8138C9-64F8-4E67-AE84-35620201B2B4}"/>
              </a:ext>
            </a:extLst>
          </p:cNvPr>
          <p:cNvSpPr/>
          <p:nvPr/>
        </p:nvSpPr>
        <p:spPr>
          <a:xfrm>
            <a:off x="6605235" y="319468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E38A3-4E42-41B7-8692-39C0A081BFE2}"/>
              </a:ext>
            </a:extLst>
          </p:cNvPr>
          <p:cNvSpPr/>
          <p:nvPr/>
        </p:nvSpPr>
        <p:spPr>
          <a:xfrm>
            <a:off x="6890985" y="319468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4BADD8-DE2B-49BE-9C2C-418EE23F4DC9}"/>
              </a:ext>
            </a:extLst>
          </p:cNvPr>
          <p:cNvSpPr/>
          <p:nvPr/>
        </p:nvSpPr>
        <p:spPr>
          <a:xfrm>
            <a:off x="7176735" y="319468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827A69-9F8D-4564-AEC5-5423D0FB194A}"/>
              </a:ext>
            </a:extLst>
          </p:cNvPr>
          <p:cNvSpPr txBox="1"/>
          <p:nvPr/>
        </p:nvSpPr>
        <p:spPr>
          <a:xfrm>
            <a:off x="4635930" y="349866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CFD6B2-0502-47E6-A166-676C966B6C84}"/>
              </a:ext>
            </a:extLst>
          </p:cNvPr>
          <p:cNvSpPr/>
          <p:nvPr/>
        </p:nvSpPr>
        <p:spPr>
          <a:xfrm>
            <a:off x="4604985" y="3200400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97FA01-974A-48B7-9C49-20C933A38FAA}"/>
                  </a:ext>
                </a:extLst>
              </p14:cNvPr>
              <p14:cNvContentPartPr/>
              <p14:nvPr/>
            </p14:nvContentPartPr>
            <p14:xfrm>
              <a:off x="1441080" y="1180800"/>
              <a:ext cx="7666920" cy="35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97FA01-974A-48B7-9C49-20C933A38F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1720" y="1171440"/>
                <a:ext cx="7685640" cy="35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2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7300" y="293402"/>
            <a:ext cx="6693864" cy="857250"/>
          </a:xfrm>
        </p:spPr>
        <p:txBody>
          <a:bodyPr>
            <a:normAutofit/>
          </a:bodyPr>
          <a:lstStyle/>
          <a:p>
            <a:r>
              <a:rPr lang="en-US" dirty="0"/>
              <a:t>Heap in an array, starting at index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73606" y="3123774"/>
            <a:ext cx="5082988" cy="1943100"/>
          </a:xfrm>
        </p:spPr>
        <p:txBody>
          <a:bodyPr>
            <a:normAutofit/>
          </a:bodyPr>
          <a:lstStyle/>
          <a:p>
            <a:r>
              <a:rPr lang="en-US" dirty="0"/>
              <a:t>For a node in array index i:</a:t>
            </a:r>
          </a:p>
          <a:p>
            <a:pPr lvl="1"/>
            <a:r>
              <a:rPr lang="en-US" dirty="0"/>
              <a:t>Parent is at array index: 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 err="1"/>
              <a:t>i</a:t>
            </a:r>
            <a:r>
              <a:rPr lang="en-US" dirty="0"/>
              <a:t> – 2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 err="1"/>
              <a:t>i</a:t>
            </a:r>
            <a:r>
              <a:rPr lang="en-US" dirty="0"/>
              <a:t> / 2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– 1)/2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/>
              <a:t>2i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51E33F-9A0B-4557-B037-9EB8AA569878}"/>
              </a:ext>
            </a:extLst>
          </p:cNvPr>
          <p:cNvGrpSpPr/>
          <p:nvPr/>
        </p:nvGrpSpPr>
        <p:grpSpPr>
          <a:xfrm>
            <a:off x="1662921" y="1428751"/>
            <a:ext cx="2219108" cy="1897776"/>
            <a:chOff x="794219" y="2402101"/>
            <a:chExt cx="2958811" cy="25303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11725E-0692-4917-BBF8-5593681A8335}"/>
                </a:ext>
              </a:extLst>
            </p:cNvPr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0EFCA7-1E0D-4423-AD0D-617C2C6618C9}"/>
                </a:ext>
              </a:extLst>
            </p:cNvPr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4D37FE-24F9-4944-A543-F8C9DD8E202C}"/>
                </a:ext>
              </a:extLst>
            </p:cNvPr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81748D-E387-4F16-B755-8DF38C1FA3C8}"/>
                </a:ext>
              </a:extLst>
            </p:cNvPr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9E0542-663A-46D3-B4F2-784E8B9C7FEB}"/>
                </a:ext>
              </a:extLst>
            </p:cNvPr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143844-3A1F-46E5-B3F4-DB85D6B518D9}"/>
                </a:ext>
              </a:extLst>
            </p:cNvPr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133163-657A-4765-8028-8D653AEEC99E}"/>
                </a:ext>
              </a:extLst>
            </p:cNvPr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40C257-9B5B-459F-9D9B-5583DB69E8B0}"/>
                </a:ext>
              </a:extLst>
            </p:cNvPr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118880-5D90-4E33-9DBD-9428E9754191}"/>
                </a:ext>
              </a:extLst>
            </p:cNvPr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3458C0-B6C3-4A4F-A09C-1C31A894FA42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6A4D3B-D5D8-4692-BC57-530D397497A4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BADCFC-C03C-4121-9AF6-DCE6F6880A75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9E52EB-D7B0-42DE-B482-A779D8DAEFE1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7B6EDE-1190-4A88-9544-2955F57CEF19}"/>
                </a:ext>
              </a:extLst>
            </p:cNvPr>
            <p:cNvCxnSpPr>
              <a:stCxn id="10" idx="3"/>
              <a:endCxn id="13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0D275E-3C9A-4324-8D3E-03009F063A51}"/>
                </a:ext>
              </a:extLst>
            </p:cNvPr>
            <p:cNvCxnSpPr>
              <a:stCxn id="10" idx="5"/>
              <a:endCxn id="14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DF1812-A679-4392-A7F0-0D2CAE968716}"/>
                </a:ext>
              </a:extLst>
            </p:cNvPr>
            <p:cNvCxnSpPr>
              <a:stCxn id="11" idx="3"/>
              <a:endCxn id="15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BF46C0-0781-495A-B291-0A903DBE754D}"/>
                </a:ext>
              </a:extLst>
            </p:cNvPr>
            <p:cNvCxnSpPr>
              <a:stCxn id="11" idx="5"/>
              <a:endCxn id="16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591076-E842-4EE9-ACF2-0568D123F44E}"/>
              </a:ext>
            </a:extLst>
          </p:cNvPr>
          <p:cNvSpPr txBox="1"/>
          <p:nvPr/>
        </p:nvSpPr>
        <p:spPr>
          <a:xfrm>
            <a:off x="4470050" y="2258653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A23D9-38AD-4B31-8EB5-755FFDEEC570}"/>
              </a:ext>
            </a:extLst>
          </p:cNvPr>
          <p:cNvSpPr/>
          <p:nvPr/>
        </p:nvSpPr>
        <p:spPr>
          <a:xfrm>
            <a:off x="4921062" y="2250812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5CADAC-650A-492A-AF6F-28B8518F9464}"/>
              </a:ext>
            </a:extLst>
          </p:cNvPr>
          <p:cNvSpPr/>
          <p:nvPr/>
        </p:nvSpPr>
        <p:spPr>
          <a:xfrm>
            <a:off x="4439105" y="1428752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D95B0F-5BDC-47B7-92D1-A6032774C88F}"/>
              </a:ext>
            </a:extLst>
          </p:cNvPr>
          <p:cNvSpPr/>
          <p:nvPr/>
        </p:nvSpPr>
        <p:spPr>
          <a:xfrm>
            <a:off x="4724855" y="1428748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A59FE2-2B33-4624-A1A4-6CE6AA494947}"/>
              </a:ext>
            </a:extLst>
          </p:cNvPr>
          <p:cNvSpPr/>
          <p:nvPr/>
        </p:nvSpPr>
        <p:spPr>
          <a:xfrm>
            <a:off x="5010605" y="142875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F1B61C-7ED6-4E24-AAE8-BEE927874F27}"/>
              </a:ext>
            </a:extLst>
          </p:cNvPr>
          <p:cNvSpPr/>
          <p:nvPr/>
        </p:nvSpPr>
        <p:spPr>
          <a:xfrm>
            <a:off x="5296355" y="142875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717C54-E7B9-4C13-86C9-B2142684E5DB}"/>
              </a:ext>
            </a:extLst>
          </p:cNvPr>
          <p:cNvSpPr/>
          <p:nvPr/>
        </p:nvSpPr>
        <p:spPr>
          <a:xfrm>
            <a:off x="5582105" y="142875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4179CA-7714-48C3-8B91-06CBDF85F8A1}"/>
              </a:ext>
            </a:extLst>
          </p:cNvPr>
          <p:cNvSpPr/>
          <p:nvPr/>
        </p:nvSpPr>
        <p:spPr>
          <a:xfrm>
            <a:off x="5867855" y="142875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0E25AF-ADA0-470E-ACDD-CAC1BB9D20FD}"/>
              </a:ext>
            </a:extLst>
          </p:cNvPr>
          <p:cNvSpPr/>
          <p:nvPr/>
        </p:nvSpPr>
        <p:spPr>
          <a:xfrm>
            <a:off x="6153605" y="142875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376186-E5F6-486C-8FAD-4329B380493B}"/>
              </a:ext>
            </a:extLst>
          </p:cNvPr>
          <p:cNvSpPr/>
          <p:nvPr/>
        </p:nvSpPr>
        <p:spPr>
          <a:xfrm>
            <a:off x="6439355" y="1428749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288264-278A-40CD-A981-4525863F2400}"/>
              </a:ext>
            </a:extLst>
          </p:cNvPr>
          <p:cNvSpPr/>
          <p:nvPr/>
        </p:nvSpPr>
        <p:spPr>
          <a:xfrm>
            <a:off x="6725105" y="1428748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8C86E1-0BF6-430A-8443-42E97515658E}"/>
              </a:ext>
            </a:extLst>
          </p:cNvPr>
          <p:cNvSpPr txBox="1"/>
          <p:nvPr/>
        </p:nvSpPr>
        <p:spPr>
          <a:xfrm>
            <a:off x="4184300" y="1732732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AEAE9-C359-49C1-96D4-1B9B2092B08C}"/>
              </a:ext>
            </a:extLst>
          </p:cNvPr>
          <p:cNvSpPr/>
          <p:nvPr/>
        </p:nvSpPr>
        <p:spPr>
          <a:xfrm>
            <a:off x="4153355" y="1426531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6D6578-EB96-4992-B65B-1B18E8E532F0}"/>
                  </a:ext>
                </a:extLst>
              </p14:cNvPr>
              <p14:cNvContentPartPr/>
              <p14:nvPr/>
            </p14:nvContentPartPr>
            <p14:xfrm>
              <a:off x="2127960" y="1747800"/>
              <a:ext cx="4898160" cy="27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6D6578-EB96-4992-B65B-1B18E8E532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8600" y="1738440"/>
                <a:ext cx="4916880" cy="27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06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8211" y="285937"/>
            <a:ext cx="6811608" cy="857250"/>
          </a:xfrm>
        </p:spPr>
        <p:txBody>
          <a:bodyPr>
            <a:normAutofit/>
          </a:bodyPr>
          <a:lstStyle/>
          <a:p>
            <a:r>
              <a:rPr lang="en-US" dirty="0"/>
              <a:t>Heap in an array, starting at index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692141" y="2954192"/>
            <a:ext cx="5082988" cy="1943100"/>
          </a:xfrm>
        </p:spPr>
        <p:txBody>
          <a:bodyPr>
            <a:normAutofit/>
          </a:bodyPr>
          <a:lstStyle/>
          <a:p>
            <a:r>
              <a:rPr lang="en-US" dirty="0"/>
              <a:t>For a node in array index i:</a:t>
            </a:r>
          </a:p>
          <a:p>
            <a:pPr lvl="1"/>
            <a:r>
              <a:rPr lang="en-US" dirty="0"/>
              <a:t>Left child is at array index: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 err="1"/>
              <a:t>i</a:t>
            </a:r>
            <a:r>
              <a:rPr lang="en-US" dirty="0"/>
              <a:t> +1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 err="1"/>
              <a:t>i</a:t>
            </a:r>
            <a:r>
              <a:rPr lang="en-US" dirty="0"/>
              <a:t> + 2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/>
              <a:t>2i </a:t>
            </a:r>
          </a:p>
          <a:p>
            <a:pPr lvl="2" indent="-342900">
              <a:buFont typeface="+mj-lt"/>
              <a:buAutoNum type="alphaUcPeriod"/>
            </a:pPr>
            <a:r>
              <a:rPr lang="en-US" dirty="0"/>
              <a:t>2i + 1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34AFD7-3388-4B77-A3D1-F85A94BF12CE}"/>
              </a:ext>
            </a:extLst>
          </p:cNvPr>
          <p:cNvGrpSpPr/>
          <p:nvPr/>
        </p:nvGrpSpPr>
        <p:grpSpPr>
          <a:xfrm>
            <a:off x="1028701" y="1257300"/>
            <a:ext cx="2219108" cy="1897776"/>
            <a:chOff x="794219" y="2402101"/>
            <a:chExt cx="2958811" cy="25303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1DB767-3773-48CB-9EBA-A9446932AA9E}"/>
                </a:ext>
              </a:extLst>
            </p:cNvPr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21FB0A-70B3-451E-9DC2-4CEBD3F15195}"/>
                </a:ext>
              </a:extLst>
            </p:cNvPr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EDAAB7-BAE5-474A-8BB4-E73676225B8C}"/>
                </a:ext>
              </a:extLst>
            </p:cNvPr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801093-875B-4D3F-BD4F-BFB5FE40DA18}"/>
                </a:ext>
              </a:extLst>
            </p:cNvPr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F989-98AA-43BB-BA9F-D62E4E30393D}"/>
                </a:ext>
              </a:extLst>
            </p:cNvPr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5671C6-BD86-4285-AC93-C065D670EF4B}"/>
                </a:ext>
              </a:extLst>
            </p:cNvPr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EAC4D7-F94D-4A9D-9A37-6253B3668E8B}"/>
                </a:ext>
              </a:extLst>
            </p:cNvPr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C17B38-616B-4FA9-9070-A60B718DA3CA}"/>
                </a:ext>
              </a:extLst>
            </p:cNvPr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80E160-EE4C-4AC7-8061-C7B95D5EFED2}"/>
                </a:ext>
              </a:extLst>
            </p:cNvPr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C8F411-E6B5-402F-8177-1B819ABFAEE4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E97292-4887-4944-964C-E8E460354DE0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989F46-6D35-40F3-BA22-0E163177E40B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317EE2-C804-40FB-89EC-62A345454D35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C9D5AAC-0F2F-41C4-9A38-FFA04991862A}"/>
                </a:ext>
              </a:extLst>
            </p:cNvPr>
            <p:cNvCxnSpPr>
              <a:stCxn id="10" idx="3"/>
              <a:endCxn id="13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25C996-AB58-4400-941C-8739E6C33F04}"/>
                </a:ext>
              </a:extLst>
            </p:cNvPr>
            <p:cNvCxnSpPr>
              <a:stCxn id="10" idx="5"/>
              <a:endCxn id="14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E633D4-D505-4F65-9A8A-DD848ACF4BBF}"/>
                </a:ext>
              </a:extLst>
            </p:cNvPr>
            <p:cNvCxnSpPr>
              <a:stCxn id="11" idx="3"/>
              <a:endCxn id="15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81DD4E-F2CC-4418-81F3-EE5A5E20C668}"/>
                </a:ext>
              </a:extLst>
            </p:cNvPr>
            <p:cNvCxnSpPr>
              <a:stCxn id="11" idx="5"/>
              <a:endCxn id="16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C12617-8E4C-48FF-A003-386DCB508C56}"/>
              </a:ext>
            </a:extLst>
          </p:cNvPr>
          <p:cNvSpPr txBox="1"/>
          <p:nvPr/>
        </p:nvSpPr>
        <p:spPr>
          <a:xfrm>
            <a:off x="3835830" y="2087202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FEB943-4B21-4685-8C16-854D54589CB2}"/>
              </a:ext>
            </a:extLst>
          </p:cNvPr>
          <p:cNvSpPr/>
          <p:nvPr/>
        </p:nvSpPr>
        <p:spPr>
          <a:xfrm>
            <a:off x="4286842" y="2079361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96467E-9274-4AEA-A604-47442F68783B}"/>
              </a:ext>
            </a:extLst>
          </p:cNvPr>
          <p:cNvSpPr/>
          <p:nvPr/>
        </p:nvSpPr>
        <p:spPr>
          <a:xfrm>
            <a:off x="3804885" y="125730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B63698-95F1-4B0D-BEA0-4399BC2541E0}"/>
              </a:ext>
            </a:extLst>
          </p:cNvPr>
          <p:cNvSpPr/>
          <p:nvPr/>
        </p:nvSpPr>
        <p:spPr>
          <a:xfrm>
            <a:off x="4090635" y="125729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A01634-2543-425E-B134-252712357855}"/>
              </a:ext>
            </a:extLst>
          </p:cNvPr>
          <p:cNvSpPr/>
          <p:nvPr/>
        </p:nvSpPr>
        <p:spPr>
          <a:xfrm>
            <a:off x="4376385" y="125730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DCC16A-AE9F-4E17-9ACF-2FF08B0D21BC}"/>
              </a:ext>
            </a:extLst>
          </p:cNvPr>
          <p:cNvSpPr/>
          <p:nvPr/>
        </p:nvSpPr>
        <p:spPr>
          <a:xfrm>
            <a:off x="4662135" y="125730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E39C8-97C0-40DE-A83E-5C1565D38F5C}"/>
              </a:ext>
            </a:extLst>
          </p:cNvPr>
          <p:cNvSpPr/>
          <p:nvPr/>
        </p:nvSpPr>
        <p:spPr>
          <a:xfrm>
            <a:off x="4947885" y="125730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DD4782-F103-4129-93E4-D38718FA8A3F}"/>
              </a:ext>
            </a:extLst>
          </p:cNvPr>
          <p:cNvSpPr/>
          <p:nvPr/>
        </p:nvSpPr>
        <p:spPr>
          <a:xfrm>
            <a:off x="5233635" y="1257299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715671-BAB2-41F3-AAF0-867CFC6F12B0}"/>
              </a:ext>
            </a:extLst>
          </p:cNvPr>
          <p:cNvSpPr/>
          <p:nvPr/>
        </p:nvSpPr>
        <p:spPr>
          <a:xfrm>
            <a:off x="5519385" y="1257299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EFF641-5687-45D0-8C11-E9D3E014711D}"/>
              </a:ext>
            </a:extLst>
          </p:cNvPr>
          <p:cNvSpPr/>
          <p:nvPr/>
        </p:nvSpPr>
        <p:spPr>
          <a:xfrm>
            <a:off x="5805135" y="1257298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933B4C-A666-45AE-9894-F5082B2D7217}"/>
              </a:ext>
            </a:extLst>
          </p:cNvPr>
          <p:cNvSpPr/>
          <p:nvPr/>
        </p:nvSpPr>
        <p:spPr>
          <a:xfrm>
            <a:off x="6090885" y="125729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C5C44-B9BC-4D87-B0BC-F36EE4FAC827}"/>
              </a:ext>
            </a:extLst>
          </p:cNvPr>
          <p:cNvSpPr txBox="1"/>
          <p:nvPr/>
        </p:nvSpPr>
        <p:spPr>
          <a:xfrm>
            <a:off x="3550080" y="1561282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31F80F-36C4-4D38-B511-055ECC942D49}"/>
              </a:ext>
            </a:extLst>
          </p:cNvPr>
          <p:cNvSpPr/>
          <p:nvPr/>
        </p:nvSpPr>
        <p:spPr>
          <a:xfrm>
            <a:off x="3519135" y="1251958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49DD68-EB53-4169-BD28-3A2A2EC6C126}"/>
                  </a:ext>
                </a:extLst>
              </p14:cNvPr>
              <p14:cNvContentPartPr/>
              <p14:nvPr/>
            </p14:nvContentPartPr>
            <p14:xfrm>
              <a:off x="2310840" y="1242360"/>
              <a:ext cx="3487320" cy="336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49DD68-EB53-4169-BD28-3A2A2EC6C1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1480" y="1233000"/>
                <a:ext cx="3506040" cy="33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22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43250" y="2988968"/>
            <a:ext cx="5082988" cy="1943100"/>
          </a:xfrm>
        </p:spPr>
        <p:txBody>
          <a:bodyPr>
            <a:normAutofit/>
          </a:bodyPr>
          <a:lstStyle/>
          <a:p>
            <a:r>
              <a:rPr lang="en-US" dirty="0"/>
              <a:t>For a node in array index i:</a:t>
            </a:r>
          </a:p>
          <a:p>
            <a:pPr lvl="1"/>
            <a:r>
              <a:rPr lang="en-US" dirty="0"/>
              <a:t>Parent is at array index: </a:t>
            </a:r>
            <a:r>
              <a:rPr lang="en-US" dirty="0" err="1"/>
              <a:t>i</a:t>
            </a:r>
            <a:r>
              <a:rPr lang="en-US" dirty="0"/>
              <a:t> /2</a:t>
            </a:r>
          </a:p>
          <a:p>
            <a:pPr lvl="1"/>
            <a:r>
              <a:rPr lang="en-US" dirty="0"/>
              <a:t>Left child is at array index: 2i</a:t>
            </a:r>
          </a:p>
          <a:p>
            <a:pPr lvl="1"/>
            <a:r>
              <a:rPr lang="en-US" dirty="0"/>
              <a:t>Right child is at array index: 2i + 1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842F89-7203-457A-9BE6-90B2013E86D4}"/>
              </a:ext>
            </a:extLst>
          </p:cNvPr>
          <p:cNvGrpSpPr/>
          <p:nvPr/>
        </p:nvGrpSpPr>
        <p:grpSpPr>
          <a:xfrm>
            <a:off x="538516" y="1262642"/>
            <a:ext cx="2219108" cy="1897776"/>
            <a:chOff x="794219" y="2402101"/>
            <a:chExt cx="2958811" cy="25303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4D599-7CF0-40CD-B8AC-8BCACCD1CC27}"/>
                </a:ext>
              </a:extLst>
            </p:cNvPr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B92DF9-0B7D-41A3-9F5D-938E70A10649}"/>
                </a:ext>
              </a:extLst>
            </p:cNvPr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21C630-9B12-4E23-BE4B-E3A55139C43C}"/>
                </a:ext>
              </a:extLst>
            </p:cNvPr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5375BE-7F56-4444-A2FF-156DA6127CC4}"/>
                </a:ext>
              </a:extLst>
            </p:cNvPr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6294B2-0A00-4212-9352-ACFDC414C4CB}"/>
                </a:ext>
              </a:extLst>
            </p:cNvPr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B084BA-4343-49F0-8B5F-4B5D1F8D3B78}"/>
                </a:ext>
              </a:extLst>
            </p:cNvPr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B00A88-DB05-4CAF-A53E-433DA55BBD20}"/>
                </a:ext>
              </a:extLst>
            </p:cNvPr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07FCD7-7C59-4B40-8E66-B64625AD3B11}"/>
                </a:ext>
              </a:extLst>
            </p:cNvPr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F6F9BA-4609-4B7A-BE35-DB2F55881075}"/>
                </a:ext>
              </a:extLst>
            </p:cNvPr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8A5B4B-C618-4301-AB3A-29E85175A6B1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984BB8-A192-4D9F-A8FD-FA02D782FD6A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04C88B-56BC-456D-AAB2-4079FD72F65F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AFAE6F-E064-4324-AC56-1AD334911FA8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5F4D12-A069-40AA-A6F2-57A1361198E9}"/>
                </a:ext>
              </a:extLst>
            </p:cNvPr>
            <p:cNvCxnSpPr>
              <a:stCxn id="8" idx="3"/>
              <a:endCxn id="11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1448CE-B173-4044-8767-CEA5E85F76BC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123B5F-6010-4BDF-8B98-D46C81816679}"/>
                </a:ext>
              </a:extLst>
            </p:cNvPr>
            <p:cNvCxnSpPr>
              <a:stCxn id="9" idx="3"/>
              <a:endCxn id="13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57A2D4-A9E7-4312-B995-07C3D054DD32}"/>
                </a:ext>
              </a:extLst>
            </p:cNvPr>
            <p:cNvCxnSpPr>
              <a:stCxn id="9" idx="5"/>
              <a:endCxn id="14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6DACB6C-C70C-440D-B596-EA6FD03B8C14}"/>
              </a:ext>
            </a:extLst>
          </p:cNvPr>
          <p:cNvSpPr txBox="1"/>
          <p:nvPr/>
        </p:nvSpPr>
        <p:spPr>
          <a:xfrm>
            <a:off x="3345645" y="2092544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40F037-850D-48F0-A8E8-F741CD679B57}"/>
              </a:ext>
            </a:extLst>
          </p:cNvPr>
          <p:cNvSpPr/>
          <p:nvPr/>
        </p:nvSpPr>
        <p:spPr>
          <a:xfrm>
            <a:off x="3796657" y="2084703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6F7C8C-CDCF-48D6-9E77-094AEAAB08AB}"/>
              </a:ext>
            </a:extLst>
          </p:cNvPr>
          <p:cNvSpPr/>
          <p:nvPr/>
        </p:nvSpPr>
        <p:spPr>
          <a:xfrm>
            <a:off x="3314700" y="126264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776FFE-D4CE-4972-B7F7-AA51663B1FE0}"/>
              </a:ext>
            </a:extLst>
          </p:cNvPr>
          <p:cNvSpPr/>
          <p:nvPr/>
        </p:nvSpPr>
        <p:spPr>
          <a:xfrm>
            <a:off x="3600450" y="126264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5D87FD-AA50-4DDE-B9AD-A61FAA900F4D}"/>
              </a:ext>
            </a:extLst>
          </p:cNvPr>
          <p:cNvSpPr/>
          <p:nvPr/>
        </p:nvSpPr>
        <p:spPr>
          <a:xfrm>
            <a:off x="3886200" y="126264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C7E3E9-03D5-4CA2-8680-0BB237EA4D68}"/>
              </a:ext>
            </a:extLst>
          </p:cNvPr>
          <p:cNvSpPr/>
          <p:nvPr/>
        </p:nvSpPr>
        <p:spPr>
          <a:xfrm>
            <a:off x="4171950" y="1262642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5FC35D-D067-4197-8210-4C5B979A12E9}"/>
              </a:ext>
            </a:extLst>
          </p:cNvPr>
          <p:cNvSpPr/>
          <p:nvPr/>
        </p:nvSpPr>
        <p:spPr>
          <a:xfrm>
            <a:off x="4457700" y="1262642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44BD67-42D1-4375-BF88-C9DF818BCC58}"/>
              </a:ext>
            </a:extLst>
          </p:cNvPr>
          <p:cNvSpPr/>
          <p:nvPr/>
        </p:nvSpPr>
        <p:spPr>
          <a:xfrm>
            <a:off x="4743450" y="126264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0BD68A-40AF-42FB-BC37-7170047A9ED3}"/>
              </a:ext>
            </a:extLst>
          </p:cNvPr>
          <p:cNvSpPr/>
          <p:nvPr/>
        </p:nvSpPr>
        <p:spPr>
          <a:xfrm>
            <a:off x="5029200" y="126264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EB1A81-B12D-4BFE-9190-E71D80E85C20}"/>
              </a:ext>
            </a:extLst>
          </p:cNvPr>
          <p:cNvSpPr/>
          <p:nvPr/>
        </p:nvSpPr>
        <p:spPr>
          <a:xfrm>
            <a:off x="5314950" y="126264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EE6159-CAC1-44A8-9EC9-5FEB8834A4DD}"/>
              </a:ext>
            </a:extLst>
          </p:cNvPr>
          <p:cNvSpPr/>
          <p:nvPr/>
        </p:nvSpPr>
        <p:spPr>
          <a:xfrm>
            <a:off x="5600700" y="126264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31B191-FFF2-410A-A951-56E652BC43B3}"/>
              </a:ext>
            </a:extLst>
          </p:cNvPr>
          <p:cNvSpPr txBox="1"/>
          <p:nvPr/>
        </p:nvSpPr>
        <p:spPr>
          <a:xfrm>
            <a:off x="3059895" y="1566624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B76FE1-31DE-429F-8E7F-6960C08E8CA0}"/>
              </a:ext>
            </a:extLst>
          </p:cNvPr>
          <p:cNvSpPr/>
          <p:nvPr/>
        </p:nvSpPr>
        <p:spPr>
          <a:xfrm>
            <a:off x="3028950" y="1257300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03E14FD-9949-4C12-958D-D4DF43AFAF3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48211" y="285937"/>
            <a:ext cx="6811608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Heap in an array, starting at index 1</a:t>
            </a:r>
            <a:endParaRPr lang="en-US" sz="3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1A7325-D6A4-47A8-9088-9BC280C1E52E}"/>
                  </a:ext>
                </a:extLst>
              </p14:cNvPr>
              <p14:cNvContentPartPr/>
              <p14:nvPr/>
            </p14:nvContentPartPr>
            <p14:xfrm>
              <a:off x="3227040" y="1257840"/>
              <a:ext cx="4561920" cy="293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1A7325-D6A4-47A8-9088-9BC280C1E5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7680" y="1248480"/>
                <a:ext cx="4580640" cy="29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49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2245-F4B1-430F-8611-62A7A9AF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8E8D-59D4-4DDC-8A1D-B21C2326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you draw the heap structure based on the following array representation?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F18A10-4322-40B2-A7D0-B3EF1C80EF0C}"/>
              </a:ext>
            </a:extLst>
          </p:cNvPr>
          <p:cNvGraphicFramePr>
            <a:graphicFrameLocks noGrp="1"/>
          </p:cNvGraphicFramePr>
          <p:nvPr/>
        </p:nvGraphicFramePr>
        <p:xfrm>
          <a:off x="857250" y="2114550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74339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8858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811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6162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7821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9299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09872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67117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665843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35043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5222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67899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24D5D6-C00F-4A7A-9B2C-283C4D40B25E}"/>
                  </a:ext>
                </a:extLst>
              </p14:cNvPr>
              <p14:cNvContentPartPr/>
              <p14:nvPr/>
            </p14:nvContentPartPr>
            <p14:xfrm>
              <a:off x="1635480" y="2608200"/>
              <a:ext cx="3606480" cy="236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24D5D6-C00F-4A7A-9B2C-283C4D40B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6120" y="2598840"/>
                <a:ext cx="3625200" cy="23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33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8E8D-59D4-4DDC-8A1D-B21C2326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6664"/>
            <a:ext cx="7886700" cy="656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the heap structure, which node corresponds to the red location in the array?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F18A10-4322-40B2-A7D0-B3EF1C80EF0C}"/>
              </a:ext>
            </a:extLst>
          </p:cNvPr>
          <p:cNvGraphicFramePr>
            <a:graphicFrameLocks noGrp="1"/>
          </p:cNvGraphicFramePr>
          <p:nvPr/>
        </p:nvGraphicFramePr>
        <p:xfrm>
          <a:off x="606287" y="4009847"/>
          <a:ext cx="42672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74339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8858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811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6162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7821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9299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09872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5222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678991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42C6DC0-3470-4C66-8B97-D43C2214E1F3}"/>
              </a:ext>
            </a:extLst>
          </p:cNvPr>
          <p:cNvSpPr/>
          <p:nvPr/>
        </p:nvSpPr>
        <p:spPr>
          <a:xfrm>
            <a:off x="4000500" y="746344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4B9D07-6420-4DE6-B554-F9868391424C}"/>
              </a:ext>
            </a:extLst>
          </p:cNvPr>
          <p:cNvSpPr/>
          <p:nvPr/>
        </p:nvSpPr>
        <p:spPr>
          <a:xfrm>
            <a:off x="3250096" y="1546870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AF1B06-1643-40AF-816E-FE3B534483D1}"/>
              </a:ext>
            </a:extLst>
          </p:cNvPr>
          <p:cNvSpPr/>
          <p:nvPr/>
        </p:nvSpPr>
        <p:spPr>
          <a:xfrm>
            <a:off x="4898335" y="1546870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0B25C1-E3B5-42D7-99EE-BD72E6026CE2}"/>
              </a:ext>
            </a:extLst>
          </p:cNvPr>
          <p:cNvSpPr/>
          <p:nvPr/>
        </p:nvSpPr>
        <p:spPr>
          <a:xfrm>
            <a:off x="2634698" y="2439733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D90F02-0093-4E5B-BB0E-15B15FB0C5CE}"/>
              </a:ext>
            </a:extLst>
          </p:cNvPr>
          <p:cNvSpPr/>
          <p:nvPr/>
        </p:nvSpPr>
        <p:spPr>
          <a:xfrm>
            <a:off x="3552410" y="2446520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0282F6-5C55-4E5A-859A-BC84960937DE}"/>
              </a:ext>
            </a:extLst>
          </p:cNvPr>
          <p:cNvSpPr/>
          <p:nvPr/>
        </p:nvSpPr>
        <p:spPr>
          <a:xfrm>
            <a:off x="4441135" y="2473852"/>
            <a:ext cx="457200" cy="457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F7870F-D5EB-4603-9F3E-4FD9A856D5E2}"/>
              </a:ext>
            </a:extLst>
          </p:cNvPr>
          <p:cNvCxnSpPr>
            <a:stCxn id="7" idx="3"/>
          </p:cNvCxnSpPr>
          <p:nvPr/>
        </p:nvCxnSpPr>
        <p:spPr>
          <a:xfrm flipH="1">
            <a:off x="3552411" y="1136588"/>
            <a:ext cx="515045" cy="410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523C14-F579-48E9-9A70-E52F6FFCED04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4390745" y="1136588"/>
            <a:ext cx="736190" cy="410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BDE1D9-9052-4488-B29A-5F0F5925BCDB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863298" y="1937114"/>
            <a:ext cx="453754" cy="5026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11888D-1FB6-4E16-A7DD-AA128A873EBC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3640340" y="1937115"/>
            <a:ext cx="140670" cy="5094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4D98D9-099E-4535-8A29-1D41626D0E61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4669735" y="1937114"/>
            <a:ext cx="295556" cy="5367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0A27BD-0B7D-4F95-AAB7-8DA70CBA793D}"/>
                  </a:ext>
                </a:extLst>
              </p14:cNvPr>
              <p14:cNvContentPartPr/>
              <p14:nvPr/>
            </p14:nvContentPartPr>
            <p14:xfrm>
              <a:off x="1407960" y="3772440"/>
              <a:ext cx="2656800" cy="118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0A27BD-0B7D-4F95-AAB7-8DA70CBA7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600" y="3763080"/>
                <a:ext cx="2675520" cy="11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44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20 due Monday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No class on Friday, only the exam</a:t>
            </a:r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next Tuesday (3/2)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Released Friday @ </a:t>
            </a:r>
            <a:r>
              <a:rPr lang="en-US" dirty="0" err="1"/>
              <a:t>8am</a:t>
            </a:r>
            <a:r>
              <a:rPr lang="en-US" dirty="0"/>
              <a:t>, due Saturday @ </a:t>
            </a:r>
            <a:r>
              <a:rPr lang="en-US" dirty="0" err="1"/>
              <a:t>10am</a:t>
            </a:r>
            <a:endParaRPr lang="en-US" dirty="0"/>
          </a:p>
          <a:p>
            <a:pPr lvl="1"/>
            <a:r>
              <a:rPr lang="en-US" dirty="0"/>
              <a:t>90 minutes once you start - see Piazza post for more details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204FCE-9DC9-4C12-9006-5275D5E36C55}"/>
                  </a:ext>
                </a:extLst>
              </p14:cNvPr>
              <p14:cNvContentPartPr/>
              <p14:nvPr/>
            </p14:nvContentPartPr>
            <p14:xfrm>
              <a:off x="4435920" y="1009800"/>
              <a:ext cx="4460760" cy="135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204FCE-9DC9-4C12-9006-5275D5E36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6560" y="1000440"/>
                <a:ext cx="4479480" cy="13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8E8D-59D4-4DDC-8A1D-B21C2326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6664"/>
            <a:ext cx="7886700" cy="656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Who is the direct parent of the red cell?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F18A10-4322-40B2-A7D0-B3EF1C80EF0C}"/>
              </a:ext>
            </a:extLst>
          </p:cNvPr>
          <p:cNvGraphicFramePr>
            <a:graphicFrameLocks noGrp="1"/>
          </p:cNvGraphicFramePr>
          <p:nvPr/>
        </p:nvGraphicFramePr>
        <p:xfrm>
          <a:off x="400050" y="914400"/>
          <a:ext cx="6937513" cy="50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83">
                  <a:extLst>
                    <a:ext uri="{9D8B030D-6E8A-4147-A177-3AD203B41FA5}">
                      <a16:colId xmlns:a16="http://schemas.microsoft.com/office/drawing/2014/main" val="674339153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058858053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2369811444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813616277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427821890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1919299231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640987270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4072851905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1336451322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72479481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85546004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5222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789910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34A759-1C7A-4B75-AD23-85EA2055084B}"/>
              </a:ext>
            </a:extLst>
          </p:cNvPr>
          <p:cNvSpPr txBox="1">
            <a:spLocks/>
          </p:cNvSpPr>
          <p:nvPr/>
        </p:nvSpPr>
        <p:spPr>
          <a:xfrm>
            <a:off x="409989" y="2057400"/>
            <a:ext cx="7886700" cy="65659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Who are the children of the red cell?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EA1A8FD-3925-4DCA-A6D5-62F9004AD8DE}"/>
              </a:ext>
            </a:extLst>
          </p:cNvPr>
          <p:cNvGraphicFramePr>
            <a:graphicFrameLocks noGrp="1"/>
          </p:cNvGraphicFramePr>
          <p:nvPr/>
        </p:nvGraphicFramePr>
        <p:xfrm>
          <a:off x="467139" y="2835137"/>
          <a:ext cx="6937513" cy="50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83">
                  <a:extLst>
                    <a:ext uri="{9D8B030D-6E8A-4147-A177-3AD203B41FA5}">
                      <a16:colId xmlns:a16="http://schemas.microsoft.com/office/drawing/2014/main" val="674339153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058858053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2369811444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813616277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427821890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1919299231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640987270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4072851905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1336451322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372479481"/>
                    </a:ext>
                  </a:extLst>
                </a:gridCol>
                <a:gridCol w="630683">
                  <a:extLst>
                    <a:ext uri="{9D8B030D-6E8A-4147-A177-3AD203B41FA5}">
                      <a16:colId xmlns:a16="http://schemas.microsoft.com/office/drawing/2014/main" val="85546004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5222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789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261D2C6-5CB6-4161-8B78-10F507817F22}"/>
              </a:ext>
            </a:extLst>
          </p:cNvPr>
          <p:cNvSpPr txBox="1"/>
          <p:nvPr/>
        </p:nvSpPr>
        <p:spPr>
          <a:xfrm>
            <a:off x="571500" y="3552593"/>
            <a:ext cx="2161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cell 9 and 10</a:t>
            </a:r>
          </a:p>
          <a:p>
            <a:pPr marL="257175" indent="-257175">
              <a:buAutoNum type="alphaUcPeriod"/>
            </a:pPr>
            <a:r>
              <a:rPr lang="en-US" dirty="0"/>
              <a:t>cell 10 only</a:t>
            </a:r>
          </a:p>
          <a:p>
            <a:pPr marL="257175" indent="-257175">
              <a:buAutoNum type="alphaUcPeriod"/>
            </a:pPr>
            <a:r>
              <a:rPr lang="en-US" dirty="0"/>
              <a:t>cell 6 and 7</a:t>
            </a:r>
          </a:p>
          <a:p>
            <a:pPr marL="257175" indent="-257175">
              <a:buAutoNum type="alphaUcPeriod"/>
            </a:pPr>
            <a:r>
              <a:rPr lang="en-US" dirty="0"/>
              <a:t>cell 8 and 9</a:t>
            </a:r>
          </a:p>
          <a:p>
            <a:pPr marL="257175" indent="-257175">
              <a:buAutoNum type="alphaUcPeriod"/>
            </a:pPr>
            <a:r>
              <a:rPr lang="en-US" dirty="0"/>
              <a:t>none of the above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546F1C-F45A-4624-94F8-23C91BC05D57}"/>
                  </a:ext>
                </a:extLst>
              </p14:cNvPr>
              <p14:cNvContentPartPr/>
              <p14:nvPr/>
            </p14:nvContentPartPr>
            <p14:xfrm>
              <a:off x="367560" y="872640"/>
              <a:ext cx="5611680" cy="335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546F1C-F45A-4624-94F8-23C91BC05D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00" y="863280"/>
                <a:ext cx="5630400" cy="33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45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(draw the picture and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Draw the picture and the array for the following:</a:t>
            </a:r>
          </a:p>
          <a:p>
            <a:pPr lvl="1"/>
            <a:r>
              <a:rPr lang="en-US" dirty="0"/>
              <a:t>Add the following elements to the max heap (in this order):</a:t>
            </a:r>
          </a:p>
          <a:p>
            <a:pPr lvl="2"/>
            <a:r>
              <a:rPr lang="en-US" dirty="0"/>
              <a:t>5, 10, 15, 25, 30, 35, 40</a:t>
            </a:r>
          </a:p>
          <a:p>
            <a:pPr lvl="1"/>
            <a:r>
              <a:rPr lang="en-US" dirty="0"/>
              <a:t>Call poll() twice</a:t>
            </a:r>
          </a:p>
          <a:p>
            <a:pPr lvl="2"/>
            <a:r>
              <a:rPr lang="en-US" dirty="0"/>
              <a:t>What elements were returned?</a:t>
            </a:r>
          </a:p>
          <a:p>
            <a:pPr marL="342904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67E76F-6A89-4056-A7C8-B6401D8728FD}"/>
                  </a:ext>
                </a:extLst>
              </p14:cNvPr>
              <p14:cNvContentPartPr/>
              <p14:nvPr/>
            </p14:nvContentPartPr>
            <p14:xfrm>
              <a:off x="3570840" y="1078200"/>
              <a:ext cx="5405040" cy="35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67E76F-6A89-4056-A7C8-B6401D8728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480" y="1068840"/>
                <a:ext cx="5423760" cy="35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  <a:p>
            <a:r>
              <a:rPr lang="en-US" dirty="0"/>
              <a:t>Questions on Lecture 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Priority Queue ADT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685800" y="1463386"/>
            <a:ext cx="2686050" cy="30599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Emergency Department waiting room operates as a priority queue</a:t>
            </a:r>
          </a:p>
          <a:p>
            <a:r>
              <a:rPr lang="en-US" dirty="0"/>
              <a:t>Patients sorted according to seriousness, NOT how long they have waited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821530"/>
            <a:ext cx="3257550" cy="3701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6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Priority Queue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2925" y="1371600"/>
            <a:ext cx="8058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of the following best describes what is true about the implementation of a Priority Queue?</a:t>
            </a:r>
          </a:p>
          <a:p>
            <a:pPr marL="257175" indent="-257175">
              <a:buAutoNum type="alphaUcPeriod"/>
            </a:pPr>
            <a:r>
              <a:rPr lang="en-US" dirty="0"/>
              <a:t>There is only one correct way to implement a Priority Queue</a:t>
            </a:r>
          </a:p>
          <a:p>
            <a:pPr marL="257175" indent="-257175">
              <a:buAutoNum type="alphaUcPeriod"/>
            </a:pPr>
            <a:r>
              <a:rPr lang="en-US" dirty="0"/>
              <a:t>There are many correct ways to implement a Priority Queue, and they are all equally good (assuming they implement the correct behavior)</a:t>
            </a:r>
          </a:p>
          <a:p>
            <a:pPr marL="257175" indent="-257175">
              <a:buAutoNum type="alphaUcPeriod"/>
            </a:pPr>
            <a:r>
              <a:rPr lang="en-US" dirty="0"/>
              <a:t>There are many correct ways to implement a Priority Queue, but they vary in their efficiency (about how long it takes to do basic operations).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013099-9299-49FE-952A-0AE5C3DCD304}"/>
                  </a:ext>
                </a:extLst>
              </p14:cNvPr>
              <p14:cNvContentPartPr/>
              <p14:nvPr/>
            </p14:nvContentPartPr>
            <p14:xfrm>
              <a:off x="480240" y="2699640"/>
              <a:ext cx="431640" cy="4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013099-9299-49FE-952A-0AE5C3DCD3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880" y="2690280"/>
                <a:ext cx="450360" cy="4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51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 queue implementation options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Sorted array</a:t>
            </a:r>
          </a:p>
          <a:p>
            <a:pPr lvl="1"/>
            <a:r>
              <a:rPr lang="en-US" dirty="0"/>
              <a:t>Always insert based on the priority sorted order</a:t>
            </a:r>
          </a:p>
          <a:p>
            <a:pPr lvl="1"/>
            <a:r>
              <a:rPr lang="en-US" dirty="0"/>
              <a:t>Remove from the front</a:t>
            </a:r>
          </a:p>
          <a:p>
            <a:endParaRPr lang="en-US" b="1" dirty="0"/>
          </a:p>
          <a:p>
            <a:r>
              <a:rPr lang="en-US" b="1" dirty="0"/>
              <a:t>Unsorted linked list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Insert new element in front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Remove by searching list for highest-priority item</a:t>
            </a:r>
          </a:p>
          <a:p>
            <a:pPr marL="3429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/>
              <a:t>Sorted linked list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Always insert new elements where they go in priority-sorted order</a:t>
            </a:r>
          </a:p>
          <a:p>
            <a:pPr lvl="1"/>
            <a:r>
              <a:rPr lang="en-US" dirty="0"/>
              <a:t>Remove from front</a:t>
            </a:r>
          </a:p>
        </p:txBody>
      </p:sp>
    </p:spTree>
    <p:extLst>
      <p:ext uri="{BB962C8B-B14F-4D97-AF65-F5344CB8AC3E}">
        <p14:creationId xmlns:p14="http://schemas.microsoft.com/office/powerpoint/2010/main" val="212145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Sorted Array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Need to step through the array to find where item goes in priority-sorted order. Also need to shift things back</a:t>
            </a:r>
          </a:p>
          <a:p>
            <a:pPr lvl="1"/>
            <a:endParaRPr lang="en-US" dirty="0"/>
          </a:p>
          <a:p>
            <a:r>
              <a:rPr lang="en-US" b="1" dirty="0"/>
              <a:t>Remove/peek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Easy to find item you are looking for (first in list)</a:t>
            </a: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857251" y="273844"/>
            <a:ext cx="24720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Priority queue implementations</a:t>
            </a:r>
            <a:endParaRPr lang="en-US" sz="13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880A80-C503-43E7-93BF-774EB1DFB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89" y="1208902"/>
            <a:ext cx="4503965" cy="236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A00C7-905A-4DCA-BE23-AB60C556B287}"/>
              </a:ext>
            </a:extLst>
          </p:cNvPr>
          <p:cNvSpPr txBox="1"/>
          <p:nvPr/>
        </p:nvSpPr>
        <p:spPr>
          <a:xfrm>
            <a:off x="5670407" y="3657600"/>
            <a:ext cx="23084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from towardsdatascience.com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89E155-A5FB-46DA-AD73-200C88BBF901}"/>
                  </a:ext>
                </a:extLst>
              </p14:cNvPr>
              <p14:cNvContentPartPr/>
              <p14:nvPr/>
            </p14:nvContentPartPr>
            <p14:xfrm>
              <a:off x="2833560" y="658440"/>
              <a:ext cx="3917160" cy="375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89E155-A5FB-46DA-AD73-200C88BBF9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4200" y="649080"/>
                <a:ext cx="3935880" cy="37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60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Unsorted linked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 </a:t>
            </a:r>
          </a:p>
          <a:p>
            <a:pPr lvl="1"/>
            <a:r>
              <a:rPr lang="en-US" dirty="0"/>
              <a:t>Just throw it in the list at the front</a:t>
            </a:r>
          </a:p>
          <a:p>
            <a:pPr lvl="1"/>
            <a:endParaRPr lang="en-US" dirty="0"/>
          </a:p>
          <a:p>
            <a:r>
              <a:rPr lang="en-US" b="1" dirty="0"/>
              <a:t>Remove/peek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Hard to find item the highest priority item—could be anywhere</a:t>
            </a:r>
          </a:p>
        </p:txBody>
      </p:sp>
      <p:pic>
        <p:nvPicPr>
          <p:cNvPr id="1026" name="Picture 2" descr="http://www.noboizallowed.com/nba/wp-content/uploads/2012/05/MessyCloset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2743200" cy="2057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14401" y="276852"/>
            <a:ext cx="24720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Priority queue implementations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04E0C6-04B7-4FA0-92FB-00BA23119F50}"/>
                  </a:ext>
                </a:extLst>
              </p14:cNvPr>
              <p14:cNvContentPartPr/>
              <p14:nvPr/>
            </p14:nvContentPartPr>
            <p14:xfrm>
              <a:off x="3064320" y="1225440"/>
              <a:ext cx="1624320" cy="301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04E0C6-04B7-4FA0-92FB-00BA23119F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4960" y="1216080"/>
                <a:ext cx="1643040" cy="30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54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Sorted linked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Need to step through the list to find where item goes in priority-sorted order</a:t>
            </a:r>
          </a:p>
          <a:p>
            <a:pPr lvl="1"/>
            <a:endParaRPr lang="en-US" dirty="0"/>
          </a:p>
          <a:p>
            <a:r>
              <a:rPr lang="en-US" b="1" dirty="0"/>
              <a:t>Remove/peek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Easy to find item you are looking for (first in list)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static.ddmcdn.com/gif/how-to-design-a-mans-closet-1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291591"/>
            <a:ext cx="2450094" cy="30932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>
            <p:custDataLst>
              <p:tags r:id="rId4"/>
            </p:custDataLst>
          </p:nvPr>
        </p:nvSpPr>
        <p:spPr>
          <a:xfrm>
            <a:off x="857251" y="273844"/>
            <a:ext cx="24720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Priority queue implementations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37F96C-61FD-40A7-B734-D932E02DE269}"/>
                  </a:ext>
                </a:extLst>
              </p14:cNvPr>
              <p14:cNvContentPartPr/>
              <p14:nvPr/>
            </p14:nvContentPartPr>
            <p14:xfrm>
              <a:off x="3151800" y="2365920"/>
              <a:ext cx="995760" cy="1974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37F96C-61FD-40A7-B734-D932E02DE2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2440" y="2356560"/>
                <a:ext cx="1014480" cy="19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678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3457</TotalTime>
  <Words>987</Words>
  <Application>Microsoft Office PowerPoint</Application>
  <PresentationFormat>On-screen Show (16:9)</PresentationFormat>
  <Paragraphs>295</Paragraphs>
  <Slides>22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 Light</vt:lpstr>
      <vt:lpstr>Calibri</vt:lpstr>
      <vt:lpstr>Office Theme</vt:lpstr>
      <vt:lpstr>CSE 12 – Basic Data Structures and Object-Oriented Design Lecture 20</vt:lpstr>
      <vt:lpstr>Announcements</vt:lpstr>
      <vt:lpstr>Topics</vt:lpstr>
      <vt:lpstr>Priority Queue ADT</vt:lpstr>
      <vt:lpstr>Implementing a Priority Queue</vt:lpstr>
      <vt:lpstr>Priority queue implementation options</vt:lpstr>
      <vt:lpstr>Sorted Array</vt:lpstr>
      <vt:lpstr>Unsorted linked list</vt:lpstr>
      <vt:lpstr>Sorted linked list</vt:lpstr>
      <vt:lpstr>PowerPoint Presentation</vt:lpstr>
      <vt:lpstr>We want the best of all</vt:lpstr>
      <vt:lpstr>Heaps</vt:lpstr>
      <vt:lpstr>Which of the following are valid heaps?</vt:lpstr>
      <vt:lpstr>Heap in an array (vs a linked structure)</vt:lpstr>
      <vt:lpstr>Heap in an array, starting at index 1</vt:lpstr>
      <vt:lpstr>Heap in an array, starting at index 1</vt:lpstr>
      <vt:lpstr>PowerPoint Presentation</vt:lpstr>
      <vt:lpstr>Heap</vt:lpstr>
      <vt:lpstr>PowerPoint Presentation</vt:lpstr>
      <vt:lpstr>PowerPoint Presentation</vt:lpstr>
      <vt:lpstr>Max Heap (draw the picture and array)</vt:lpstr>
      <vt:lpstr>Questions on Lecture 20?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208</cp:revision>
  <dcterms:modified xsi:type="dcterms:W3CDTF">2021-02-24T18:01:34Z</dcterms:modified>
</cp:coreProperties>
</file>