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4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5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6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ink/ink7.xml" ContentType="application/inkml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ink/ink8.xml" ContentType="application/inkml+xml"/>
  <Override PartName="/ppt/notesSlides/notesSlide2.xml" ContentType="application/vnd.openxmlformats-officedocument.presentationml.notesSlide+xml"/>
  <Override PartName="/ppt/ink/ink9.xml" ContentType="application/inkml+xml"/>
  <Override PartName="/ppt/notesSlides/notesSlide3.xml" ContentType="application/vnd.openxmlformats-officedocument.presentationml.notesSlide+xml"/>
  <Override PartName="/ppt/ink/ink10.xml" ContentType="application/inkml+xml"/>
  <Override PartName="/ppt/notesSlides/notesSlide4.xml" ContentType="application/vnd.openxmlformats-officedocument.presentationml.notesSlide+xml"/>
  <Override PartName="/ppt/ink/ink11.xml" ContentType="application/inkml+xml"/>
  <Override PartName="/ppt/notesSlides/notesSlide5.xml" ContentType="application/vnd.openxmlformats-officedocument.presentationml.notesSlide+xml"/>
  <Override PartName="/ppt/ink/ink12.xml" ContentType="application/inkml+xml"/>
  <Override PartName="/ppt/notesSlides/notesSlide6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1" r:id="rId4"/>
    <p:sldId id="790" r:id="rId5"/>
    <p:sldId id="791" r:id="rId6"/>
    <p:sldId id="792" r:id="rId7"/>
    <p:sldId id="276" r:id="rId8"/>
    <p:sldId id="680" r:id="rId9"/>
    <p:sldId id="678" r:id="rId10"/>
    <p:sldId id="679" r:id="rId11"/>
    <p:sldId id="683" r:id="rId12"/>
    <p:sldId id="700" r:id="rId13"/>
    <p:sldId id="701" r:id="rId14"/>
    <p:sldId id="694" r:id="rId15"/>
    <p:sldId id="695" r:id="rId16"/>
    <p:sldId id="697" r:id="rId17"/>
    <p:sldId id="793" r:id="rId18"/>
    <p:sldId id="698" r:id="rId19"/>
    <p:sldId id="794" r:id="rId20"/>
    <p:sldId id="795" r:id="rId21"/>
    <p:sldId id="800" r:id="rId22"/>
    <p:sldId id="798" r:id="rId23"/>
    <p:sldId id="799" r:id="rId24"/>
    <p:sldId id="266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0" autoAdjust="0"/>
    <p:restoredTop sz="96036" autoAdjust="0"/>
  </p:normalViewPr>
  <p:slideViewPr>
    <p:cSldViewPr snapToGrid="0">
      <p:cViewPr varScale="1">
        <p:scale>
          <a:sx n="103" d="100"/>
          <a:sy n="103" d="100"/>
        </p:scale>
        <p:origin x="78" y="333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2T16:09:21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1804 11261 288 0,'-2'0'25'0,"-6"-2"-25"0,0 2 0 0,-3-5 0 16,3 3 187-16,0-3 32 0,-2-2 6 0,2 0 2 16,0 3-136-16,5-4-27 0,-5 1-6 0,3 0-1 15,3 0-5-15,-6-4 0 0,5 3-1 0,-2-1 0 16,2-3-3-16,3-2 0 16,-3 2 0-16,3 3 0 0,-5-3-3 0,2-2-1 0,3 2 0 15,0-2 0-15,0 0-19 0,3 2-4 16,2-2-1-16,-2-4 0 0,5 3 4 0,0-1 0 0,-3-1 0 0,3 1 0 15,3-3-7-15,2 0-1 16,5 5 0-16,-4-5 0 0,2 5-6 0,7-7-2 16,-4 7 0-16,2-5 0 0,3 5-8 0,-3-5 0 0,3 5 0 0,-3 0 0 15,3 2 0-15,2-2 0 0,3 7 0 0,-2-5 0 16,2 5 0-16,3 5 0 0,-3-3 0 16,-3 5 0-16,6 0 0 0,0 5 0 0,-6-3 0 0,1 5 8 15,-1-2-8 1,-5 2 8-16,6 0-8 0,-6 5 8 0,5-3-8 0,-2-2 8 15,3 5-8-15,-6 2 8 0,3 0-8 0,-6 3 0 0,3-1 0 0,3-2 8 0,-5 5 2 0,-3 0 0 16,5 0 0-16,-5-3 0 0,2 3 5 0,-5 2 1 16,1 1 0-16,-1 1 0 0,-5-2-2 0,2 7 0 15,-4-4 0-15,2-1 0 0,-6 3-6 16,3 0-8-16,-5 2 11 0,-5-2-11 16,3-5 12-16,-4 5-12 0,-4-4 12 0,-1 3-12 15,-5-3 9-15,0 3-9 0,-8-3 0 0,3 1 9 0,-2-2-9 16,-4 0 8-16,1 1-8 0,-6-4 8 0,3 4-8 0,0-4 0 15,-3 1 9-15,3-5-9 0,0 0 11 0,-6 1-3 16,-2-4 0-16,3 1 0 0,-3-3 0 0,0 3 0 16,0-5 0-16,2 0 0 0,-2 0-8 0,3 0 0 15,-1 1 9-15,4-4-9 0,-4-1 0 0,-2-3 8 16,3 0-8-16,-3 0 0 0,2 0 11 0,6-7-3 0,-2 4 0 0,4-9 0 16,-2 5-8-16,8-7 0 0,-6-5 9 0,4 1-9 15,4 1 12-15,1-9-3 16,2 0 0-16,2 1 0 0,7-4-9 0,-4 3 8 0,3-2-8 0,0 0 8 15,8-3-8-15,-3-2 0 0,-2 5 0 0,10-5 0 16,-2 5 0-16,0-5 0 0,5 0 0 0,2 7 0 16,3-7-11-16,-2 5 11 0,5 2-8 0,2 1 8 0,1 3-24 15,-1 1 0-15,9 0 0 0,-6 2-695 16,3 5-138-16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2T16:41:37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1334 12887 172 0,'0'0'16'0,"0"0"-16"16,0 0 0-16,-6-5 0 0,12-2 200 0,-6 4 38 16,-6-1 7-16,6-3 2 0,0 4-159 0,0-1-32 15,0-3-7-15,0 0-1 0,0 2 0 0,0 5 0 16,-2-3 0-16,2-1 0 0,-6-3-20 0,6 4-5 15,0-1-1-15,0-3 0 0,0 7-2 0,0-3 0 16,6-1 0-16,-4-3 0 0,-2 2-20 0,6 2 0 16,-4-1 0-16,1 1 0 15,2-1 0-15,-2-3 8 0,5 4-8 0,-6-6 0 0,6 7 0 0,-2-3 0 16,4-2 0-16,-2 4 0 0,0-4 0 0,-3 3 0 16,3-3 0-16,0 0 0 0,3 2 0 0,-3-2 0 15,2 0 0-15,-2 0 0 0,0 0 12 0,3 0 0 16,-3 0 1-16,0 2 0 0,0-2-1 0,-1 0 0 15,4 0 0-15,-3 0 0 0,3 0 9 0,-3 2 2 16,-1 2 0-16,1 3 0 0,-2-4 1 0,2 1 1 0,0 3 0 0,2-4 0 16,-2 4-8-16,0 0-1 0,0 0-1 0,3 0 0 15,-4 0 1-15,1 4 1 0,0-4 0 16,-5 3 0-16,5 1 5 0,3-1 1 0,-4 2 0 0,1-1 0 16,0-1-12-16,3 4-3 0,-3-3 0 0,-3 3 0 15,0-4-8-15,3 4 0 0,-2-2 0 0,2 2 0 16,5 0 0-16,-8 0 0 0,8 0 0 0,-2 0 12 0,-3 0-2 15,2 5 0-15,1-5 0 16,0 4 0-16,2-1-2 0,-3 2 0 0,-2-5 0 0,3 7 0 16,-3-7-8-16,2 5 0 0,-2-5 0 0,0 7 8 15,0-7-8-15,3 5 0 0,-3-5 0 0,0 7 0 0,-3-7 0 0,0 0 8 16,3 5-8-16,-2-5 0 16,-1 4 0-16,3-1 0 0,-6-3 8 0,6 5-8 0,-5-5 0 15,2 7 0-15,-2-7 9 0,2 5-9 16,-2 2 8-16,-3-3-8 0,3-1 8 0,-3 2-8 0,5-1 8 0,-5-1-8 15,0 2 8-15,0-5-8 0,-5 4 9 16,5-1-9-16,-3-3 12 0,0 0-12 0,3 5 17 0,-5-5-3 16,2 0-1-16,-2 0 0 0,2 0-2 0,-5 0-1 15,1-2 0-15,-1 2 0 0,2 0 1 0,-2 0 0 0,-2-2 0 16,2-3 0-16,-8 5 1 0,5-2 1 0,3-3 0 0,-7 3 0 16,4-1 3-16,-5-1 0 0,6 1 0 0,-1-1 0 15,-5 1-2-15,3-1 0 16,-3 2 0-16,0-3 0 0,5-2 1 0,-4 5 0 0,1-5 0 0,1 2 0 15,0 3 1-15,2-5 1 0,-5 0 0 0,1 4 0 16,1-1-17-16,-2-3 0 0,1 0 0 0,1 0 0 16,-1-3 12-16,-1-1 6 15,5 4 1-15,-7-5 0 0,2 3-11 0,2-5-8 16,-1 2 9-16,-4-2-9 0,1 0 8 0,2-5-8 16,-3 5 0-16,1-2 9 0,-1-3-1 0,1 5-8 0,4-5 12 0,1 5-4 15,-3-3-8-15,0-1 0 0,3 4-10 0,3 0 10 16,-4 0 0-16,4-1 0 0,-1-3 0 0,1 1 0 15,-4-1 0-15,9 4 0 0,-3-5-9 0,0-2 9 16,0 2 0-16,8-2-10 0,-8 0 10 0,6 2 0 16,2-2-8-16,0 0 8 0,-6 0 0 0,12 2 0 0,-6-2-10 0,2 0 10 15,4-1-8-15,-4 1 8 0,1-4-8 16,2 3 8-16,3-3-8 16,-5 4 8-16,5-1-20 0,0-3 2 0,2 3 0 0,-2 1 0 15,3-4-74-15,5 6-14 0,-6-5-3 0,1-1-590 16,5 6-117-16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2T16:42:19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4514 7179 115 0,'0'0'10'0,"0"0"-10"0,0 0 0 0,0 0 0 15,0 0 486-15,0 0 95 16,0 0 19-16,0 0 4 0,0 0-479 0,0 0-96 0,0 0-19 15,0 0-10-15,0 11 16 0,0-4-4 0,0 5 0 0,0-2 0 16,0 1-12-16,0 3 0 0,0 1 0 0,0-1 0 16,0-3 0-16,0 4 0 0,0-1 0 0,-5 0 0 15,2 2 0-15,0 1 0 0,1-6 0 0,-1 4 0 16,0 3 0-16,3-8 0 0,-5 2 0 0,2-1 0 16,1-1 0-16,-1-3 0 15,0-2 0-15,1 2 0 0,2-7 0 0,0 0 0 0,0 0 0 0,0 0 0 16,0-7 0-16,2-1 0 0,1-3 0 0,2-3 0 15,3-1 0-15,-5-3 0 0,8-4-12 0,2 4 12 16,-8-3-9-16,8 2 9 0,-5-2 0 0,3 2-9 16,-3-2 9-16,2 2 0 0,1 5 0 0,-3 4-8 15,0-2 8-15,0 5 0 0,2 0 0 0,-2 0 8 0,-8 7 5 0,8 0 2 16,3 3 0-16,-3-3 0 0,2 7 1 0,-2 0 0 16,-3 0 0-16,1 5 0 0,2-1 0 15,-6-1 1-15,4 6 0 0,-1-2 0 16,0 0-6-16,-2 1-2 0,2-1 0 15,-5 0 0-15,3-2-9 0,-1-1 0 0,1-1 0 0,0 1 0 0,-1-1 0 16,-2 2 0-16,6 2 0 0,-6-7 0 0,2 0 0 0,1-2-11 0,-3-5 1 16,3 7 0-1,2-3-100-15,-5-4-20 0,5 3-4 0,3-3-1 16,-3-7-90-16,3 4-19 0,6-13-3 0,-4 2-1 0</inkml:trace>
  <inkml:trace contextRef="#ctx0" brushRef="#br0" timeOffset="609.85">4948 7146 1933 0,'2'-7'85'0,"-4"7"19"0,2 4-84 0,0-1-20 0,0-3 0 0,-3 0 0 15,3 7 72-15,-5 2 11 0,2 1 1 0,3-3 1 16,-10 7-32-16,7 2-6 0,-2 1-2 0,-1 1 0 16,1 1-19-16,2-2-4 0,-2 6-1 0,5-6 0 0,-8 2-21 0,8 2 0 15,-5-2 0-15,5 2 8 0,0-7-8 0,5 5 0 16,-5-5 0-16,3 5 0 0,2-5-16 0,-2-7 0 15,2 0-1-15,0-3 0 32,3 4-13-32,0-8-2 0,3 0-1 0,-6-8 0 0,3 4 17 0,3-6 3 15,-1-1 1-15,6-3 0 0,-8 2-4 0,5-2 0 0,3-8 0 0,-3 8 0 0,1-4 16 16,-4 3 0-16,1-3 0 0,-1 4 0 0,4-5 0 0,-9 5 0 16,3-5 0-16,0 5 0 15,-3 0 0-15,3 2 0 0,-5 5 0 0,5-3 0 16,-8-1 16-16,2 8-4 0,-2-1-1 0,0 4 0 0,0 0 8 0,0 0 1 15,0 0 1-15,3 7 0 0,-3 7-5 0,2-3 0 16,-2 1-1-16,3 2 0 0,0-4-15 0,2 9 9 16,-5-5-9-16,3 0 8 0,-3 2-8 0,2-2 0 15,1-4 0-15,2 4 0 0,-2-2 0 16,7 2 0-16,-7-3 0 0,5-3 0 0,3-4 0 16,-3-1-9-16,2 4 9 0,1-3-10 0,2-8-7 0,0 1-2 0,3-4 0 0,0-2 0 31,0-1-29-31,2-1-7 0,-2-8-1 15,5 5 0-15,-2-7-51 0,2 2-10 0,3-2-3 0,-6-5 0 16,-2 5 39-16,3-1 7 0,-1 1 2 0,-4-2 0 16,-1-1 64-16,0 1 8 0,-2 1 11 0,2 1-3 0,-5 0 31 15,2 2 5-15,-7 1 2 0,2 3 0 0,-2 4 32 0,0 1 6 16,-1-2 2-16,-2 10 0 0,0-3 6 0,0 5 0 16,0 0 1-16,0 0 0 0,-2 0-45 0,-4 7-10 0,1 1-2 0,-3 6 0 15,0 0 0-15,3 5 0 0,-6 6 0 0,3-3 0 16,0 8-22-16,0-6-5 0,1 6-1 0,4-6 0 15,-8 2-8-15,6 0 0 0,2-1 0 0,-2 4 0 16,5-11 0-16,-3 4 0 0,6-1 0 0,2-2 0 16,-5-5-37-16,8-3-10 0,-2 4-1 0,-1-8-1 15,5 0-50-15,1-3-9 0,2-4-3 0,0-4-521 16,3-3-104-16</inkml:trace>
  <inkml:trace contextRef="#ctx0" brushRef="#br0" timeOffset="826.75">5892 7066 288 0,'16'-28'12'0,"-11"16"4"0,3-2-16 0,0 4 0 15,-2-4 0-15,4 2 0 0,-7 1 384 16,2 4 75-16,-2 0 14 0,-1-1 3 0,1 4-292 0,-3 4-60 16,0 0-11-16,0 0-2 0,0 0-43 0,0 9-9 15,0 1-2-15,-3 4 0 0,1 2-14 0,-4 5-3 16,1 0-1-16,0 12 0 0,-3 0-22 0,3 3-4 16,-6-3-1-16,6 2 0 0,0-2-12 0,-1 4 0 15,1-4 0-15,2-4-10 0,1-1 10 0,2 2 0 0,2-9-9 16,1 1 9-1,2-1-45-15,1-2-5 0,1-5-1 16,1 5 0-16,0-5-35 0,3-7-7 0,2 0-2 0,0-3-613 0,3-1-122 16</inkml:trace>
  <inkml:trace contextRef="#ctx0" brushRef="#br0" timeOffset="1225.08">7424 7237 2512 0,'0'0'112'0,"-13"-4"22"0,2 4-107 0,1 0-27 0,-3 0 0 0,2 0 0 0,-2 0 8 0,0 0-8 16,2 4 8-16,0-4-8 0,-4 7 0 0,1-2 0 0,1 5 0 0,2-3 0 16,1 0-9-16,-3 4-1 0,2 4 0 0,3 3 0 15,-2-3 10-15,2 3-13 0,0 3 5 0,2 1 8 16,1 4-10-16,2-1 10 0,1-3 0 0,2 3-9 15,2-3 9-15,1-1 0 16,8-2 0-16,-6-5-8 0,6 0 8 0,2-2 0 16,0-5 0-16,3 0 0 0,0-3-14 0,2-4-1 15,6-4 0-15,3-3-1055 0</inkml:trace>
  <inkml:trace contextRef="#ctx0" brushRef="#br0" timeOffset="1808.67">7824 6758 2757 0,'-24'7'122'0,"19"-3"26"15,-1 3-119-15,1 5-29 0,-3 2 0 0,0 5 0 0,-2-2 48 0,2 8 3 16,-3 1 1-16,0 3 0 0,-2 8-22 0,0-2-4 16,-3 5-1-16,3 5 0 15,0-3-25-15,-3 6 0 0,3-8 0 0,-1-1 0 0,-2 1-19 16,3 0-2-16,-3-4-1 0,1-3 0 15,1 0-53-15,1-5-10 16,2 2-3-16,1-8 0 0,-1 3 42 0,3-3 8 16,3-8 2-16,2 0 0 0,1-7 24 0,-1 2 12 0,3-6-10 0,0-3 10 15,0 0-32 1,8-3-1-16,-3-6 0 0,3 2 0 0,3-3 33 0,-1-1 0 0,1-3 0 0,2-1 0 0,-2 4 13 0,-1-3 7 16,4 2 0-16,-1 2 1 0,-3-1-21 0,6 4 0 15,-5 0 0-15,5-1 0 0,-6 4 11 0,4 4-3 16,-1 0 0-16,0 4 0 0,6-1 8 0,-4 2 2 15,-1 2 0-15,4 0 0 0,3 4 3 0,-2-4 1 16,-6 0 0-16,0 1 0 0,6 3-22 0,-3-4 0 0,0 3 0 0,0-6-8 16,-1-4 8-16,1 0 0 0,0 0 0 0,0-4 0 15,-3 4-13-15,0-7-1 0,1-3 0 0,-1-1 0 16,-2 3 4-16,2-3 1 0,-3-3 0 0,1 0 0 16,0 2 9-16,-4-2-13 0,-1 0 5 0,2 2 8 15,0-2 0-15,-6 0 0 0,-2 2 0 0,0 2 0 16,0-1 0-16,0-3 0 0,-5 6 0 15,0 1 0-15,2 3-9 0,-2-3 9 0,-3 7 0 0,3 0 0 0,-3 0 0 16,2 0 0-16,-2 7 0 0,0 0 0 0,0-3 0 0,1 11 11 16,1-8-3-16,1 7-8 0,0 0 14 0,-1 5-4 15,4-5-1-15,-1 5 0 16,3-1-1-16,0 4 0 0,3-4 0 0,2-4 0 0,3 8-8 0,0-4 12 16,0-3-12-16,2-1 12 0,4-7-12 15,2 5 0-15,-3-5 0 0,5 0 0 16,3-7 0-16,3 0-14 0,-3 0 2 0,1-7 0 15,1 0-127-15,1-1-25 0,0 1-4 0,0-4-489 16,-3 4-98-16</inkml:trace>
  <inkml:trace contextRef="#ctx0" brushRef="#br0" timeOffset="2042.62">8602 7357 403 0,'0'0'17'0,"5"-4"5"0,3-3-22 16,-6 7 0-16,-7-7 0 0,5 7 0 0,3 0 384 0,-3 0 73 0,-11-7 15 0,-2 7 2 15,5 0-317-15,-2 0-63 0,-1 7-13 0,-2-7-2 16,-3 7-35-16,3-7-6 15,2 7-2-15,-2 0 0 0,-3 0-17 0,5 5-4 16,1 2-1-16,-1 0 0 0,1-2-14 0,-1 9 0 16,3-2 0-16,3 2 0 0,-1-3 0 0,1 8 0 15,5-4 0-15,0-4 0 0,5-1 0 16,-2 2 0-16,5-5 0 0,0-3 0 0,5 4-13 0,0-8 4 0,-2 0 1 16,5-7 0-1,5 0-44-15,0-3-8 0,0-4-1 0,3-4-1 16,-3-8-118-16,6 2-23 0,-1-6-5 0,-2 2 0 0</inkml:trace>
  <inkml:trace contextRef="#ctx0" brushRef="#br0" timeOffset="2500.75">8980 6995 460 0,'0'-12'41'15,"-3"1"-33"-15,1-3-8 16,-4-1 0-16,4-3 428 0,-4 8 83 0,-1-2 17 0,1 5 3 0,-2 0-346 0,0 3-69 16,0 1-13-16,-2 6-3 0,-1-3-32 0,1 11-7 15,-4 1-1-15,-1 5 0 0,-1 1-60 0,0 8-15 16,-3 3-1-16,1 3-1 0,-3 4 27 0,-1 4 6 15,4 0 0-15,-1 0 1 16,1 4-39-16,-1-4-8 0,1-4-2 0,5 1 0 0,10-6 32 16,-5 2 0-16,-3 0 13 15,6-7-4-15,5-5-33 16,0 2-8-16,-3-6 0 0,6-3-1 0,0 2 18 0,5-6 4 16,-3-3 1-16,6 0 0 0,-1-2-17 0,3-5-3 0,3-5-1 0,0 5 0 0,-3-7 31 0,6 0 0 15,-3-3-8-15,0-1 8 0,0-1 0 0,-1-2 0 16,1 0 0-16,-2 2 0 0,-1 2 10 0,-3-1-10 15,1-3 8-15,-3 2-8 0,-3 2 8 0,0-1-8 16,1 4 8-16,-6-1-8 0,0 4 8 0,0-3-8 0,-3 4 8 0,0-1-8 16,-2-3 0-16,0 7 0 0,-3 0 0 15,0 0 0-15,0 0 0 0,3 0 0 0,-1 0-11 0,1 4 11 16,0-1 0-16,2 1 0 0,-2-1 0 0,2-3 0 16,1 7 23-16,-1 0 0 0,3 2 0 0,0-2 0 15,3 3-3-15,-1 1 0 0,4-3 0 16,-1 6 0-16,0 0-12 0,0 0-8 0,6 2 8 0,-3-6-8 15,0 1 11-15,2 4-3 0,4-4 0 16,2-1 0-16,-3-3-8 0,0 0 0 0,0 2 0 0,3-2-11 16,0-4 11-16,0 1 0 0,-6-1 0 0,6-3-8 31,0 0-36-31,-3 0-6 0,1-3-2 0,-1-1 0 16,5 1-136-16,-4-1-28 0,-1-3-6 0</inkml:trace>
  <inkml:trace contextRef="#ctx0" brushRef="#br0" timeOffset="2708.94">9491 7407 2718 0,'0'0'60'0,"0"0"12"0,5 4 2 0,5-1 2 0,1 2-60 0,2-5-16 0,1 0 0 16,1 0 0 0,-1 4-20-16,4-8-6 0,-5 4-2 0,6-8-1152 0</inkml:trace>
  <inkml:trace contextRef="#ctx0" brushRef="#br0" timeOffset="2873.59">10372 7379 2516 0,'10'7'112'0,"-2"-7"22"0,3 7-107 0,-1 4-27 0,4-4 0 0,-1 1 0 15,3-1 24-15,0 0 0 0,-3-3 0 0,3-1 0 16,-3 1-60-16,0-4-13 0,-2 3-3 0,-1-3-688 16,-2 0-137-16</inkml:trace>
  <inkml:trace contextRef="#ctx0" brushRef="#br0" timeOffset="3312.2">6559 7284 2764 0,'0'0'61'0,"-3"8"13"0,1-1 2 0,-1 0 1 0,3-7-61 0,5 7-16 0,1 0 0 0,2-3 0 0,0-1 0 0,2 2 0 15,1-1 0-15,-1-1-818 16,1-3-164-16</inkml:trace>
  <inkml:trace contextRef="#ctx0" brushRef="#br0" timeOffset="3490.71">7183 7150 2131 0,'0'0'189'0,"0"0"-151"0,-2 7-30 0,2-7-8 0,0 0 157 0,0 0 31 0,0 8 5 0,2-4 2 16,-2-4-169-16,0 0-26 15,0 0-20-15,0 7-811 16,0-7-161-16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2T16:44:28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16862 1885 1666 0,'0'0'36'0,"-3"-7"8"0,3 0 2 0,0-1 2 0,0 4-39 0,0-3-9 0,0 4 0 0,6-4 0 15,-6 3 28-15,2-6 4 0,-2 5 1 0,3-6 0 0,-3 8-13 0,2-8-4 16,1-4 0-16,-3 4 0 16,3 1-16-16,2-1 0 0,-5-4 8 0,3 4-8 15,2 1 0-15,-2-4 0 0,-1-2 0 0,1 6 0 16,0-9 0-16,-1 5 0 0,1 0 0 0,0-5 0 16,-1 5 0-16,1 0 0 0,2-5 0 0,-2 8 0 15,2-3 0-15,0-1 0 0,1 4 0 0,2 1 0 16,-6-1 17-16,6-4 0 0,3 4 0 0,-1 1 0 15,-2-4 15-15,3 2 4 0,5 1 0 0,-3-4 0 0,0 8-12 16,3-2-1-16,-5-3-1 0,5 1 0 16,5-4 1-16,-3 8 0 0,-2-4 0 0,3 1 0 0,2-2-11 0,0 5-1 15,0 5-1-15,-2-10 0 0,2 5 1 0,0-5 0 16,0 5 0-16,0 0 0 0,0 0-11 0,3 0 0 16,3-5 9-16,-1 5-9 0,1 0 0 0,4 5 0 0,-4 2 0 15,5-9 0-15,-3 6 0 0,0 3 0 0,0 0 0 0,0 0 0 16,-3-4 0-16,6 1 9 0,-3 3-9 0,3 3 0 15,0-6 0-15,2 6 0 0,-5 1 0 0,0-1 0 16,1 1 0-16,-1 1 0 0,0 2 0 0,-3 2 0 16,-2 3 0-16,0-2 0 15,0-1 0-15,-6 0 0 0,3 3 0 0,-2-2 0 16,2 6 0-16,-2-2 0 0,-1 3-10 0,1-6 10 0,-1 8-10 16,-2 0 10-16,0-3 0 0,0 6 0 0,0-4 0 0,-6 4 0 15,3 4 0-15,-2-5 0 0,0 5 0 0,-1-1 0 0,-2 4 0 16,0-3 0-16,0 6 0 15,0-3 0-15,-3 4 0 0,0-8 8 0,1 4-8 0,-4 4 0 16,1-3 9-16,0 1-9 0,-3 2 0 0,0 0 9 0,0-3-9 16,-3 1 0-16,-2 2 0 0,2-3 0 0,0-2 0 15,1-2 0-15,-3 3 0 0,-1-8 0 0,-2 5 8 16,-2 2-8-16,-1-2 0 0,1 0 8 0,-1-1-8 16,-5 1 8-16,3-2-8 0,-3 2 8 0,-3-5-8 0,-2 5 0 15,3-7 0-15,-1 6 0 0,-2-6 0 0,3-2 0 16,-1-3 8-16,-2 2-8 0,0 1 0 0,-3-6 0 15,0 1 9-15,0-2-9 0,-2-3 10 0,-1 0-2 16,4 0-8-16,-1 0 12 0,-3-2-12 0,1 2 0 16,-1 0 0-16,1-7 0 0,-1 7 8 0,4-7-8 15,-4 0 0-15,1 0 9 0,-3 0-9 0,-3 0 0 16,0 0 0-16,-2 0-11 0,2-7 19 0,-2 7 3 16,4-7 1-16,1 4 0 0,-2-1-12 0,4-1 0 0,-2-2 0 0,3 0 0 15,-1 0 0-15,1-7 0 16,-3 7 8-16,2-1-8 0,1-3 19 0,-1-6-2 0,1 1 0 15,-1 2 0-15,1 0-17 0,2-5 0 0,6-2 0 0,-4 2 0 16,1 2 0-16,3-1 12 16,2-1-1-16,0-2 0 0,0 2-11 0,3-2 0 0,0-1 0 0,-1 4 8 15,4-4-8-15,-1 1 10 0,3 2-10 0,0-6 10 16,0 6-10-16,3-2 0 0,0-1 9 0,-1-3-9 16,6-1 9-16,-2 4-9 0,-1 1 12 0,6-5-12 15,-1 8 0-15,4-8 0 0,-4 5 0 0,4-1 0 16,-1 8 0-16,0-12 0 0,3 12 0 0,-2-7 0 15,-1 2 0-15,3 1 0 0,2-4 0 0,-2 4-12 16,0-4 12-16,0 4-12 0,3-8 12 0,-1 5-12 0,-2-1-9 0,3 4-2 16,-3-4 0-16,0 4 0 15,2 1-12-15,-2 1-2 0,-2 6-1 16,1-2 0-16,4 3-23 16,-3 0-5-16,-3 2-1 0,3 4-893 0</inkml:trace>
  <inkml:trace contextRef="#ctx0" brushRef="#br0" timeOffset="923.46">17407 1715 2048 0,'-5'-11'91'0,"2"3"18"0,0 6-87 0,3-7-22 0,0 6 0 0,3-4 0 15,0 3 78-15,2-3 11 0,3 7 3 0,-3-10 0 0,6 5-50 0,-1 3-10 16,1-7-1-16,2 6-1 0,3-4-30 0,-3 3 0 16,0 4 0-16,3-7 0 0,3 7 0 0,-3 0 0 15,-3 0 0-15,3 7 0 16,-3-7-16-16,-2 4-10 0,-1 3-2 0,-4 0 0 16,-1 0-24-16,-3 8-6 0,-2-8-1 15,0 4 0 1,-5 3 9-16,-3 1 2 0,-5-1 0 0,0-3 0 0,0 4 48 0,-3-1 0 0,0 4 0 0,0 1 12 0,-3-5-12 0,4 1-12 15,-1 3 3-15,0-4 0 0,5 1 30 16,1 3 7-16,-1-4 0 0,3 1 1 16,3-4-8-16,2 3-1 0,1-2-1 0,-1 2 0 0,3-4-3 15,0-1 0-15,3 1 0 0,2-3 0 0,0 4-8 0,3-8-8 16,3 4 12-16,2-3-12 0,0-4 0 0,0 0 0 16,3 0 0-16,0-4 0 15,5 1-28-15,-2-4-10 0,5 0-2 0,-3-4 0 16,0 1-163-16,3-2-33 0,-3 1-6 15,-3-6-2-15</inkml:trace>
  <inkml:trace contextRef="#ctx0" brushRef="#br0" timeOffset="1236.63">17907 1725 691 0,'8'-10'61'15,"-5"6"-49"-15,-1-3-12 0,1-1 0 0,0 1 168 0,-1 0 32 0,-2 3 5 0,0 1 2 16,0 3-91-16,0 0-17 0,0 0-4 0,0 0-1 16,0 0-22-16,0 0-5 0,-8 3-1 0,0 8 0 15,-2 4-29-15,-1 3-5 0,-2 1-2 0,2 2 0 16,-5 0-9-16,6 5-1 15,-1 3-1-15,1-8 0 0,-1 9-9 0,3-1-2 0,3-8 0 0,2 2 0 16,1-2-8-16,2-6 0 16,0-1 9-16,2-3-9 0,4-1 0 0,1-6 9 0,1 4-9 0,3-8 0 15,5-8 17-15,0 4-3 0,-3-3-1 0,5-3 0 16,4-1-13-16,-1-8 0 0,3 5 0 0,-3-3-10 16,-3-2 10-16,1-7 11 0,-1 12-3 0,-2-11 0 0,-5 6-8 15,-1 5 0-15,1-8 9 0,-3 4-9 0,0-4 19 0,-3 8-1 16,-2-7 0-16,2 5 0 0,-2-5-6 0,-3 2-2 15,0-2 0-15,0 6 0 0,-3 1 9 0,0-4 1 16,-2 3 1-16,0 4 0 16,-3-3-45-16,0 4-10 0,0 3-2 0,0-2 0 15,-2-1-17-15,2 6-4 0,-3-4-1 0,3 1 0 16,3 7-109-16,-1-7-21 0,4 7-5 0,2 0-1 0</inkml:trace>
  <inkml:trace contextRef="#ctx0" brushRef="#br0" timeOffset="3096">15428 998 1267 0,'-5'-5'112'0,"2"5"-89"0,-2 0-23 0,5 0 0 15,0 0 106-15,0 0 17 0,0 0 3 0,0 0 1 16,0 0-67-16,0 0-12 0,0 0-4 0,0 0 0 15,0 0-27-15,5 7-5 16,0 0-2-16,3 0 0 0,-3 5-10 0,3-5 8 0,3 0-8 16,-3 7 8-16,2 1-8 0,1-4 0 15,2 3 0-15,1 5 8 0,1-5-8 0,1 5 0 16,0-2 0-16,0 1 0 0,0 1 0 0,0 2 0 16,0 1 0-16,0 1 0 0,-3-2 0 0,3 0 0 15,-6-2 0-15,6 2 0 0,-3-2 0 0,3-5 0 0,0 0 0 16,0 5 0-16,0-5 0 0,0 0 0 0,2 5 0 0,-2-7 0 15,0-5 0-15,-3 3 0 0,3 1 0 0,-5-4 0 16,-1 0-18-16,1 0 4 0,-3 8 1 0,0-11 0 16,-3 3-26-16,-2-4-5 0,2 1 0 0,-5 1-487 15,3-3-97-15</inkml:trace>
  <inkml:trace contextRef="#ctx0" brushRef="#br0" timeOffset="3438.46">15925 1290 518 0,'0'0'23'0,"0"0"5"0,0 0-28 0,0 0 0 0,0 0 0 0,0 0 0 16,8 9 308-16,3-7 56 15,-1 5 11-15,1 5 2 0,2-2-285 0,-2 6-58 16,2 1-11-16,-2-3-3 0,-1 4-8 0,1 4-1 15,-1-4-1-15,-2 8 0 0,0 3-10 0,0-8 8 16,-3 9-8-16,1-9 8 0,-1 8-8 0,-2-3-17 0,-1-1 4 0,-2-3 1 31,0-1-24-31,0-2-4 0,-2 2 0 0,-4-5-1 0,4-2 21 0,-6-4 5 0,0 1 1 0,-5 4 0 16,-1-4 14-16,-1-1 12 0,-4 1-3 16,0-3 0-16,-7 3 16 0,2-4 3 0,-2-4 1 0,-3 4 0 15,0-7 6-15,-3 4 1 0,8-4 0 0,-2 0 0 0,2-4-36 16,0-3 0-16,3 0-10 0,0 0 10 15,-1-8-82 1,1 4-9-16,0 1-1 0,0-9-1 0</inkml:trace>
  <inkml:trace contextRef="#ctx0" brushRef="#br0" timeOffset="3925.97">14385 866 1191 0,'-13'-14'52'0,"5"7"12"0,0-5-51 0,0-2-13 0,0 10 0 0,-2-6 0 16,5-2 80-16,-6 3 12 0,0 2 4 0,3-3 0 15,-2 3-20-15,-1 5-4 0,1-3-1 0,2-2 0 16,-3 14-50-16,1-7-9 0,2 5-3 0,-3 2 0 0,0 0-9 16,1 5 0-16,-1 4 0 0,1-1 0 0,-1 3 0 0,-2 8 8 15,5-5-8-15,-3 5 0 0,3 0 0 0,1 2 8 16,1 1-8-16,1 1 0 0,2-2 0 16,1 1 8-16,2 1-8 0,5-2 0 0,0-2 0 0,6-5-14 15,2 1 2-15,3-4 0 16,2 1-28-16,4-9-6 0,1-1-1 0,1-2-460 15,0-5-92-15</inkml:trace>
  <inkml:trace contextRef="#ctx0" brushRef="#br0" timeOffset="4909.35">14616 765 403 0,'-6'0'36'0,"1"0"-36"0,-3 0 0 0,0 0 0 16,3 0 304-16,0 2 55 0,-1-2 10 0,4 5 3 16,-4 0-260-16,1 4-52 0,0 5-11 0,-1-2-1 15,1 2-22-15,3 5-4 0,-4 0-1 0,1-3 0 16,2-2-11-16,-2 5-2 0,2 0-8 0,1-5 12 16,2 0-12-16,0 5 0 0,0-9 0 0,0 1 0 15,0-4 0-15,2 5-20 0,4-5 4 0,-4-4 0 16,4 6-17-16,-1-7-3 0,0-2-1 0,6 0 0 15,-3 0-2 1,2-2 0-16,1-3 0 0,-1 1 0 0,6 1 16 0,-2-9 3 0,-4 5 1 0,1-7 0 16,5 7 9-16,-6-5 2 0,1-2 0 0,2 5 0 15,-2-3 8-15,-1-7 0 0,-2 5 0 0,0 0 0 0,-3-5 0 0,3 1 8 16,-2 3-8-16,-1-1 0 0,0-1 12 0,-2 10-3 16,-1-7 0-16,1 7 0 15,0 5 23-15,-3-8 4 0,0 8 0 0,0 2 1 0,0 0 3 0,0 0 1 16,0 0 0-16,0 0 0 0,0 0-23 0,-3 2-5 15,3 8-1-15,-3-3 0 0,3 2-3 0,0 3-1 16,0-2 0-16,0 1 0 0,0 3-8 0,3-2 8 16,0 0-8-16,-1-10 8 0,4 12-8 0,-1-14 0 15,-5 0 0-15,5 12 0 0,1-12 0 0,1 2 0 0,1-2 0 16,0 0 0 0,0-2-24-16,0 2-6 0,0-7-2 0,0 2 0 15,3-2-17-15,-3 5-4 0,2-5-1 0,1-2 0 16,-3 1-6-16,2 1-2 0,-2-2 0 0,0-3 0 15,3 5 9-15,-3 0 1 0,-3-5 1 0,3 5 0 16,0-2 19-16,-3-3 3 0,3 0 1 0,-3-2 0 16,1 0-7-16,2 2-1 0,-3-2 0 0,3 3 0 0,-6 1 24 0,6 3 12 15,-5-5-12-15,2 5 12 0,-2 0 48 0,0 7 16 0,-1-5 3 16,-2 5 1-16,0 0 24 0,0 0 6 16,0 0 1-16,0 0 0 0,0 5-33 0,0 9-6 0,3 0-2 15,0 1 0-15,-3 3-23 0,5-4-5 0,-5 5-1 0,3 7 0 16,-3-5-13-16,0 0-2 0,0 3-1 0,0-3 0 15,0-2-13-15,0 2 8 0,2-7-8 0,1 0 0 16,-3 5 16-16,2-7-2 0,1-10-1 0,-3 12 0 16,3-9-37-16,-3-5-8 0,0 0-2 0,0 0 0 15,0 0 3-15,0 0 1 0,8 0 0 0,-3-5 0 16,0 5-13-16,-2-7-2 0,2 0-1 0,0 5 0 16,1-7 11-16,-1-1 3 0,-2-2 0 0,2-2 0 0,3 0 32 0,-3-5 0 15,3 5 0-15,0-5 0 0,5-2 8 0,-2 2 9 16,2-2 2-16,0 7 0 0,1-5-6 0,-1 5-1 15,-3 0 0-15,1 2 0 0,0 3 18 0,-3 0 3 16,-1 1 1-16,1 6 0 0,-8 2 11 0,0 0 3 0,8 2 0 0,-2 6 0 16,-4-4-22-16,4 10-4 0,-4-2-1 0,1-2 0 15,-3 8-8-15,0 1-1 16,-3 2-1-16,1 0 0 0,-1-2-11 0,-2 0 8 16,-1 2-8-16,1-7 8 0,0 0-8 0,-1 5 0 0,1-5 9 0,0-2-9 15,0 0 0-15,-1-5 0 0,1 2 0 16,0-4 8-16,-1-3-8 0,4 3 8 15,2-5-8-15,-3 0 8 0,3 0 0 0,-3 0 0 0,1-5 0 0,2-2 0 16,0 0-8-16,2-2 11 0,1-3-11 0,2 0 12 16,3-9-4-16,0 7 0 0,3-12 0 0,-1 0 0 15,4 1-8-15,2 3 12 0,-1 1-12 0,4 2 12 16,2-6-12-16,0 3 0 0,0 4 0 0,3 3 0 16,0 1-9-16,0-5 9 0,0 10-12 0,0-3 12 15,-1-2-32-15,1 10 0 0,0-6 0 16,0 3 0-16,-3 2-142 0</inkml:trace>
  <inkml:trace contextRef="#ctx0" brushRef="#br0" timeOffset="5765.87">21333 1885 864 0,'0'-17'38'0,"0"8"8"0,0 2-37 0,0 4-9 15,0-4 0-15,0 3 0 0,0-3 327 0,3-1 63 0,-3 8 13 16,0 0 2-16,0 0-306 0,8 0-62 0,-3 5-12 0,1 5-2 16,-1-3-23-16,0 7 0 0,-2 2 0 0,2 5 0 15,-2 1 0-15,-1-1 0 0,1 5 0 0,-3-1 0 16,3 8 0-16,-1-11 0 0,-2 3 0 0,3-10 0 16,0 6-13-16,-1-7 2 0,1 2 1 0,0-6 0 15,-1-3 10-15,3 0-13 0,-5-7 5 0,6 4 8 16,-6-4 0-1,8 0 0-15,-3 0 0 0,3-4 0 0,0-6 20 0,0-1-2 16,0-3 0-16,2-1 0 0,-2 4 0 0,0-11 0 0,3 4 0 0,-1-4 0 16,-2-3-5-16,3 3-1 0,-1-3 0 0,1-1 0 15,-3 5-12-15,0-1 0 0,-3-3 0 0,3 6 0 16,0-2 0-16,0 2-12 0,0 9 3 0,0-9 0 16,0 12-131-16,0 0-25 15,2 3-6-15,1 1-1 0</inkml:trace>
  <inkml:trace contextRef="#ctx0" brushRef="#br0" timeOffset="6110.08">21884 1889 1785 0,'0'0'159'0,"-6"-4"-127"16,4 4-32-16,-4 0 0 0,1-7 137 0,0 7 22 16,0-3 4-16,-1 3 1 0,-2 3-97 0,0-3-19 0,0 7-4 0,-2 0-1 15,-1 0-35-15,1-3-8 16,-1 11 0-16,-2-1 0 0,0 0 0 0,-3 5 0 15,3 2 0-15,-3-2 0 16,2 6-8-16,-1-3-4 0,-1-4-1 0,3-3 0 16,5 3-26-16,0-4-5 0,0-2 0 0,5-2-1 15,0-3 2-15,3-7 1 0,0 0 0 0,11 4 0 16,0-4 11-16,2 0 3 0,0-4 0 0,3-3 0 0,0 4 8 0,0-8 1 16,-3 3 1-16,3 1 0 0,-3-4 18 0,0-3 0 15,0 2 0-15,1 2 0 0,-1-8 33 0,0 6 1 0,0 2 0 0,3-1 0 16,-3 4 5-16,3 0 1 0,-2-1 0 0,-1 4 0 0,0 1-20 15,0-4-4-15,-2 3-1 0,-1 4 0 16,-2-7-15-16,0 7 0 0,0 0 0 0,3 0 0 16,-3 0 0-16,2-3-13 0,4-1 2 0,-4 1 1 15,1-2-133-15,2 5-26 0,0-4-6 0,-2 1-671 16</inkml:trace>
  <inkml:trace contextRef="#ctx0" brushRef="#br0" timeOffset="6622.45">22209 1809 633 0,'5'-18'56'0,"-2"10"-44"0,0-3-12 0,-1-3 0 0,4-3 284 0,-4 1 56 15,1-5 10-15,0 6 2 0,-1 4-205 0,1 1-42 16,0 6-8-16,-1-4-1 0,-2 1-24 0,0 7-4 16,0 0 0-16,0 0-1 0,-2 7-43 0,-4 5-9 15,4 2-2-15,-4 5 0 0,1-2-13 0,-3 1 0 16,3 8 0-16,-1-5 0 0,-1 1 0 0,1-4 0 16,4 8 0-16,-4-12 0 0,4 12-10 0,2-7-2 15,0-2 0-15,0 4 0 16,2-5-88-16,1-2-17 0,0 0-4 0,-1-6-1 15,6-1 35-15,-3 0 7 16,3-7 2-16,3 0 0 0,-3 0 90 0,3 0 19 0,-1-10 3 0,1 3 1 16,2 2 40-16,0 1 8 0,3-3 1 0,0 4 1 0,-6-8-5 0,4 11 0 0,-4-7-1 0,-2 7 0 15,0 0-40-15,0 7-8 0,0 0-2 0,0-3 0 16,0 3-16-16,0 0-3 0,-3 5-1 0,0-2 0 16,3 4-9-16,0-3 10 0,3 4-10 0,-3-4 10 15,2-1-10-15,1 2 0 0,0-5 0 0,-1 4 0 16,3-4-23-16,-2-4-3 0,2 1-1 15,0-1 0-15,1-3-21 16,2 0-4-16,-6 0 0 0,6 0-1 0,-3-7 25 0,0 4 4 0,-2-4 2 0,2 3 0 16,-2-3 22-16,-1-3 0 0,1 1 8 0,-6 2-8 15,1-7 12-15,-1 4-4 0,-2-2 0 0,2 1 0 16,-5 4 20-16,-3-7 4 0,1 2 1 0,2 5 0 16,-3 0-9-16,0 0-3 0,-2 0 0 0,0-1 0 15,-1 8-21-15,6 0 9 0,-8 0-9 0,3 8 0 16,-3-1 0-16,3 0 0 0,0 4 0 0,-1 1-9 15,-2 5 9-15,3 1 0 0,2 4 0 0,1-4-8 0,-1 1 8 16,3 2 0-16,3-6 0 0,-1 6-8 0,4-10 8 0,2 4 0 16,2-1 0-16,4-3 0 0,1-1 0 0,1 2 0 15,3-5 0-15,-1 0 0 16,1 0-33-16,-1 0-2 0,-2-2 0 0,3 2-680 0,-1-7-136 16</inkml:trace>
  <inkml:trace contextRef="#ctx0" brushRef="#br0" timeOffset="6815.64">23360 2005 2833 0,'0'0'125'0,"0"0"27"0,0 0-122 0,0 0-30 16,0 0 0-16,5-3 0 0,3 3 46 0,-2 0 3 0,2 3 1 0,-1-3 0 15,-1 0-38-15,2 0-12 0,-3 7 0 0,3-3 0 31,-3 3-224-31,3-7-51 0</inkml:trace>
  <inkml:trace contextRef="#ctx0" brushRef="#br0" timeOffset="6948.75">23532 2207 2631 0,'0'0'58'0,"0"0"12"15,0 0 2-15,0 0 2 0,0 0-59 0,3 5-15 0,2 2 0 0,-2 0 0 0,2 0 22 0,-2 0 2 16,-1 0 0-16,1-2 0 15,2-1-96 1,-5-4-18-16,0 0-4 0</inkml:trace>
  <inkml:trace contextRef="#ctx0" brushRef="#br0" timeOffset="7159.07">24172 1859 2610 0,'0'0'116'0,"-2"4"23"0,-4 4-111 0,1 6-28 0,0 0 0 0,-3 5 0 16,0 2 39-16,0 5 2 0,-3-5 1 0,1 9 0 16,-3-1-27-16,2-1-6 0,-2-2-1 0,5-5 0 15,3-2-95-15,2-5-19 0,-2 5-4 0,5-5-1019 16</inkml:trace>
  <inkml:trace contextRef="#ctx0" brushRef="#br0" timeOffset="7469.46">24577 1958 2602 0,'0'0'116'0,"0"0"23"16,0 0-111-16,0 0-28 0,-2 7 0 0,-1 7 0 0,0-3 40 0,3 11 4 0,-5-4 0 0,0 4 0 0,-1-1-26 0,4 5-5 15,-6-12-1-15,5 5 0 0,0-1-12 0,1-8 0 16,2 2 0-16,2 2 0 0,1-3 0 0,2-8 0 16,1 4 0-16,2-2-10 0,0-5 10 0,0 0 0 15,2-5 0-15,3 5-8 0,1-10 8 0,-1 6 8 16,0-10-8-16,6 4 11 0,-1-6-3 16,1-1 0-16,-1-6 0 0,-2 2 0 15,2-1-8-15,-4-3 0 0,2 3 0 0,-6 4 0 0,-2-4 0 0,-3 4 0 16,3-4 0-16,-2 4 0 0,-1 1 0 0,-2 1 0 0,-1 2 0 15,-2-1 0-15,0 4 0 0,-2 8-12 16,-4-4 4-16,1 7 8 16,-3-4-96-16,-5 4-12 0,0 4-3 0</inkml:trace>
  <inkml:trace contextRef="#ctx0" brushRef="#br0" timeOffset="7828.58">23215 2661 172 0,'-8'-10'8'0,"8"6"1"15,-3 1-9-15,3 3 0 0,0-4 0 0,5-1 0 0,3 3 516 0,5-3 100 16,1-2 21-16,7 7 4 0,3-7-495 0,2 7-99 16,3-3-20-16,8-1-4 0,6 4-11 0,9 0-3 15,7 0 0-15,2 0 0 0,2 0 20 0,3 7 4 16,6-7 1-16,-1 7 0 0,8-3-34 0,-4 4 0 15,-1-6 0-15,5 7 0 16,8 1-19-16,-2-3-10 0,0 0-3 16,-22-3 0-16,6-1-80 0,5 4-16 0,5-7-3 0</inkml:trace>
  <inkml:trace contextRef="#ctx0" brushRef="#br0" timeOffset="61526.27">17031 2517 748 0,'0'0'67'0,"0"0"-54"0,0 0-13 0,0 0 0 15,0 0 144-15,0 0 27 0,-5 3 5 0,0-3 0 0,-3 4-132 0,0-1-28 16,2 4-4-16,-1-7-2 0,-4 7-10 0,3-3 0 16,0-1 0-16,0 6 8 0,-2-6-8 0,2 4 0 15,0 0 0 1,0-3 0-16,0-1 0 0,3 4 0 0,-3 0 0 0,2-2 0 0,-2 2 0 0,3 0 0 16,-3 0 0-16,0 5 8 15,3-5-8-15,-3 0 0 0,-3 4 0 0,3-1 0 16,3-3 0-16,-3 0 0 0,-2 5 0 0,-1 2 0 15,3-10 0-15,-2 6 0 0,2-1 0 0,-3 1-11 16,-5-3 11-16,6 5 0 0,4-3 8 0,-4 3-8 0,-6 2 0 0,8-2 0 16,0-1 0-16,-3-1 0 0,-2 4 0 0,0 5 0 15,0-5 0-15,-1 0-8 0,1 2 8 0,0-6 0 16,0 4 8-16,2 5-8 0,1-8 0 0,-1 4-8 0,0-6 0 16,3 3 0-1,1-1-28-15,1-1-4 0,1-3-2 0,-3 0-542 0</inkml:trace>
  <inkml:trace contextRef="#ctx0" brushRef="#br0" timeOffset="62380.24">16177 3166 230 0,'13'-11'20'0,"-3"-1"-20"15,1-9 0-15,2 7 0 0,3-1 249 0,-3 1 46 16,-2 3 9-16,0-8 1 0,2 12-173 0,-3-5-34 15,-7 5-7-15,-3 0-2 0,0 7-13 0,0 0-4 16,0 0 0-16,0 0 0 0,-11 7-38 0,-2 5-8 16,0 9-2-16,-6 2 0 0,-4 1-16 0,-4 16-8 15,1-3 8-15,-6 6-8 0,0 4 9 0,0 7-9 16,-7 0 10-16,-4 5-10 0,-2-5 12 0,0 5-4 16,3 0-8-16,-3-3 12 0,5-4-12 0,-2-5 0 15,0 2 0-15,2 3-10 0,-5-12 10 0,8 5 0 0,3-3 0 16,-3-7 0-16,2 3 0 0,4-3 0 0,1-2 0 0,1-7 8 15,5 2-8-15,1-2 0 0,2 2 0 0,-1-2 8 16,4-7-8-16,-1-5 0 0,1 5 0 0,2-5 0 16,0 0-10-16,3 0 10 0,0-7-12 0,2 5 12 31,0-5-31-31,1 0 1 0,2 0 0 0,3-2 0 16,-1-3-97-16,4-2-19 0,2 0-4 0,0 0-1 0</inkml:trace>
  <inkml:trace contextRef="#ctx0" brushRef="#br0" timeOffset="62798.03">16256 2842 288 0,'11'-10'25'0,"-6"6"-25"0,5-3 0 0,-4 7 0 0,-6 0 299 0,5-3 54 15,3 3 11-15,3 3 3 0,-1-3-249 0,1 7-50 16,2 4-9-16,3-1-3 0,-3 2-12 0,3 2-2 16,-3 5-1-16,0-5 0 0,3 7-21 15,-2 5-4-15,-1 2 0 0,-3 3-1 16,4 4-15-16,-4 5 0 0,1 0 0 0,-1 7 0 0,1 0 0 0,-1 5 0 16,1 2 0-16,2-5 0 0,-2 10 8 0,5 0-8 15,5 2 0-15,-3 0 0 16,1-2 12-16,2 2-3 0,6-2-1 15,-1-3 0-15,3 3-8 0,-2-5 0 0,2 0 0 0,0-2 0 0,-3 0 0 0,1-5 0 0,-1-5-9 16,1 5 9-16,-1 0 0 0,1-2 0 16,-4-3 0-16,1-2 0 0,3-7 0 0,-6 2 0 15,0-2 9-15,-3-2-9 0,1-8 8 0,0 3-8 0,-6 0 8 0,3-5-8 16,-6-2 0-16,1 2 0 0,-3-2 0 0,0 2 0 16,-3-7 0-16,-2-2 0 0,-1 2 0 0,1-2 0 15,-6-3 0-15,1-2-12 0,2-2 0 0,-6 2 1 16,1-7-34-16,-3 5-7 15,0-5-2-15,0-5-515 0,6-2-103 0</inkml:trace>
  <inkml:trace contextRef="#ctx0" brushRef="#br0" timeOffset="63149.63">15079 4648 2023 0,'0'0'44'0,"0"0"10"0,0 0 2 0,10-7 0 0,6 7-44 0,5-5-12 15,6 3 0-15,2-3 0 0,5-2 0 0,1 5 0 16,7-5 0-16,3 0 0 0,5 0 0 0,3-3 18 0,11 3-2 0,-1 5 0 15,1-5-16-15,4 2 10 0,9 5-10 0,0 0 8 16,0 0-8-16,5 5 8 16,8-3-8-16,-3 5 8 0,-2-2-8 0,2 2 0 15,3 0 9-15,0 5-9 0,-3-5 0 0,-2-5 8 16,-6 10-8-16,3-5 0 0,-2 0 0 0,-1-2 0 0,-2 2 0 0,-6-5 8 31,-7-2-51-31,-1 0-9 0,1 0-3 0,-9 0-833 0</inkml:trace>
  <inkml:trace contextRef="#ctx0" brushRef="#br0" timeOffset="65477.27">4252 5845 1386 0,'-13'0'61'0,"13"0"13"0,-6 2-59 0,-7 3-15 16,5 0 0-16,-2-3 0 0,7 5 43 0,-8 0 5 15,6 0 2-15,-3-2 0 0,3-3-30 0,0 3-7 16,2-2-1-16,3 1 0 16,-8 3-12-16,8 0 0 0,-5 0 0 0,5 0 0 0,-6-2 0 0,6-2 0 15,-5 1 0-15,2 3 0 0,3 0 0 0,0 5 0 16,-5-5 0-16,5 3 0 0,-2 1 0 0,-1 3 0 16,3 1 0-16,-3 3 0 0,1 1 0 0,2 0 0 0,-3-3-8 15,-2 8 8-15,2-8 0 0,3 3 0 16,0 2 0-16,0-2 0 0,0 2 0 0,3-7-12 15,2 5 12-15,-2-5-10 0,2-2 10 0,5-5 0 0,-2 5 0 16,3-5 0-16,-3-5 0 0,5 3 0 0,0-3 0 0,6-2-12 31,-1-2-99-31,1-3-20 0</inkml:trace>
  <inkml:trace contextRef="#ctx0" brushRef="#br0" timeOffset="65958.3">4442 5967 1735 0,'-5'0'38'0,"0"0"8"0,-1 0 2 0,-1 5 0 0,1-5-38 0,4 2-10 0,2-2 0 0,0 0 0 0,-6 0 9 0,6 0 0 15,0 0 0-15,0 0 0 16,0 0-1-16,0 0 0 0,0 0 0 0,0 0 0 0,0 0-8 0,-5 5 0 15,2 2 0-15,3 0 0 0,-2 0 0 0,2 0 0 16,-3 0 0-16,3 5 0 0,-3-5-11 0,3 7-4 16,-2-7-1-16,2 1 0 0,0 3 26 0,0 3 5 15,2-7 1-15,1 5 0 0,-3-5-29 0,3 7-6 0,2-9-1 16,0 2 0-16,-2-5 20 0,5 3 0 0,0-5 0 16,0 3 0-16,0-6 0 0,2 3 0 0,1-5 0 0,-1 3 0 15,1-5 0-15,2 0 0 16,-5-5 0-16,5 0 0 15,-5 5-37-15,3-2-1 0,-3-7 0 0,0 6 0 16,2-2 1-16,-2-2 0 0,0 0 0 0,0 2 0 16,-2-2 37-16,1 7 10 0,1 0 1 0,-2-5 0 0,-1 5-11 0,0 5 0 15,-5 2 0-15,0 0 0 0,0 0 24 0,0 0 0 16,0 0 0-16,0 0 0 0,0 0 17 0,8 2 3 0,-5 3 1 0,2 2 0 16,-2 0-13-16,-1 0-4 0,4 5 0 0,-6-3 0 15,2-2-18-15,4 1-10 0,-6 3 10 0,5-4-10 16,-5 0 8-16,5 0-8 0,-5 1 0 0,3-4 0 15,2 3 0-15,-5-7 0 0,0 7-11 0,5-7 11 16,3 5-76-16,-2-5-7 0,-4 0-1 0,4-5-651 16</inkml:trace>
  <inkml:trace contextRef="#ctx0" brushRef="#br0" timeOffset="66357.44">4765 5974 921 0,'0'0'82'0,"0"0"-66"16,0-7-16-16,3 5 0 0,-3 2 155 0,0 0 27 15,0-5 6-15,0 5 0 0,0-7-88 0,0 7-19 16,0 0-3-16,0 0-1 0,0 0-37 0,0 0-8 15,0 0-2-15,0 0 0 0,0 0-17 0,5 7-3 16,-2 0-1-16,-1 5 0 16,4 0-9-16,-6-3 0 0,2 3 0 0,1-2 0 0,-3 1 0 0,3-4 0 15,-3 5 0-15,0-5 0 0,0 0 0 0,2 0 0 16,-2-7-11-16,3 5 11 0,-3 2-19 0,0-7 2 16,0 0 0-16,0 0 0 0,0 0 17 0,0 0-8 0,0 0 8 0,0 0 0 15,0 0 0-15,0 0 0 16,0 0 0-16,0 0 0 0,0 0 0 0,5-5 0 0,3 5 0 0,-5-7 0 15,2 0 0-15,0 3 0 0,3-4 0 0,-2 1 0 16,4-2-8-16,-2-3 8 0,-3 0 0 0,3 5 0 16,0 0 0-16,-2-2 0 0,4-3 0 0,-2 0 0 15,-3 5 0-15,3-2 0 0,3-7 0 0,-3 8 0 16,-3-6 0-16,3 7 0 0,-8-4 0 16,5 3 0-16,1 1 0 0,2 0 11 0,-8 0-11 15,0 7 10-15,2-2 9 0,-2 2 1 16,0 0 1-16,0 0 0 0,0 0-21 0,0 0-18 15,0 0 3-15,0 0 1 0,0 0 22 0,0 0 5 0,0 7 1 0,0-5 0 16,-2 5-14-16,2-7 0 0,0 0 0 0,0 7 0 0,0-2 0 0,0 2 0 16,0-2 0-16,0-5 0 31,0 0-56-31,2 2-5 0,-2 5-1 0,3-2-772 0</inkml:trace>
  <inkml:trace contextRef="#ctx0" brushRef="#br0" timeOffset="66847.99">5093 5892 1872 0,'0'0'41'0,"0"0"9"0,0 0 2 0,0 0 0 0,0 0-42 0,0 0-10 0,0 0 0 0,0 0 0 16,0 0 0-16,6 7 0 0,-6-2 0 0,2 2 0 15,1 2 0-15,-1-2 0 0,4 5 0 0,-1 2 0 16,-5 0 0-16,3-2 0 0,-1 7 0 0,-2-3 0 15,3 1 0-15,0-1 0 0,-1-4 0 0,-2 2 0 16,3-2 0-16,-3-3 0 0,0-2 0 0,3 1 0 16,-3 1 0-16,0-9 0 15,0 0 0-15,0 7 0 0,0-7 0 0,0 0 12 0,0 0-12 0,0 0 12 0,0 0-4 0,0 0 0 16,0-7 0-16,0-5 0 0,2 5-8 0,-2-7 0 16,0-5 9-16,6 5-9 0,-6-5 10 0,2 0-2 15,3-2-8-15,-2 2 12 0,5-2-4 0,-5 3 0 16,-1 3-8-16,6-1 12 0,-2 4-12 0,1 0 0 15,-4-2 0-15,5 7 0 0,0 0 0 16,-3 0 0-16,1 2-8 0,2 3 8 16,-1-3 0-16,-1 3-12 0,2-3 12 0,0 5-10 15,0 5-118-15,0-5-24 0,7 2-5 0,-4-2-1 0</inkml:trace>
  <inkml:trace contextRef="#ctx0" brushRef="#br0" timeOffset="67047.69">5522 6073 288 0,'-11'0'25'0,"11"0"-25"0,0 0 0 0,0 0 0 16,0 0 444-16,0 0 83 0,3 7 17 0,-3-7 3 15,0 0-438-15,8 5-87 0,-8-5-22 0,5 2 0 16,3 3 0-16,0-3-10 0,0-2 1 0,3-2-987 15</inkml:trace>
  <inkml:trace contextRef="#ctx0" brushRef="#br0" timeOffset="67833.83">5861 5586 2185 0,'-6'-7'48'0,"6"7"9"0,-5 0 3 0,0 5 2 0,2-5-50 0,0 7-12 15,1-5 0-15,2 8 0 0,0-1 0 0,0 5 0 0,0-2 0 0,-6 7 0 16,6-5 0-16,0 7 0 16,-2 0 0-16,-1 3 0 0,3-3 0 0,-3 7 0 15,3-2 0-15,-2 2 0 0,-1 3 0 0,3-3 0 16,0 0-8-16,0-2 8 0,3-5 0 0,-1 3 0 15,1-8 0-15,8 3 0 16,-6-5-8-16,3 1 8 0,3-4 0 0,2 3 0 0,0-9 0 0,0 2 0 16,0-5 0-16,1 3 0 0,4-2 0 0,-2-3 0 0,0 0 0 0,0-3 0 15,5-2 0-15,0-2 0 0,-2 0 0 0,2-2 9 16,3-3-9-16,-3 0 0 16,-3-2 0-16,1 0 0 0,-1 0 0 0,1-5 0 0,-3 0 0 0,0 5 8 15,0-2-8-15,-3-3 0 0,-3 0 0 0,-2 5 0 16,-2 2 0-16,-4-2 0 0,-4 0 0 0,2 2 0 15,-6 3 0-15,1 2 0 0,-3-5 0 0,-3 5 0 16,4 2 0-16,-1 5 0 0,-3-2 0 0,3 2 0 16,-3 2-11-16,1 3 11 0,-1 2-8 0,3 5 8 15,3-3-8-15,0 3 8 0,0 2-8 0,2 0 8 0,-2 0 0 0,5 5 0 16,0-5 0-16,0 5-8 0,2 2 0 0,1-7 0 16,5 5 0-16,0-7 0 0,2-3 8 15,4-1 0-15,4 1 8 0,1-7-8 0,-1 5 0 0,3-7 0 16,-2-2 0-16,5-3 0 15,-3-6-21-15,3 1-9 0,-1-9-2 0,7 5 0 16,-4-5-40-16,6-2-8 0,-1 0-1 16,-4-5-1-16,5 0 9 0,-1-2 1 0,-1-2 1 0,-1 6 0 15,-6-7 29-15,1 3 6 0,0 0 0 16,-5-3 1-16,-6-4 35 0,0 7 0 0,-2-3 0 0,-1 3 0 0,-4 2 58 0,-1 0 15 16,-3 12 3-16,1-5 1 0,-3 5 35 0,0 5 6 0,-3-3 2 0,1 5 0 15,-1 2-40-15,3 5-8 0,-5-2-2 16,2 2 0-16,-2 2-37 0,0 5-7 15,-1 5-2-15,-2 0 0 0,0 2-15 0,1 7-9 0,-1-2 10 0,-3 9-10 16,3 3 0-16,0-1 0 0,0 3 0 0,0 0 0 16,0 0 0-16,0 2 0 0,3 5 0 0,2 0 0 15,-2 0 0-15,5 0 0 0,-2 0 0 0,4 0 0 16,1 0 0-16,-1 0 0 16,1-7 0-16,2 3 0 0,1-4 0 0,-1 6 0 0,0-3 0 15,1-6 0-15,-4 4 8 0,1-1-8 16,-1-1 0-16,1-3 0 0,-3 0 0 0,0-6 8 0,-3 1-8 0,3-2 0 15,-5-2-12-15,3-5-6 0,-6-4-1 0,2 1 0 16,-2-4-193 0,-2-2-40-16,-17-10-7 0,9-2-1 0</inkml:trace>
  <inkml:trace contextRef="#ctx0" brushRef="#br0" timeOffset="67996.14">6472 6153 230 0,'0'-26'10'0,"0"12"2"0,0 2-12 0,2-2 0 15,1-4 0-15,0 1 0 16,2-2 355-16,0 5 68 0,1 0 13 0,1 0 4 0,1-3-300 15,6 8-59-15,-4-3-12 0,3 5-2 0,-5 0-31 0,8 3-5 16,0-4-2-16,3 6 0 0,-1-5-29 0,3 2 0 16,3-2 0-16,0 0 0 0,0 0 0 0,0 2-15 15,-1-2 2-15,4-2-933 0</inkml:trace>
  <inkml:trace contextRef="#ctx0" brushRef="#br0" timeOffset="68217.7">7176 5544 1440 0,'0'0'128'0,"0"0"-103"0,0 0-25 0,0 0 0 16,0 0 187-16,0 0 32 15,0 0 6-15,0 7 2 0,0 0-169 0,0 7-34 16,2 0-6-16,-2 5-2 0,0 2-1 0,0 3-1 0,0-3 0 0,0 7 0 16,0 3-14-16,0-3 0 0,0 5 0 0,0-5 0 15,0 0 0-15,5 3 0 0,-2-3 0 0,0-2 0 16,-1-5 0-16,4 0 0 0,-4-2 0 0,1 0 0 31,0-5-28-31,-1 0-3 0,1-2 0 0,0-5 0 0,-1-4-21 0,-2-3-4 0,0 0 0 0,0 0-576 16,0 0-114-16</inkml:trace>
  <inkml:trace contextRef="#ctx0" brushRef="#br0" timeOffset="68402.07">7011 5765 1843 0,'0'0'81'0,"0"0"18"0,0 0-79 0,8 0-20 0,6 0 0 0,2-5 0 0,5 3 176 0,2-3 31 15,4 3 6-15,5-3 2 16,-6-2-143-16,6 0-29 0,5 0-6 0,3-5-1 0,2 3-25 0,0-3-11 16,1-7 8-16,-4 5-8 15,1-7-155 1,-3 2-36-16</inkml:trace>
  <inkml:trace contextRef="#ctx0" brushRef="#br0" timeOffset="70274.03">3551 6537 115 0,'0'0'0'0,"0"0"10"0,0 0-10 0,0-3 0 0,2-1 0 0,-2 4 0 16,0-8 214-16,-2 6 41 15,2-3 8-15,0 3 1 0,0-3-159 0,-6-2-32 0,4 3-6 0,-1 4-2 16,3-7-12-16,-5 7-2 0,2-3-1 0,-2-2 0 16,0-2-24-16,2 7-5 0,0-2-1 0,-5-3 0 15,6 3-7-15,-9-3-1 0,6 5-1 0,-3 0 0 16,-3 5-11-16,3-3 8 0,-2 3-8 0,-1 2 8 15,1 0-8-15,2 0 0 0,-6 0 0 0,4 7 0 0,-3 1 12 0,5-1 0 16,0 4 0-16,-3 4 0 16,6 1-1-16,2-2 0 0,-2 5 0 0,2 2 0 0,1 1-11 15,4-4 0-15,-2 1 0 0,8 0 0 0,-5 0-14 16,2-2 5-16,6-6 1 0,-3-3 0 0,0-1-10 0,5-3-2 16,3-4 0-16,-6 1 0 15,6-4-22-15,-3-4-5 0,3-4-1 0,0-4-391 0,3 1-78 16</inkml:trace>
  <inkml:trace contextRef="#ctx0" brushRef="#br0" timeOffset="71194.05">3757 6473 1904 0,'-5'0'42'0,"2"0"9"0,-2 2 1 0,5-2 1 0,-3 5-42 0,1-3-11 0,-4 3 0 0,4 2 0 16,-4 0 0-16,6 0 0 0,-2 5 0 0,-1-2 8 15,3 4-8-15,-5-3 0 0,2 4 0 0,3 3 0 16,-5-4 0-16,5 8 0 0,-3-6 0 0,3 1 0 16,0 1 0-16,0-4 0 0,0 1 0 0,0-4 0 15,3 1 0-15,2-3 0 0,-2-1 0 0,2-1-11 16,0-3 3-16,1-1 0 0,-4-3 0 0,6 0 0 15,0 0-4-15,0-3 0 0,3-1 0 0,5-6 0 16,-6-2-24-16,6 1-4 16,-3 1-2-16,3-4 0 15,-3-5-6-15,1 5-2 0,-1-5 0 0,0 5 0 0,-5-5 24 0,3 5 5 0,-4 3 1 0,4-6 0 16,-3 3 20-16,-5 2 0 0,2 1-9 0,-2 1 9 0,5-2 10 0,-8 5 6 16,2 3 0-16,-2 4 1 0,0 0 39 0,0 0 7 15,0 0 1-15,0 0 1 0,0 0-20 0,0 0-4 16,0 0-1-16,5 7 0 0,-5 2-11 0,6 0-2 15,-6-1-1-15,5-1 0 0,-5 4-16 0,3 3-10 16,2-2 12-16,-5-2-12 0,3 1 18 0,-3-4-3 16,2 5-1-16,-2-5 0 0,3 0-26 0,2 0-6 0,1-2-1 15,-4-3 0 1,-2-2-35-16,5 0-7 0,6-2-2 0,-3-3 0 16,-3-2-123-16,3 3-25 0,0-3-5 0,3-1 0 15,2 1 57-15,-8-4 12 0,8 4 3 0,-5-3 0 0,3-2 112 16,-3 5 22-16,-3-4 10 0,3 4-8 0,0 0 159 0,0-1 32 15,0 1 6-15,-5 0 2 0,2 0-51 0,0 3-9 0,-2 4-3 0,2-3 0 16,-5 3-52-16,0 0-10 0,5 0-2 0,-5 0-1 16,3 3-16-16,2 4-3 15,-2 2-1-15,5 0 0 0,-8-1-14 0,3-1-2 0,-3 9-1 0,0-2 0 16,-3 0-15-16,3 0-3 0,0 5-8 0,-5-5 12 16,2 5-12-16,0-5 0 0,-2 0 0 0,2 0 0 15,-2-2 0-15,5-2-10 0,-3-3 0 0,3-3 0 16,-2 1-43-16,2-5-9 15,0 0-2-15,0 0 0 0,0-5-1 0,2-2-1 0,1 0 0 16,2-4 0-16,-5 1 32 0,3-2 6 0,2 1 2 16,-5-4 0-16,6 1 37 0,-1 3 7 0,3 1 2 0,-5-2 0 15,4-2 18-15,1 7 4 0,-5 0 1 0,2-5 0 0,6 10 1 0,-8-5 1 16,2 2 0-16,-5 5 0 0,0 0-15 0,5 5-3 16,3-3-1-16,0 5 0 0,-3 5-13 0,1-2-2 15,-1 6-1-15,3-2 0 0,-8 3-10 0,5 1 10 16,-2 1-10-16,-1 0 10 0,1 2-10 15,-3-2 0-15,0-2 9 0,5 1-9 0,-5-4 0 0,0-6 0 16,0 3 0-16,0-4 8 0,0 0-8 0,0-7-8 16,0 0 8-16,0 0-12 0,0 0 12 0,0-7-10 15,3-4 10-15,0 1-10 0,2-6-4 0,-2 2-1 16,2-8 0-16,3 4 0 0,-6-4 15 0,4 1 0 16,-1 2 0-16,3-6 0 0,0 3 0 0,3 4 0 15,-1-4 0-15,-2 1 0 0,3 2 0 0,2-2 0 0,-3 7 0 16,1-5-9-16,0 8-12 0,2 1-3 0,-5-2 0 0,5 5 0 31,-5-4-40-31,3 4-8 0,2 4-1 0,-8-1-666 0</inkml:trace>
  <inkml:trace contextRef="#ctx0" brushRef="#br0" timeOffset="71651.87">4747 6736 1785 0,'-8'5'159'0,"2"-2"-127"0,4 1-32 0,-1-1 0 16,3-3 148-16,-3 4 24 15,-2 3 5-15,5 0 1 0,0 0-130 0,-5 5-25 0,5-5-6 0,0 0-1 16,0-7-16-16,5 7 10 0,-5-2-10 0,5 2 8 16,-2-4-136-1,-3-3-28-15,0 0-6 0</inkml:trace>
  <inkml:trace contextRef="#ctx0" brushRef="#br0" timeOffset="72390.87">5072 6353 2286 0,'-16'0'50'0,"14"0"10"0,-6 0 3 0,2 2 1 16,1-2-51-16,-3 5-13 0,3-2 0 0,0 4 0 0,2 2 8 0,-2 0 0 15,-1 3-8-15,1 2 12 0,0 7-12 0,2-2 0 16,-5 7 0-16,-2-2 0 0,4 9 0 0,4 0 0 16,-6 4 0-16,2-2 0 0,6 5 0 0,0-7-8 0,3 3 8 15,-3-3 0-15,3-8 0 0,-1 4-8 16,6-4 8-16,0-3 0 0,3-4-12 0,-1 1 4 0,6-5 8 15,0-2-13-15,0-5 13 0,0-4 0 0,5 1-10 16,-2-4 10-16,-1-4 0 0,1 1 0 0,-1-4 0 0,3-5 0 16,0 1 0-16,3 1 0 0,-3-9 10 0,1 5-10 15,1-5 0-15,-4 1 0 0,-1 1 0 0,-4-2 0 16,2 1 0-16,-1 3 0 0,-7-3 13 0,3 4-4 16,-6-1-9-16,-2 1-9 0,-3 7 9 15,0-4-13-15,-5 3 13 0,2-3 12 0,-5 4-3 0,3 0 0 16,-1 7-9-16,-2-3 0 0,-2 3 0 0,5 3 0 15,-3 1 0-15,0-1 0 0,2 8 0 0,-2 1 8 16,3-2-8-16,3 4 0 0,-1-3 0 0,0 8 0 16,3 2 0-16,0 1-11 0,0-4 11 0,3 1-8 15,2-2 8-15,3 1-10 0,3-6 10 0,2-2-10 16,-5 1 10-16,10-4 0 0,1-2-9 0,2-2 9 16,3-3-32-16,-3 0-1 0,6-8-1 0,-4 1 0 15,4-4-41-15,-1-3-8 0,3-5-1 0,-2 2-1 16,2-2 9-16,0-2 1 0,3 0 1 0,-8-2 0 0,2-1 46 0,1-2 8 15,-1 0 3-15,0 0 0 0,-7 1 41 0,2 3 9 16,-5-3 2-16,0 1 0 0,-3 1 45 0,-2 1 8 16,-1 1 3-16,-2 0 0 0,-3 2-15 15,-2 0-4-15,-3 5 0 0,3 3 0 0,-3 1-8 0,0-2-3 0,-3 10 0 16,3-3 0-16,-5-2-18 0,2 7-4 16,-5 0-1-16,3 7 0 0,0 0-27 15,-6 5-11-15,3 5 8 0,0-1-8 0,-2 5 0 0,2 5 0 0,-3 2 0 16,6 5-11-16,0 0 11 15,2 2 0-15,0 5-9 0,3 0 9 0,3 0 0 0,0 3-9 16,4-3 9-16,-1 0 0 0,2-7 0 0,-3 4-8 0,3-4 8 0,0-5 0 16,-3 1 0-16,3-4 0 15,3 1 0-15,-6-4 0 0,0-4 0 0,3-4 0 16,-5 1 0-16,-1-1 0 0,1-3 0 0,-3-4 0 0,3 5 0 0,-6-9-10 31,3-3-89-31,-3 7-17 0,1 0-4 0,-6-7-883 0</inkml:trace>
  <inkml:trace contextRef="#ctx0" brushRef="#br0" timeOffset="72556.74">5667 6915 1494 0,'-5'-19'66'0,"5"12"14"0,-3 0-64 0,1-4-16 15,2 3 0-15,2-6 0 0,-2 7 94 0,3-4 16 16,2 4 3-16,3-1 1 16,0 1-48-16,5-4-10 0,1 4-1 0,4-3-1 15,3-2-41-15,1 5-13 0,4-4 8 0,0 4-8 31,6-3-66-31,-5-2-17 0,-1 1-3 0,1 4-486 0,-1-8-98 0</inkml:trace>
  <inkml:trace contextRef="#ctx0" brushRef="#br0" timeOffset="72743.23">6207 6581 1861 0,'0'0'40'0,"0"0"9"0,0 0 2 0,0 0 2 0,0 0-42 0,0 0-11 0,0 0 0 0,0 0 0 16,0 0 85-16,0 0 15 16,3 7 4-16,-3 0 0 0,-3 7-28 0,3 1-4 15,-3 1-2-15,1 1 0 0,4 8-47 0,-2 1-10 16,0-5-1-16,3 8-1 0,0 4-2 0,2-3 0 0,-5-2 0 0,3 1 0 15,2-6-9-15,-2-2 8 0,-1 0-8 0,6-2 8 16,-2 2-8-16,1-6 0 0,4 3 0 0,-8-8 0 16,5 2-17-16,0-5-6 0,0 0-1 0,-1-3 0 31,4-1-98-31,-6-6-20 0,1-1-4 0,2-3-813 0</inkml:trace>
  <inkml:trace contextRef="#ctx0" brushRef="#br0" timeOffset="72932.59">6096 6816 1555 0,'-5'0'138'0,"2"-2"-110"16,-2 2-28-16,5 0 0 0,-3-5 166 0,3 5 28 16,0 0 6-16,0 0 0 0,0 0-90 0,0 0-18 15,0 0-4-15,0 0-1 16,11 0-43-16,2 0-9 0,3 0-2 0,2 0 0 16,1-7-33-16,2 0 0 0,8 0 0 0,0 0 0 15,6-5-17-15,-1 5-11 0,-5-7-1 0,6 2-1 16,-1-2-197-1,0 3-39-15,32-18-8 0,-15 4-2 0</inkml:trace>
  <inkml:trace contextRef="#ctx0" brushRef="#br0" timeOffset="80558.97">5157 9540 1641 0,'0'0'72'0,"5"-5"16"0,-5 5-70 0,3-7-18 0,2 7 0 0,0-2 0 16,3-3 29-16,3-2 3 0,2 5 0 0,0-3 0 15,0 3-3-15,6-3 0 0,-6 5 0 16,6-5 0-16,-1 3-6 0,3-3-2 16,-2 5 0-16,7 0 0 0,-2 0-21 0,3 0 0 15,-1-2 0-15,1 2 0 0,-4 2 0 0,4-2 0 0,-6 5 0 16,5-5 8-16,-2 2 0 0,3 3 0 0,-3 0 0 0,2-3 0 15,0-2 3-15,1 5 1 0,-1-3 0 0,4 5 0 16,-4-2 3-16,6-3 1 0,-8 3 0 16,5-3 0-16,-3-2 4 0,3 5 0 0,-8-5 1 0,3 2 0 15,5 3-5-15,0-5-2 0,3 5 0 0,0-3 0 16,2-2-14-16,-2 0 9 0,5 0-9 0,-5 5 8 0,2-3-8 16,-2-2 8-16,0 0-8 0,-1 0 8 15,1 0-8-15,3 0 8 0,2 0-8 0,0 0 8 16,-3 0 3-16,0 0 0 0,4 0 0 0,-1 0 0 15,-6-2-11-15,6 2 0 0,-8 0 0 0,6 0 0 0,-1 0 0 0,1-5 8 16,-1 5-8-16,0 0 8 0,3 0-8 0,1 0 10 16,-1 0-10-16,-3 5 10 0,0-3-10 0,-2-2 12 15,3 0-12-15,-1 0 12 0,-2 0-12 16,-1 0 12-16,6 0-12 0,0 0 12 0,1 0-12 16,-1 0 0-16,0 0 9 0,0 0-9 0,-3 0 0 0,6-2 0 15,-1-3 0-15,-2 5 8 0,1-7-8 0,1 7 0 0,1-5 0 16,2 3 8-16,-5 2-8 0,0-5 0 0,0 5 0 0,0-2 0 15,0-3 0-15,3 5 0 0,-3-2 0 0,0 2 0 16,3-5 0-16,0 3 8 0,2 2-8 16,0-5 0-16,1 5 0 0,-6 0 8 0,0 0-8 15,0 0 0-15,5 0 0 0,0 0 0 0,-2 0 0 0,0 5 0 16,2-5 0-16,-2 2 8 16,-1 3-8-16,4-5 0 0,-6 2 0 0,0-2 9 0,3 0-9 15,-3 5 0-15,2-3 22 0,-2-2-2 0,0 5-1 0,0 2 0 16,0-7-19-16,-2 7-11 0,-3-7 2 0,-1 7 0 15,4-7 9-15,-1 5 9 0,3-5-1 0,-2 2-8 16,2 3 16-16,0-3-3 0,0-2-1 0,0 5 0 16,-3-3-12-16,1 3 0 0,-1-5-9 0,0 5 9 15,1-5 0-15,4 0 8 0,-2 0 1 0,3 0 0 0,-3 0-9 16,0 0 0-16,0 0 0 0,0 0 0 0,-5 0 0 0,2-5 0 16,1 5 0-16,-1-5 0 0,1 3 0 0,-4-3 0 15,4 3 0-15,-3-3 8 16,2 5 1-16,0-2 0 0,3-3 0 0,-2 5 0 0,-3-2-9 15,-1-3 12-15,-2 5-12 0,3-7 12 16,0 7-4-16,0-5-8 0,-1 3 12 0,1-3-4 16,0 5-8-16,2-7 0 0,1 7-12 0,-4 0 12 0,1-2 20 15,0-3 11-15,0 3 2 0,-3-3 1 16,0 3-34-16,0-3-12 0,3 5 0 0,-1 0 0 16,1-7 12-16,0 7 12 0,0 0-3 0,-1-5 0 0,1 3-9 0,-3-3 0 15,0 5 9-15,1-7-9 0,-4 5 0 0,0-3 0 16,1 5 0-16,2-7 0 0,-3 5 0 0,4-3 0 15,-4-2 0-15,3 2 0 0,0 3 0 0,0-3 14 16,0-2-3-16,1 5-1 0,-1-3-10 0,-6-2 0 0,1 0 0 16,-3 7 0-16,3-7 0 0,-3 2 0 0,1 5-10 0,-1-2 10 15,3-3 0-15,-3 5 0 0,3-2 0 0,-3-3 10 16,-3 5-10-16,3 0 8 0,1 0-8 0,-4-2 8 16,1 2-8-16,-1 0 12 0,1 2-12 15,-3-2 12-15,-1 0-12 0,-1 5 0 16,-1-3 0-16,0 3-11 0,-2-3 11 0,-1-2 8 0,1 5-8 0,-1-3 11 15,1 3-11-15,-3-5 0 16,0 5-12-16,0-3 12 0,0 3 0 0,0-3 0 0,0-2 0 0,0 5 12 16,-3-3-12-16,0-2 0 15,3 5 0-15,-3-3 0 0,3-2 0 0,-2 0 0 0,-1 7 0 0,0-7-11 16,0 0 11-16,1 5 0 0,-1-5 0 0,-5 0 0 16,0 0 0-16,3 0 0 0,5 0 0 0,-8 0 0 15,0 0 0-15,0 0 0 0,5 0 0 0,-5 0 0 16,0 0-20-16,0 0-4 0,0 0-2 15,0 0 0-15,0 0-66 0,0 0-14 0,0 0-2 0,0 0-977 16</inkml:trace>
  <inkml:trace contextRef="#ctx0" brushRef="#br0" timeOffset="85263.82">16312 2915 345 0,'0'0'31'0,"0"0"-31"0,8 0 0 0,-8 0 0 15,0 0 69-15,0 0 8 0,5-3 2 0,-5 3 0 16,0 0-12-16,0 0-3 0,2-4 0 0,-2 4 0 16,0 0 2-16,0 0 0 0,0 0 0 0,0 0 0 0,0 0-37 15,0 0-7-15,-5 4-2 0,3-1 0 0,2-3-8 0,-8 7-1 16,-3 0-1-16,3 0 0 0,0 0-2 0,-2 2 0 16,-1 1 0-16,3-3 0 15,0 5-8-15,0-10 0 0,3 10 0 0,0-5 0 16,-3 0 0-16,2 5 0 0,6-3 0 0,-5-4 0 0,2 6 0 15,1-1 0-15,2-5 0 0,-3 2-11 0,3 0 11 16,0 0 0-16,3 0 0 0,-1-3 0 16,1-1 0-16,-3 2 0 0,0-5 0 0,0 0 0 0,5 0 0 0,-5 0 0 15,0 0 0-15,0 0 0 0,3 2 8 0,-3-2 3 16,0 0 1-16,0 0 0 0,0 0 6 0,0 0 2 16,0 0 0-16,0 0 0 0,-5 7-10 0,-1-2-2 15,1-3 0-15,0 3 0 0,0-1-8 0,-1 3 0 16,-2 3 0-16,3-5 0 0,-3 2 0 0,-3 0 0 15,4 0 0-15,-1 4 0 0,0-1 0 0,0 2 0 0,0-1 9 0,-3-1-1 16,3 2-8-16,-2-3 0 0,2 3 0 0,-3 0 0 16,3 2 0-16,-2-5 0 0,-1 7 0 15,0-1 0-15,1-6 0 0,-1 3 0 0,1 2-8 0,-1 0 8 16,1-2 0-16,-1 2-8 0,-2 5 8 0,2-12 0 16,1 7 0-16,-1 0 0 0,-2 0 0 15,2 3 0-15,-2-3 0 0,0 0 0 0,2 0 0 0,-2 0 0 16,2 0 0-16,1 5 8 0,-3-5-8 15,2 2 8-15,0-1 1 0,1 1 1 16,-1 1 0-16,1-1 0 0,2-4 0 0,-3-1 0 0,0-1 0 0,4 4 0 0,-1-2 18 16,-3 0 3-16,3-3 1 0,0-2 0 15,-2 5-32-15,2 0 0 0,-3-3 0 0,0 3 0 16,-2-3 11-16,3 3-11 0,-6-5 12 0,3 7-12 16,-1-2 8-16,1 2-8 0,0-2 0 0,0-3 0 0,-3 3 0 15,0 2 0-15,-3-7 0 0,1 7 0 0,-1-2 0 0,1 2 10 16,-1-2-10-16,1-3 12 0,-1 8-12 0,1-1 0 15,2-9 0-15,0 10 0 0,3-8 8 0,-3 3 0 16,0-3 0-16,3 3 0 0,-3 0-8 0,3-3 0 16,-3 3-10-16,3 0 10 0,-1-3 0 0,-2 5 0 15,6-2 0-15,-3 2 0 0,-1-7 0 0,4 7 0 0,-1-7 0 16,1 5 10-16,-1 0-10 0,0-3 0 16,4 3 0-16,-1 2 0 0,-3-7 0 0,3 5-11 15,-2-3 11-15,2 3-8 0,-3 0 8 0,6-3 0 0,-3 3 0 16,2-5 0-16,-1 0 0 15,1 5 0-15,1-3 0 0,0-4-8 0,-1 7 8 0,1-3 0 16,0 3 0-16,2-5 0 0,0 0 0 0,1 0 0 0,-3 0 0 16,2 0 0-16,0 0 0 0,3 0 0 15,0-7 0-15,-2 5 0 0,2-5 0 0,-3 7 0 0,3 0 0 16,0-7 0-16,0 7 0 0,0-7 0 0,0 7 0 0,-3 0 0 16,3-7 0-16,3 5 0 0,-3-5 0 0,0 7 0 15,0-7 0-15,3 7 0 0,-1 0 0 0,-2-7 0 16,0 0 0-16,6 7 0 0,-6-7 0 0,5 5 0 15,-5-5 0-15,5 2 0 0,0 5 0 0,1-7 8 16,-1 5 1-16,3-5 1 0,0 0 0 0,0 0 0 0,0 2-10 16,2-2 0-16,-2 5 9 0,3-5-9 15,-1 0 16-15,1 0 0 0,0 0-1 0,2 0 0 16,0 0 3-16,6 0 1 0,-4 0 0 0,4 0 0 16,0 0-19-16,-1 0 0 0,1-5 0 0,2 5 0 0,0 0 0 0,0 0 0 15,3 0 0-15,2-2 0 16,1 2 0-16,-1 0 0 0,3 0 0 0,0 0 0 15,1 0 0-15,-1 0 0 0,-3 2 0 0,3-2 0 16,0 5 0-16,-2-5 0 0,-1 0 8 0,-2 0-8 0,0 0 0 16,2 0 0-16,1 0 0 0,2 5 0 15,0-3 0-15,3-2 0 0,-1 5 0 0,4-5 0 0,-1 2 0 0,-2-2 0 16,2 0 0-16,-2 0 0 16,3 5-26-16,-1-3-9 0,0-2-1 0,3 5-726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2T16:47:08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15346 6461 403 0,'0'0'36'0,"5"-4"-36"0,0 1 0 0,-2-1 0 16,2-3 137-16,1-1 21 0,-1 1 4 0,0 0 1 15,-2 0-54-15,2-4-10 0,0 3-3 0,1 1 0 16,-1 0-57-16,0-4-12 15,3 8-3-15,-2-4 0 0,2-5 19 0,-3 5 3 0,0 0 1 0,0 0 0 16,3 3 6-16,-2-3 2 0,-1-1 0 0,3 1 0 16,0 0-30-16,0 0-5 0,-6 0-2 0,4-5 0 15,-1 10 23-15,3-5 5 0,0 0 1 0,0-5 0 16,0 8-32-16,2-4-7 0,1-1 0 0,-1 2-8 16,4 0 16-16,-4-2-3 0,3 2-1 0,1-1 0 15,-1 1 1-15,0 0 0 0,3 0 0 0,-5 0 0 16,2 3-4-16,3-4-1 0,-3 1 0 0,3 5 0 0,0-5-8 15,0 2 10-15,-3-2-10 0,8 7 10 0,-2-4-2 0,-1 1 0 16,1-2 0-16,-1 5 0 0,1 0-8 0,2-2 0 16,0 2 0-16,-3 0 0 0,4 2 9 0,-4-2 3 15,1 5 1-15,-3-2 0 0,2 1-21 0,-2-4-5 16,0 7-1-16,0-2 0 0,0-3 22 16,-1 5 5-16,1-2 1 0,3 2 0 0,-1 0-22 0,-2 0-5 15,0 0-1-15,0 0 0 0,-3 0 14 0,3 5 16 16,0-5-3-16,-3 7-1 0,-5-7-12 0,3 5 0 0,-3 2 0 0,-3 0 0 15,-2 1 0 1,-1 1-15-16,1-7 3 0,-3 6 1 0,3-1 19 0,-3 2 4 16,0-2 1-16,0 0 0 0,0 0-13 0,-3-2 0 15,-2 2-9-15,-1 0 9 0,6-2 0 0,-8 2 15 16,-2 0-2-16,-1-2 0 0,1-2-13 0,-4 4-8 0,-2-3 8 0,1 4-13 16,-4-4 13-16,3-4 0 0,0 7 0 15,0-2 0-15,-2-2 9 0,-1-3-9 0,-2 4 0 0,0 1 9 16,0-2-9-1,-3 1 10-15,3-4-10 0,-3 5 10 0,0-2-10 0,1-3 0 0,-1-3 0 0,3 3 0 16,-1 0 0-16,1 1 8 0,0-8-8 0,3 7 8 16,-4-3 4-16,4-1 0 0,5-3 0 0,-3 4 0 15,2-8 0-15,1 4 1 0,0 0 0 0,-3 0 0 0,3-7 8 16,-3 0 2-16,0-1 0 0,0 6 0 0,0-7-12 16,1 2-3-16,-1 0 0 0,0-3 0 15,3-2-8-15,-1 1 12 0,4 1-12 0,-1-2 12 16,1 3-2-16,-1-3 0 0,0 5 0 0,1-4 0 15,2 3-10-15,0-6 10 0,3 7-10 0,-3-4 10 16,2-4-10-16,4 8 8 0,-1-4-8 0,3-4 8 16,-2 1-8-16,2 3 0 0,2 1 0 0,1-2 0 0,2-2 0 15,0 3 0-15,1-4 0 0,2 6 0 0,2-3 0 16,-2 5 0-16,0 3-11 0,0-4 11 16,5 1-49-16,0 5-5 0,1-3-1 0,2-2-1041 0</inkml:trace>
  <inkml:trace contextRef="#ctx0" brushRef="#br0" timeOffset="1398.12">16285 6722 403 0,'-3'0'36'0,"3"0"-36"0,0 0 0 0,0 0 0 16,0 0 233-16,0 0 40 0,0 0 8 0,0 0 2 16,8 0-185-16,-2 0-37 0,-6 0-7 0,10 0-2 15,6-7-25-15,-3 3-6 0,1 4-1 0,1-7 0 16,1 7-20-16,3-3 0 0,-3-1 0 0,-3 1 0 16,3-2 0-16,0 3 0 0,2-3 0 0,-2 5 0 15,-3 0 12-15,6-4-1 16,-1 4-1-16,4 0 0 0,-4-3-10 0,3 3 0 0,6 0 0 0,-6 0 0 15,3 0 19-15,-3 3 1 0,5-6 1 0,3 3 0 16,1 0-9-16,-1 0-3 0,-6 0 0 0,4 0 0 16,-1 0 3-16,3 0 1 0,-2 0 0 0,2-4 0 15,5 4 1-15,1 0 0 0,-6 0 0 0,5 0 0 16,1-7-6-16,2 7 0 0,-3-3-8 0,3-1 12 0,-5 4-12 0,2-3 0 16,-2-2 0-16,2 5 0 0,4 0 20 0,-1-2-1 15,-3-3-1-15,3 5 0 16,-3-2-18-16,1 2 0 0,-3 0 0 0,-1-5 0 0,-2 5-9 0,-2 5-6 15,2-3-1-15,0-2 0 0,3 0 28 0,0 0 4 0,-1 5 2 16,-2-3 0-16,6-2-18 0,-3 5 0 0,2-2 0 16,-2-3 0-16,-1 0-8 0,1 4-6 0,-3-1-1 0,3-3 0 15,0 0 25-15,2 0 5 0,1 0 1 0,-1 0 0 16,0 0-16-16,1 0 0 0,-1 0 0 0,-2 0 0 16,-3 0-8-1,0-3-5-15,0 3-1 0,0 0 0 0,0 0 22 0,3 0 5 0,3-4 1 16,-4 4 0-16,1 0-14 0,0-3 0 0,2 3 0 0,-2-5 0 15,0 5 9-15,-3-2-1 16,-3-3 0-16,3 5 0 0,-2 0-8 0,2-2-9 0,3 2 9 16,-1-5-13-16,1 5 13 0,-3 0 0 0,3-4 0 0,0 1 0 15,2 3 0-15,-5 0 10 0,0-4-10 0,1 4 8 16,-1 0-8-16,-3 0 0 0,3 0-10 0,0 0 10 16,-2 0 0-16,5 0 0 0,-3 0 0 0,0 0 10 15,-3 0-10-15,-2 0 10 0,2 0-10 0,-2 0 10 0,3 0-10 16,-3 4 0-16,-1-4 0 0,1 0 8 15,-3 0-8-15,3 3 12 0,0-3-12 0,-3 4 12 0,3-4-12 0,2 0 0 16,1 7 9-16,-3-7-9 0,-1 0 8 0,-1 0-8 16,4 0 10-16,-2 0-10 0,2 5 0 15,-4-3 0-15,1-2 0 0,-1 0 0 0,-1 0 0 0,0 5 0 16,0-5 9-16,0 0-9 0,6 0 0 0,-4 0 0 16,4 0 0-16,-1 0 0 0,1 0 0 0,5 0 8 15,-3-5-8-15,2 5 0 0,1 0 0 16,0 0 0-16,-3 0 8 0,0 0-8 15,-2 0 11-15,-1-2 0 0,1 2 0 0,-1 0 0 16,3 0 6-16,-2 2 2 0,-1-2 0 0,3 0 0 0,3 0-8 0,0-2-2 16,-3-3 0-16,0 5 0 0,-3 0-9 0,1 0 8 15,-3 0-8-15,-1 0 8 0,6 0-8 0,1 0 0 16,1-2-10-16,1 2 10 0,-3-5 0 0,3 5 0 16,2 0 0-16,1-4 0 0,-4 4 0 0,1-3 0 0,-3 3 0 0,-2-4 10 15,-1 4-10-15,1-3 0 0,-1 3 0 0,3 0 0 16,0-4 12-16,0 4-4 0,-2-3 0 0,-1 3 0 15,3 0 1-15,-2 3 0 0,-1-3 0 0,-2 0 0 16,0 0-1-16,-3 0 0 0,-2 4 0 0,-1-1 0 16,1-3-8-16,-3 4 0 0,0-4 9 0,-1 3-9 15,1 1 0-15,0 1 0 0,3-3 0 0,-6 3 0 16,5-3 0-16,-2 3 0 0,0-2 0 16,-3 1 0-16,3-1-8 0,-5 1-4 0,2-1 0 0,-5 1 0 31,0-1-151-31,-3 1-30 0,-5-4-7 0,0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2T16:48:52.8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5657 8926 853 0,'0'0'37'16,"0"0"9"-16,0 0-37 0</inkml:trace>
  <inkml:trace contextRef="#ctx0" brushRef="#br0" timeOffset="500.55">5421 9037 403 0,'0'0'17'0,"-2"-5"5"0,2-2-22 16,-3 0 0-16,0 2 0 0,3-2 0 0,0 0 392 0,0 0 75 15,0-5 14-15,3 3 3 0,-3-3-368 0,3 3-73 16,-3-3-15-16,-3 0-4 0,6 5-16 0,-3-2-8 15,-3-3 8-15,0 5-8 0,-2 0 0 0,2 0 0 16,-4 0 0-16,1 2 0 0,1-2-11 0,0 7 3 16,-3-2 0-16,-3-3 0 15,1 10 8-15,-1-3-12 0,0 3 12 0,3-3-12 16,-7 10 12-16,4-5 0 0,0 0-9 0,3 7 9 16,-5-7 0-16,3 7-9 0,2-2 9 0,-3 7 0 0,3-5-8 0,0 7 8 15,0-2 0-15,3 0 0 0,-3 2 0 0,3 0-8 16,-1-2 8-16,6-5 0 0,-5 7 0 0,3-7 0 15,2 5-8-15,0-5 8 0,2 0 0 16,-2-2 0-16,5-5 0 0,-2 5 0 0,2-3 0 0,1-2 0 16,2 3 0-16,2-8 0 0,-2 5 0 0,3-2 0 15,2-3 0-15,-2-2 0 0,4 0 0 0,4-2 0 0,-3-3 0 0,2-2-10 32,1 0-37-32,-1 0-7 0,1-5-2 0,-1 5-544 15,-4-2-110-15</inkml:trace>
  <inkml:trace contextRef="#ctx0" brushRef="#br0" timeOffset="1326.87">5646 8938 403 0,'0'0'17'0,"0"0"5"16,0 0-22-16,0 0 0 0,0 0 0 0,0 0 0 15,-2 0 371-15,2 0 69 0,-6 0 15 0,6 0 2 0,0 0-320 0,0 0-64 16,-5 0-13-16,5 0-2 15,-3 0-58-15,3 0-9 0,0 0-3 0,-5 7-1 0,0-7 13 16,2 7 0-16,0 0 0 0,1 0 0 0,2 0 0 0,-5 0-9 16,2 5 9-16,-2 2 0 0,2-2 0 0,0 2 0 15,1 5 0-15,-1-5 0 0,3 5 0 0,0-5 0 16,-3 0 0-16,6 0 11 0,-3 0-11 0,3-2 0 16,-1-5 0-16,1 5 8 0,0-5-8 0,2-5 0 15,3 5 0-15,-6-7 0 16,4 0 0-16,4-2 0 0,-2-3 0 0,3-2 0 15,-1-7 0-15,6 7-12 0,-8-5 0 0,11-2 1 0,-9 0-6 16,4 0-2-16,1 0 0 0,-4-5 0 0,2 5 1 16,-5 0 0-16,3-5 0 0,-1 7 0 0,1-2 18 0,0 0 0 15,-4 2 0-15,1 3 0 0,-2 2 0 0,2 0 0 16,-3-3 0-16,0 8 9 0,-2-3-9 0,-3 5 10 0,0 0-10 0,5 0 10 16,3 0 29-16,-8 0 5 0,5 5 2 0,1 2 0 15,-1 0-19-15,0 5-4 0,-2-3-1 0,2 3 0 16,-5 2-10-16,3 0-1 0,0-2-1 0,-1 7 0 15,-2-3-10-15,5-4 0 0,-2 2 0 0,2-2 8 16,-5-3-8-16,6 3 0 0,-6-5-10 0,0 0 10 16,0-7-28-16,5 7 0 15,-5-7 0-15,0 0 0 16,0 0-64-16,8 0-13 0,-3 0-3 0,0-2 0 16,3-3 20-16,0-2 3 0,-2 0 1 0,-1 0 0 15,3-5 32-15,-3 3 6 0,0-3 2 0,1 0 0 0,-1-2 44 0,3 5 10 0,-3-8 2 16,3 8 0-16,0-3 43 0,0-2 9 0,0 7 1 0,0-5 1 0,0 5 1 0,0 0 0 15,-3 0 0-15,3 0 0 16,0 7-6-16,0-5-1 0,-3 3 0 0,1 4 0 16,-1 3-13-16,0 0-3 0,0 2-1 0,1 2 0 0,-1-2-10 15,-2 7-1-15,2 3-1 0,-5-1 0 16,0 3-10-16,3 0-1 0,-3-5-1 0,-3 7 0 0,-2-2-19 0,2 2-14 16,-5-2 2-16,5 0 1 0,-2-3 11 0,-3 3 16 15,3-5-4-15,0-2-1 16,-1-5-30-16,1 5-5 0,-3-5-2 0,3-5 0 0,5-2 26 0,-3 5-10 15,-2-3 10-15,5-2 0 0,0 0 0 0,-3-7 0 16,1 0 0-16,2-7 0 0,2 2 0 0,6-4 0 0,-5-3 0 0,2 0 0 16,0-2 0-16,3 0 8 0,3-3-8 0,2 1 0 15,-2-1 0-15,-1 3 11 0,4-5-11 16,-1 5 10-16,3 2 1 0,-3 5 0 0,3-7 0 16,0 9 0-16,-1-2 5 0,-1 0 2 0,2 0 0 0,-3 2 0 15,0-2-18-15,0 7 10 0,-2 0-10 0,2 0 8 16,-5 2-8-16,5-2 0 0,-5 7 0 15,0-2-11-15,-8 2-9 0,8 0-3 0,0 0 0 16,-8 0 0 0,8 2-25-16,3-2-4 0,-9 7-2 0,-2-7 0 0,5 5-108 0,1 2-22 15,-4 0-4-15</inkml:trace>
  <inkml:trace contextRef="#ctx0" brushRef="#br0" timeOffset="1561.82">6670 9164 2286 0,'0'0'101'0,"0"0"21"0,0 0-98 0,0 0-24 15,0 0 0-15,0 0 0 0,0 0 33 0,0 0 2 16,5 7 0-16,-5-7 0 0,8 2-35 0,-8-2 0 15,0 0 0-15,0 0-12 16,0 0-219-16,0 0-43 0,0 0-9 0,14-7-1 16</inkml:trace>
  <inkml:trace contextRef="#ctx0" brushRef="#br0" timeOffset="2358.34">6556 8905 2084 0,'0'0'92'0,"0"0"20"0,0 0-90 0,0 0-22 15,0 0 0-15,0 0 0 0,0 0 44 0,0 0 4 16,0 0 0-16,0 0 1 0,0 0-32 0,8 5-6 0,0-5-2 0,0 2 0 16,0 3-9-16,0 2 0 0,0 0 0 0,0 0 0 15,5 0 0-15,-5 7 0 0,3-2 0 0,-3 2 8 16,2 0-8-16,1 0-11 0,-6 5 3 0,3-5 0 15,-3 0 8-15,1 3 0 0,-4-3 0 0,4-5 0 0,-1 3 0 16,-3 0 0-16,1-3 0 0,0-2 0 16,-3 0 0-16,2-2 0 0,-2 2 0 0,0-7 0 0,0 0 8 0,0 0-8 15,0 0 8 1,0 0-8-16,0 0 13 0,0 0-1 0,-2-5-1 0,-1 3 0 16,0-5-1-16,1 0 0 0,-1-5 0 0,3-2 0 0,-2 0 0 15,4-5 0-15,-2-2 0 0,0 2 0 0,3-2 8 0,2 0 2 16,-2-3 0-16,2 8 0 15,0-3-20-15,1 0-12 0,-1 3 1 0,3-1 1 16,0 3 10-16,0 0-13 0,2 0 5 0,-4 7 8 0,2-5-25 0,-3 3 2 16,3-1 1-16,0 3 0 15,0 0-16-15,0 5-3 0,0-3-1 0,2 3 0 16,-2-3-27-16,3 5-6 0,-3 0-1 0,2 0-819 0</inkml:trace>
  <inkml:trace contextRef="#ctx0" brushRef="#br0" timeOffset="2595.19">7033 9246 2516 0,'0'0'112'0,"0"0"22"0,0 0-107 0,0 0-27 15,5 5 0-15,0-3 0 0,-2-2 18 0,2 0-2 0,6 0 0 16,-9-2 0-16,6-3-6 0,0 5-2 0,0-7 0 0,3 0 0 16,-3 2-101-16,2-2-21 0,1 0-4 15,-6-2-582-15,3-1-116 0</inkml:trace>
  <inkml:trace contextRef="#ctx0" brushRef="#br0" timeOffset="4028.23">7578 8811 172 0,'0'0'16'0,"0"0"-16"0,0 0 0 0,0 0 0 16,2 0 261-16,1-7 50 0,0 7 9 0,-3 0 3 15,0 0-168-15,2-5-34 0,-2 5-6 0,3-2-2 16,-3 2-31-16,5-5-6 0,-5 5-2 0,0 0 0 16,0 0-37-16,0 0-7 0,0 0-2 0,0 0 0 15,0 0-16-15,0 0-3 0,0 0-1 0,0 0 0 0,3 7 3 0,-3 0 0 16,2 5 0-16,-2 0 0 0,0-3 9 0,0 3 1 16,0 0 1-16,0 2 0 0,0-5-22 0,0 3-18 15,-2 2 3-15,2-2 1 16,2-3 14-16,-2 8 0 0,0-3 0 0,0-5 0 15,3 3 0-15,0 2 0 0,-3-2 0 0,2-3 0 16,1 3 13-16,0 0-4 0,-1-3-1 0,1-2 0 16,2 5 4-16,-2-5 0 0,0 5 0 15,-1-10 0-15,4 5-2 0,-1-2 0 0,-3-5 0 16,4 2 0-16,-6-2-2 0,5 5 0 0,0-5 0 0,1 0 0 0,-6 0 2 0,5 0 0 0,0-7 0 16,1 2 0-16,-1-2-1 0,3-2 0 15,-3-3 0-15,0-2 0 0,-2 0 5 0,2-5 1 0,3 7 0 16,-3-4 0-16,1-3-15 15,-1 0-8-15,3 3 8 0,-3-3-13 0,1 0 13 0,-1 0 13 0,0 3-2 0,0-3-1 16,3 5-10-16,-2-5-14 0,-4 5 3 0,4 0 1 16,4 2 10-16,-4-2 14 0,-4 2-3 0,1 3-1 15,2-3-24-15,0 5-5 0,-5-5-1 0,0 5 0 16,6 5-2-16,-4-5-1 0,1 2 0 16,-3 5 0-16,0 0-30 0,0 0-7 0,5-2 0 0,-5 2-1 31,-2 2-147-31,2-2-28 0,5 12-7 0,-5-12-1 0</inkml:trace>
  <inkml:trace contextRef="#ctx0" brushRef="#br0" timeOffset="4744.7">8072 8886 2365 0,'0'0'52'0,"0"0"10"0,0 0 2 0,0 0 4 0,3-2-55 0,-6-5-13 0,1 2 0 0,-1-2 0 15,3 0 30-15,0 0 3 0,-5 0 1 0,2 0 0 16,1 0-34-16,-4 0 0 0,6 0 0 0,-2 2 0 16,-6-2-23-1,2 7-8-15,1 0-1 0,0 0-1 0,-3 7 7 0,3 0 2 0,-3 5 0 0,2-3 0 16,-2 3 24-16,0 7 0 0,1-3 0 0,1 3 0 0,4 2 0 0,-4-2 0 16,-2 7 0-16,6-5 8 15,2 0-8-15,0-2 0 0,-3 0 0 0,3-5 8 16,3 0-8-16,-1 0 0 0,1-7 0 0,0 5 0 15,-3-5 0-15,5-2 9 0,0-3-9 0,-5-2 0 16,0 0 11-16,8-7-11 0,3 5 10 0,-1-10-10 16,-2 0-8-16,0-2-8 0,5 0-2 0,1 0 0 15,-4-5-15-15,4 0-3 0,-4-2-1 0,6 2 0 16,0-2 6-16,-3 2 2 0,-5 3 0 0,5-3 0 16,3 5 18-16,-5-5 11 0,-6 5-12 0,3 2 12 0,0-2 0 15,0 7 11-15,-3 0 0 0,-2 0 0 0,2 7 20 0,-5 0 4 16,0 0 1-16,0 0 0 0,-3 7 3 0,6 0 1 15,5 0 0-15,-8 5 0 0,-3-3-14 0,3 8-2 0,6-1-1 0,-6-2 0 16,0 5-2-16,0-5 0 0,0 5 0 0,2 2 0 16,-2-7-21-16,3 5 0 0,-6-5 0 0,3 5 0 31,0-5-20-31,0-2-8 0,0-5-1 0,6 7-1 16,1-7-82-16,-1 0-16 0,-6-7-3 0,0 0-493 0,0 0-98 0</inkml:trace>
  <inkml:trace contextRef="#ctx0" brushRef="#br0" timeOffset="5575.79">8498 8467 403 0,'0'0'36'0,"0"0"-36"0,0 0 0 0,0 0 0 0,-5 8 476 0,2-1 89 15,3 2 18-15,-2 3 3 0,-3 2-456 0,2 0-91 16,0 12-19-16,1-5-3 0,-1 12-7 0,-2 0-2 15,2 0 0-15,0 2 0 0,-2 5-8 0,2-2 0 16,-4-3 0-16,4 3 0 0,0-8-14 0,1 3-5 16,-4 5-1-16,4-5 0 15,-1-5-35-15,0 0-7 0,1 3-2 0,-1-10 0 16,0 5-30-16,3-10-6 0,0 1-2 0,0-8 0 16,0-2 51-16,0-7 11 0,0 0 1 0,0 0 1 15,6-7-46-15,2 0-10 0,0-7-2 0,2-5 0 16,-2 3 0-16,3-3 0 15,2-2 0-15,0-3 0 0,3 1 32 16,-3-3 5-16,-5 0 2 0,5 7 0 0,6-2 147 16,-6 0 30-16,-5 2 5 0,0 5 2 0,5 0 28 0,0 2 5 0,-7-2 2 0,2 9 0 15,-3 3-59-15,3-3-12 0,-8 5-3 0,0 0 0 0,11 7-25 0,-4-2-6 16,1 7-1-16,0-3 0 0,-5 3-24 0,2 2-4 0,1-2-2 0,-1 2 0 16,-5 0-16-16,3 0-10 0,-1 0 12 0,1-2-12 15,-3 2 0-15,2-2-11 16,-2-3 0-16,3 3 0 15,0-5-22-15,-1 0-5 0,-2 0-1 0,0-2 0 0,0-5 7 0,0 0 2 16,0 0 0-16,0 0 0 0,0 0 18 0,6 2 3 0,-6-2 1 0,5-2 0 16,0-3-18-16,3-2-3 0,0 5-1 0,0-3 0 15,-3-2 30-15,3 2 0 0,0-2 0 0,3 0 0 16,-3 5 0-16,0-3 0 0,2-2 0 0,1 7 0 0,-1 0 12 16,1 0-2-16,2 0 0 0,0 0 0 15,1 7 4-15,2 0 1 0,-1-2 0 0,1 2 0 0,3 0-3 16,-1 0-1-16,1 0 0 0,-1 0 0 15,-2 0 0-15,3 0 0 0,-1 0 0 0,1-2 0 16,-1 2-11-16,1-2 0 0,-3-3 0 0,2-2 0 16,-4 5 0-16,-1-10 0 0,3 5 0 0,-6-2 0 0,1-3 0 0,2 0 0 15,-2-2-9-15,-3 0 9 0,-1 5 0 0,-1-10-8 16,2 5 8-16,-3-5 0 0,0 5 0 0,1-2 0 16,-4-3 0-16,-2-2 0 0,0 2 0 0,0-2 0 15,-2 0 0-15,-1 0 9 0,0 2-9 0,-2-2 0 16,0 0 9-16,-1 7-9 0,1-5 0 0,0 5-13 0,-3-5 1 15,3 5 1-15,-1 5 11 0,-2 2 0 16,3-5 0-16,-3 10 0 0,3-3 0 0,-3 5 11 16,0 3-3-16,0-1 0 0,0 3 2 0,0-3 0 15,3 10 0-15,0-5 0 0,-1 5 21 0,6 0 4 0,-2-3 1 0,4 8 0 16,1-8-23-16,0 10-4 16,5-7-1-16,-1 2 0 0,1 0 7 0,0-2 1 0,0 2 0 0,3-2 0 15,-1 0-5-15,4 2-1 16,-4-2 0-16,3-3 0 0,1 3-10 0,2-5 0 15,-3-2 0-15,3 2 8 0,2-2-17 0,1-3-4 16,-1-2-1-16,1 5 0 16,2-5-74-16,0-2-14 0,0-3-3 0,-2 3-592 0,-1-5-119 0</inkml:trace>
  <inkml:trace contextRef="#ctx0" brushRef="#br0" timeOffset="16433.66">9835 9133 2779 0,'0'0'61'0,"0"0"13"0,0 0 2 0,0 0 2 0,0 0-62 0,0 0-16 0,0 0 0 0,0 0 0 16,-8 0 12-16,8 0-1 0,0 0 0 0,0 0 0 15,0 0-11-15,0 0 0 0,0-7 0 0,5 5-11 16,-2-3-5-16,5-2 0 0,-1 0-1 0,4 2 0 15,2-2-18 1,0 0-3-16,1 0-1 0,2 0 0 0,-1 0 39 0,1 2 0 0,-2 3 0 0,1-3 0 16,1 3 0-16,0-3 0 0,0 3 0 0,0-3 0 15,2 5 0-15,-2-2 0 0,3 2 0 0,-3 0 0 16,2 0 0-16,1 0-9 0,-1 0 9 0,-4 2-10 0,-1-2-9 0,-3 0-1 16,1 0-1-16,0 5 0 31,-4-5-31-31,1 2-7 0,0-2-1 0,-5 5 0 0,-3-5-16 0,0 0-3 0,0 0-1 0,0 0 0 15,0 0-121 1,-3 2-25-16,-7-2-5 0,2 0-1 0</inkml:trace>
  <inkml:trace contextRef="#ctx0" brushRef="#br0" timeOffset="16705.55">9996 8837 230 0,'0'0'20'0,"0"0"-20"0,-5 0 0 0,-1-5 0 16,1 5 327-16,0 0 61 0,0 0 12 0,-1 5 2 16,1-3-238-16,2 3-48 0,-2-3-10 0,2 8-2 15,1-3-54-15,-1 2-11 0,3 3-3 0,-3 2 0 16,1 5-6-16,2-3-2 0,0 8 0 16,0-1 0-16,0 3-28 0,0 5 0 0,0-3 0 0,2 0 0 15,-2 5 0-15,3 0 0 0,-3 0 0 0,0 0 0 16,0-5 0-16,0 0 0 15,0 3-11-15,0-3 11 0,0-2-22 0,0 2 3 16,0-2 1-16,0 0 0 16,3-5-23-16,-1 0-5 0,1-2-1 0,2 0 0 15,1-5-148-15,-1-2-29 0,5 2-7 0,1-12-1 0</inkml:trace>
  <inkml:trace contextRef="#ctx0" brushRef="#br0" timeOffset="16947.28">10575 8609 2667 0,'0'0'118'0,"-2"7"25"16,2 2-115-16,-3 3-28 0,0 2 0 0,1 5 0 15,2 0 18-15,0-3-2 0,-3 3-1 0,3 0 0 16,0-5-65-16,0 5-13 0,3-3-2 0,-1-2-1 0</inkml:trace>
  <inkml:trace contextRef="#ctx0" brushRef="#br0" timeOffset="17114.99">10851 8616 2516 0,'0'0'56'0,"-3"7"11"0,0 0 2 0,1 7 1 0,-1 0-56 0,3 5-14 0,-5 0 0 0,2-3 0 31,0 8-42-31,1-3-11 0,-1 0-3 0</inkml:trace>
  <inkml:trace contextRef="#ctx0" brushRef="#br0" timeOffset="17648.66">12256 8543 2246 0,'0'0'100'0,"0"0"20"0,-3 7-96 0,0-7-24 15,1 7 0-15,2 0 0 0,-3 0 108 0,0 5 16 16,3 2 4-16,-2-2 1 31,-1-3-129-31,3 5-20 0,-5 3-8 0,2-3-757 0,0 0-152 0</inkml:trace>
  <inkml:trace contextRef="#ctx0" brushRef="#br0" timeOffset="17805.84">12335 8585 518 0,'0'0'46'0,"0"0"-37"16,0 0-9-16,0 0 0 0,0 0 497 0,-5 5 98 0,2 2 19 0,0 0 4 15,-2 0-466-15,2 5-92 0,-5-3-20 0,0 10-3 16,1-5-29-16,-4 10-8 0,6-3 0 0,-9 0 0 15,1 12-167 1,-5-7-34-16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2T16:11:21.4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22505 1965 403 0,'0'0'36'0,"0"0"-36"16,0 0 0-16,0 0 0 0,0 0 131 0,0 0 19 0,0 0 4 0,0 0 1 15,0 0-92-15,0 0-19 16,0 0-3-16,0 0-1 0,0 0-22 0,0 0-5 0,8 0-1 0,-2 0 0 15,-1-7-12-15,3 7-16 0,-8 0 3 0,8 0 1 16,0 0 12-16,0 0 16 0,0 0-3 0,0 0-1 16,2 0-12-16,1 0-16 0,2-3 3 0,0 3 1 15,3-5 25-15,0 5 6 0,0 0 1 0,5 0 0 16,-2 0 0-16,4-4 0 0,-4 4 0 0,-1 0 0 16,1 0-4-16,2 0-1 0,0-3 0 0,0-1 0 15,1 4 5-15,-1 0 0 0,0-3 1 0,-3 3 0 16,1-4-9-16,2 1-1 0,-2 3-1 0,-1-4 0 15,3 4 0-15,1 0 0 0,-1 0 0 0,2 0 0 0,-1-7 16 16,-1 7 3-16,3 0 1 0,-1 0 0 16,-1 0-16-16,1 0-3 0,-1 0-1 0,-1 0 0 0,0 7 2 15,0-7 1-15,0 0 0 0,-2 0 0 16,-3 4 1-16,2-4 0 0,1 0 0 0,-1 0 0 16,3 0-4-16,1-4-1 0,-1 4 0 0,3 0 0 15,-3 0 8-15,3 0 2 0,-3 0 0 0,2 0 0 0,1 0-19 0,0 0 0 16,-3 0 0-16,3 0 0 0,-5-7 0 0,2 7 0 15,-3 0 0-15,1 0 0 0,-1 0 0 0,1-3-11 16,-1-2 2-16,1 5 0 0,2 0 9 0,0-2 11 16,0-3-3-16,1 5 0 0,-4 0-8 0,3 0 0 0,0 0 0 15,1 0 8-15,-1 0-8 0,-3 0 0 0,3 0 0 0,-2 0 0 16,-3 0 0-16,0 0 0 0,-3 7 0 0,0-7 0 16,-2 0 0-16,2 0 0 0,0 0 0 0,-2 5 0 15,-1-5-18-15,1 0-6 0,2 0 0 16</inkml:trace>
  <inkml:trace contextRef="#ctx0" brushRef="#br0" timeOffset="2250.84">21561 3470 1562 0,'3'-19'69'0,"-1"17"15"0,1-5-68 16,2 2-16-16,-2-2 0 0,5 4 0 0,2-1 32 0,-2-1 4 0,3 3 0 0,-1-3 0 16,1 3-36-16,2-3 0 0,0 5 0 0,1 0 0 15,-4-7 0-15,1 7 0 16,-1 0 0-16,-2 0 0 0,0 0 0 0,0 7 0 0,-2-7 9 0,-1 0-9 16,-5 0 0-16,2 7-15 0,4-2 2 0,-4-3 0 15,-2 7-9-15,0-2-2 0,-2 1 0 0,-1-1 0 16,-2 0-12-16,0 2-4 0,-1 0 0 0,1 1 0 15,0-3 40-15,-3 5 0 0,2-10 12 16,-2 10-4-16,3-5-8 0,-3 0-17 0,0 5 4 0,0-3 1 0,0-4 12 0,-2 2 0 16,2 0 0-16,0 0 0 15,3-2 16-15,-3 2 7 0,2-7 1 0,4 7 0 16,-1 0-5-16,1 5-1 0,4-5 0 0,-2-5 0 0,0-2-8 16,5 7-2-16,1 0 0 0,2-2 0 15,-3 2 0-15,6 0 0 0,-3 0 0 0,2-2 0 0,3 2 0 0,-2-7-8 16,-1 2 12-16,4 3-4 0,-1 2-8 0,0-2 0 15,-2-3 9-15,-1 3-9 16,1-3 8-16,2-2-8 0,-5 5 8 0,0-3-8 0,0 3 0 0,-3-3 0 16,-2-2 0-16,-3 0 0 0,0 0 0 0,0 0 0 15,0 0 0-15,0 0 0 0,-3 7 10 0,-5 3-2 16,3-8-8-16,-3 5 12 0,0 0-12 0,0-2 0 0,-2 2-9 16,2-7 9-1,0 0-33-15,-3 2-1 0,3 3 0 0,3-5 0 16,-3 5-48-16,3-5-10 0,5 0-1 0,-6-12-1 0</inkml:trace>
  <inkml:trace contextRef="#ctx0" brushRef="#br0" timeOffset="2767.8">22175 3275 1792 0,'-3'-12'80'0,"3"12"16"0,0-3-77 0,0 3-19 0,0 0 0 0,0 0 0 16,0 0 36-16,0 0 4 0,0 0 1 0,0 0 0 16,0 0-31-16,0 0-10 0,3 3 0 0,-1 4 0 0,-2 0 0 0,3 5 0 15,-3-5 0-15,0 0 0 0,0 7 0 0,-3-7 0 16,1 0 0-16,-1 5 0 0,-2-5-9 0,2 5 9 16,-2-3-8-16,0 3 8 0,-3 2-18 0,0-2 2 15,0 2 0-15,-3 0 0 0,1 0 8 0,-1 0 8 16,-5 5-12-16,3 0 12 15,0-8 0-15,-1 6 0 0,1-3 0 0,-3 5 0 0,3 2 0 0,0-5 0 16,2-1 0-16,1 1 0 16,2 1 0-16,0-1 0 0,3-4 0 0,-3 2 0 15,5 0 15-15,0-7-3 0,3 5-1 0,0-5 0 0,3 5-11 0,0-3 10 16,5-2-10-16,-1-2 10 0,-1-3-10 0,2 3 0 16,0-5 9-16,2 0-9 0,6 0 0 0,-3 0 9 15,1-7-9-15,-4 7 0 0,3-5 11 0,-2-2-11 16,0 0 10-16,-1-2-10 0,-2-3 9 0,0 0-9 15,-5-2 8-15,2 0-8 16,0 0 9-16,-2-5-9 0,0 0 10 0,-3 3-10 0,0-10 8 0,0 5-8 0,-3-3 0 0,0 1 9 16,-2-1 0-16,2 0 0 0,-2 1 0 0,0 2 0 15,-1 0-9-15,-2-5 0 0,1 7 0 0,-1-2-11 16,0 2 11-16,2-2 0 0,-2 7 0 0,3 0 0 16,0-5 0-16,0 5 0 0,-3 2 0 0,2 2 0 15,4-1 0-15,-4 4-12 0,4 2 2 0,-1-2 0 31,-2 7-80-31,5 0-16 0,0 0-3 0,0 0-663 0</inkml:trace>
  <inkml:trace contextRef="#ctx0" brushRef="#br0" timeOffset="3803.62">22381 4883 288 0,'-8'0'12'0,"6"0"4"16,-1 0-16-16,0-2 0 0,-2 2 0 0,0-5 0 0,5 5 258 0,-3 0 49 15,3 0 9-15,0 0 3 0,0 0-227 0,0 0-44 16,0 0-10-16,0 0-2 0,0 0-25 0,0 0-11 16,11 0 8-16,-1 5-8 0,3-10 16 0,1 5-1 15,-1 0-1-15,3-2 0 16,0 2-14-16,2 0 0 0,-2 2 0 0,0-2 0 0,2 0 0 0,-2 0 0 15,5 0 0-15,-2 0-10 16,2 0-14-16,0 0-4 0,6 0 0 0,-1 0 0 16,3 0-16-16,-2 0-4 0,-1-2-1 0,-2-3-576 0</inkml:trace>
  <inkml:trace contextRef="#ctx0" brushRef="#br0" timeOffset="4931.96">21886 4434 806 0,'-5'0'72'16,"0"5"-58"-16,-3-3-14 0,0 3 0 15,-3-3 95-15,3 5 16 0,0-2 3 0,-2 2 1 16,-1 0-67-16,-2 0-12 0,2 5-4 0,-2-5 0 16,0 0-32-16,0 5 0 0,-3-5 0 0,-3 2 0 15,1-2 0-15,-3 5 0 0,0-5 0 0,-1 7 0 16,1-7 0-16,0 5 0 0,0 2 0 0,-3 0 0 15,6-2 0-15,-4-5-19 0,4 7 3 0,-1-2 0 16,3-3 25-16,1 3 6 0,-1-5 1 0,0 5 0 16,3-3-16-16,-1 3 0 0,1 0 0 15,3-5 0-15,-4 0 0 0,1 0 0 16,0 0 0-16,2 0 0 0,-2 0 0 0,2-2 0 0,-2-3 0 0,0 3 0 16,5-3 0-16,-3 5 0 0,1-2 0 0,2-5 0 0,0 7 0 0,0-7 0 15,-3 0 0-15,6 5 0 0,-3-3 0 0,3 3 0 16,0-5 0-16,-1 2 0 0,6-2 9 0,0 0-1 15,-2 0 0-15,2 0 0 0,0 0-8 0,0 0 0 0,0 0-12 0,0 0 12 16,0 0-9-16,0 0 9 0,0 0 0 0,0 0 0 31,0 0-90-31,0 0-11 0</inkml:trace>
  <inkml:trace contextRef="#ctx0" brushRef="#br0" timeOffset="5328.35">21159 4641 943 0,'0'0'41'0,"0"0"10"15,0 0-41-15,0 0-10 0,0 0 0 0,0 0 0 16,0 0 60-16,0 0 11 0,0 0 1 0,-6 7 1 0,1-2-49 15,0-3-9-15,2 5-3 0,1 0 0 0,2 0 10 0,0 3 2 16,-3-3 0-16,0 2 0 0,1 5-24 0,-1-2 0 16,-5-5 0-16,5 7 0 0,-5 0 0 0,3 5 0 15,-3-5-12-15,3-2 4 16,-3 2 8-16,3 0 8 0,-3 0-8 0,2-2 11 0,1 2 2 0,0-2 1 16,0-5 0-16,2 7 0 0,-2-7 1 15,2 0 0-15,-2 0 0 0,5 0 0 0,0-7 15 0,-3 10 3 16,3-10 1-16,3 2 0 15,-3-2-19-15,5 7-4 0,-5-7-1 0,3 7 0 0,5-2 17 0,0-3 3 16,2 3 1-16,6-5 0 0,3-5-10 0,-4 5-1 16,-1-7-1-16,4 5 0 0,3-5-11 0,3 0-8 15,3-3 12-15,-1 3-12 16,-2 0-104-16,0 0-28 0</inkml:trace>
  <inkml:trace contextRef="#ctx0" brushRef="#br0" timeOffset="10126.56">21773 5819 1177 0,'0'0'52'0,"0"0"11"0,0 0-51 0,0 0-12 0,0 0 0 0,0 0 0 0,0 0 56 0,5 5 8 0,3-3 1 0,-3 3 1 31,-5-5-25-31,8 7-5 0,0-5 0 0,0 3-1 0,0 7-13 0,0-3-2 0,2-2-1 0,1 0 0 16,0 8-19-16,2 1 0 16,3-2 8-16,0 0-8 0,-1 0 0 0,1 7 10 0,-5-2-10 0,2 0 8 15,3-5-8-15,-3 7 0 16,3-6-12-16,-3 3 12 0,3 1-11 0,-3-5 11 15,1 0-8-15,-4 5 8 0,1-5 0 0,-1 0 0 16,-2-2 0-16,0-2 0 16,0 1 0-16,0 3 0 0,0-7 0 0,-3 5 0 0,1-5 0 0,2 5 0 0,-6-3 0 15,4-1 0-15,-1-4 0 0,-3-1 0 0,4 1 0 0,-6-4 8 16,0 0-8-16,0 0 11 0,2 7-11 0,-2-7 12 16,0 0 1-16,0 0 1 0,0 0 0 0,0 0 0 31,3 7-38-31,-3-7-7 0,0 0-1 0,0 0-447 0,0 0-89 0</inkml:trace>
  <inkml:trace contextRef="#ctx0" brushRef="#br0" timeOffset="10470">22037 6254 403 0,'0'0'17'0,"0"0"5"0,0 0-22 0,0 0 0 16,0 0 0-16,0 0 0 0,3 7 279 0,-1 0 51 15,1 1 10-15,0-4 3 0,2 3-266 0,-2 5-53 0,5-5-10 0,-3 0-2 16,0 3-12-16,3-6 0 0,-3 3 0 0,3 5 0 16,-2-5 12-16,2 0-4 15,0 0 0-15,-3 0 0 0,0 0-8 0,3 5 0 16,-3-2 0-16,1-3 0 0,-1-7 0 0,0 4 0 0,1-4 0 15,-1 0 8-15,3 0 12 0,0-4 1 0,0 1 1 16,2-9 0-16,1-2-6 0,5-4 0 0,-3 1-1 16,3-6 0-16,0 1-15 0,2-3 11 15,-5 1-11-15,1 0 10 0,-4-4-10 0,-2 7-9 0,0-5 9 16,0 5-13 0,-5-5-23-16,2 5-5 0,-2-5-1 0,-3 0-479 0,0 7-96 0</inkml:trace>
  <inkml:trace contextRef="#ctx0" brushRef="#br0" timeOffset="11770.38">21587 6998 403 0,'0'0'36'0,"0"0"-36"0,-2-8 0 0,-1 1 0 16,0 0 177-16,1 3 29 0,2-3 6 0,0 0 0 15,-3 0-158-15,6-1-32 0,-1 1-6 0,1 0-2 16,2 0 13-16,1-4 2 0,-1 3 1 0,3 1 0 15,0-4-18-15,2 4-3 0,1 0-1 0,0-1 0 16,-1-6 5-16,1 7 1 0,-1 0 0 0,4-4 0 0,-4 3-2 0,3 1 0 16,-2-4 0-16,0 4 0 0,2 0 16 0,-3-1 4 15,6 1 0-15,-3 0 0 0,6 3-20 16,-1-3-3-16,1 0-1 0,2-1 0 0,-2 1 7 0,2 0 1 16,0 0 0-16,0 3 0 0,3-6 19 0,-3 6 4 15,0-4 1-15,-2 1 0 0,2-4-40 0,0 8 0 16,-5-1 0-16,3-3 0 0,-4 7 0 0,-1-3 14 15,2 3-2-15,-3 0 0 0,3 3-12 0,0-3 0 16,-6 4 0-16,6-1-10 0,-3 8 10 0,3-4 0 16,-3 0 8-16,1 5-8 0,1 2 0 0,1 0 0 15,-2-2 0-15,-1-2 8 0,-3 1-8 0,4 8 0 16,-4-2 0-16,1 1 0 0,-3 1 0 0,2-2 0 16,-2 6 8-16,-2-6-8 0,-1 2 8 0,-3 2-8 15,1 5 8-15,0-1-8 0,-6 4 0 0,0-3 8 16,-2 6-8-16,0 1 0 0,0 3 8 0,-6-3-8 15,6 0 8-15,-6-5-8 0,-2 5 15 0,2 0-2 0,-2-8 0 0,0 8 0 16,0-4 11-16,-1-4 1 0,-1 4 1 0,1-8 0 16,1 5-13-16,-3-7-2 0,3 2-1 15,0-2 0-15,-3-5 5 0,3 0 1 0,-3-2 0 0,0 2 0 16,-3-3 6-16,1-4 2 0,-1 0 0 0,-5 1 0 16,1-1 4-16,2 0 2 0,2-7 0 0,-2 7 0 0,-3-7 17 15,0 0 3-15,0-3 1 0,1-1 0 16,-1 4-20-16,3-7-4 0,-1 0-1 0,4-5 0 15,-1 2-6-15,1-4 0 0,-3-2-1 16,2-1 0-16,-2-1-19 0,-3-4 8 0,3-1-8 0,-3 2 0 0,-2-8 20 16,2 8-4-16,3-5 0 0,2 1 0 0,1-1-28 15,-1-3-7-15,6 4-1 0,2-4 0 16,1-4 20-16,5 5-10 0,-1-2 10 0,6 1-8 0,3-4 0 16,0 1 0-16,2 3 0 0,5-4 0 15,1 8-6-15,2-8-1 0,-2 4 0 0,5 1 0 16,2 2-47-16,3 0-10 0,1-2-1 0,1 2-638 15,1 0-127-15</inkml:trace>
  <inkml:trace contextRef="#ctx0" brushRef="#br0" timeOffset="51695.13">5181 523 1152 0,'0'0'102'0,"2"-5"-82"0,-2 0-20 0,5 5 0 16,-2-7 100-16,5 7 15 0,0-2 3 15,3-5 1-15,4 7-78 0,-4-5-15 0,2-2-3 0,3 0-1 16,0 0 10-16,0 7 1 0,2-5 1 0,1-2 0 16,-1 5-18-16,-2-3-3 0,6 5-1 0,-4-7 0 15,3 7-12-15,0 0 0 0,1 0 0 0,-4 0 0 16,1 0 8-16,4 7-8 0,-7-7 0 0,3 5 9 16,-1-3-9-16,3 5 0 0,1-2 0 0,-1 0-11 0,-3 4 11 0,1-2 0 15,2-2 0-15,-2 2-8 16,-1 2 8-16,1 1 0 0,2-1 0 0,0-2 0 0,-3 0 0 15,6 5 0-15,-8-5 0 0,3 0 0 16,-3 0 0-16,-1-2 0 0,1 2 0 0,0-5-12 16,-3 6 12-16,-2-8 0 0,2 4 0 0,0-4-8 0,3 5 8 0,0-5 0 15,0 0 0-15,0 0 0 0,0 0 8 16,2 0-8-16,-2-5 8 0,-3 5-8 16,1-4 0-16,-4 4 0 0,6-3 0 0,-3-2-8 0,-2 5 8 0,-1 0 0 0,1 0 8 0,-6 0-8 15,1-2 0 1,-6 2 0-16,0 0 0 0,0 0 8 0,0 0-8 15,0 0 0-15,0 0 0 0,0 0 0 0,0 0 0 0,0 0 0 16,-8 0 8-16,0 0-8 0,0 2 0 0,-3-2 0 16,-5 5 0-16,1-2 0 0,-1-3-12 0,-3 4 2 15,1 1 1-15,-1-3 0 16,1 5-23-16,-1-7-4 0,3 7 0 0,-5-7-1 0,2 5 13 0,4-5 4 16,-7-5 0-16,1 5 0 15,0 0-12-15,0 0-1 0,-3 0-1 0,3 0 0 0,-3 0 1 16,3-7 0-16,-3 7 0 0,3-7 0 0,2 7 14 0,1-7 3 0,-1 3 1 0,1 1 0 15,2-2 15-15,3 3 0 0,-6-5 0 0,6 2 0 0,0-2 0 16,2-2 0-16,1-1 0 0,-1 3 0 0,0 5 0 16,4-10 10-16,-1 5-10 0,2 0 12 0,1-5 8 0,2 5 3 15,-2 0 0 1,5-7 0-16,0 7 7 0,0 2 2 0,5-4 0 0,-2-3 0 0,5 5-8 0,3 0-2 16,2-5 0-16,3 5 0 0,5 0-9 0,-3 0-1 15,4 0-1-15,1 0 0 0,4 0-3 0,5 0 0 16,2 2 0-16,3-2 0 15,-3 0-8-15,3 0 0 0,-5 2 0 0,5 5 0 0,-5-7 0 0,5 5 0 16,5-5 0-16,3 7 0 0,0-5 18 0,0 5-2 16,0-7 0-16,-2 7 0 0,-4 0-4 0,4 0-2 15,2-7 0-15,0 7 0 0,2 0 6 0,-2 0 0 16,5 0 1-16,-5 7 0 0,0-7-17 0,-5 0 0 16,2 0-11-16,-2 0 11 0,5 0 0 0,-5 0 0 15,2 7 0-15,-2-7 0 0,-6 0 0 0,1 5 8 0,-1-5-8 0,-2 2 9 16,-11-2-9-16,3 5 0 0,-3-5 0 0,-3 0 0 15,-2 2 0-15,-3 3 0 0,1-3 0 0,-4-2 0 16,-4 5 0-16,2-5 0 0,-3 7-10 0,-5-7 10 16,0 0 0-16,0 0 0 0,-5 7 0 0,-1-7 0 15,-4 7 8-15,-4-2-8 0,-1 2 9 0,-7 0-9 16,-4 0 9-16,-3 7-9 0,-8-7 8 0,0 5-8 16,-3 0 0-16,3 4 0 0,-8-4 0 0,5 0 0 15,1-3 0-15,-4 3 0 0,-2-3-9 0,0-2 9 16,-5 5-16-16,2-5 4 0,1 5 1 0,2-5 0 31,5 0-24-31,0 0-5 0,-4 0 0 0,-1-7-1 0,-6 7 16 0,4-2 3 0,-1-5 1 0,6 0 0 16,2 0 5-16,3 0 2 0,3 0 0 0,4 0 0 15,-1-5 14-15,2-2 16 0,-1 7-3 0,7-7-1 16,-4 0-12-16,3 0-13 0,3 0 2 0,3 2 1 0,-1-2 10 0,11-7 14 16,-8 9-3-16,8-2-1 15,3-2 2-15,3-3 0 0,-1 5 0 0,6-5 0 16,-1 5 7-16,9 0 1 0,-1 0 1 0,6-2 0 0,5-1-9 0,3 3-3 15,0-2 0-15,2 4 0 0,1-2-9 0,2 0 0 16,5 5 0-16,3-3 8 0,3 0-8 0,8 5 0 16,2 0 0-16,-2 0 0 0,-1 5-13 0,-2 0-5 15,6 4-1-15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2T16:13:04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7390 9540 288 0,'0'0'25'0,"-13"7"-25"0,2 0 0 0,0-2 0 0,1-3 106 0,-3 3 16 15,2-3 3-15,-2-2 1 16,0 0-126-16,5 0-28 0,-3 0-4 0,3 0 0 0,8 0 6 0,-10 0 2 16,2-2 0-16,8 2 0 0,-6-5 74 0,6 5 15 15,-5-7 3-15,0 7 1 0,2-7 35 0,3 7 8 16,0-5 0-16,0 3 1 0,5-10-17 0,-2 5-3 16,2 0-1-16,3 0 0 0,3-5-8 0,2 3-3 15,3-3 0-15,0-2 0 16,2 2-17-16,6-2-4 0,3-2-1 0,-1-3 0 0,6 0-40 0,-3 0-8 15,3-2-2-15,2 0 0 0,0-5 0 16,6 0 0-16,2 3 0 0,3-8 0 0,-2 5-9 0,4-2 0 16,4-5 0-16,-1 5 8 0,-5-5-8 0,8 5 0 15,8-5 0-15,0 0 8 0,-6 0-8 0,3 0 0 0,1 0 0 16,1 0 0-16,4-2 0 0,-1-1 8 0,1-1-8 0,-1-3 0 16,1 5 0-16,-1-3 0 0,-2 3 0 0,-3 2 0 15,-2 0 0-15,2 0 0 0,-5-2 8 0,-3 2-8 16,-5 7 0-16,-5 0 0 0,-3-2 0 15,0 7 0-15,-5-1 0 0,-3 4 0 0,-3-1 0 0,-2 5 0 16,-3 2-19-16,-5 5-5 0,-2 0-2 16,-9 0-890-16</inkml:trace>
  <inkml:trace contextRef="#ctx0" brushRef="#br0" timeOffset="477.6">7382 9448 1324 0,'0'0'59'0,"0"0"12"0,10 0-57 0,1 5-14 16,2-5 0-16,6 7 0 0,-3-2 184 0,5-3 33 15,5 5 7-15,1 0 2 0,-1 5-145 0,6-5-29 16,5 7-5-16,3 5-2 0,-1 0-24 0,9 4-5 15,8 8 0-15,-1 2-1 0,1 2-15 0,-1 5 0 0,9 14 0 0,-1 0 0 16,6 5 0-16,-3 0-20 0,-2 2 4 0,4 0 0 16,4 5-21-1,-1-5-4-15,-4-2-1 0,-1-5 0 0,-3 0 29 0,1-7 13 0,-1 0-12 16,1 0 12-16,-1-7 21 0,-5 2 12 16,-2-2 3-16,-3 0 0 0,-6-7-21 0,1 0-4 0,0-7-1 0,-3 2 0 15,2-9-10-15,-4 2 12 0,-6-7-12 0,0-2 12 0,-6 2-23 0,-1-7-4 16,-4-2-1-16,-2-5-996 0</inkml:trace>
  <inkml:trace contextRef="#ctx0" brushRef="#br0" timeOffset="813.17">9954 7854 2476 0,'-8'14'220'15,"-3"5"-176"-15,-2 2-35 0,0 7-9 16,2 5 61-16,-2 4 11 0,2 3 1 0,1 0 1 16,2 3-62-16,-3 1-12 0,1-1 0 0,-4 4 0 15,4-2-88-15,-1 2-11 16,-2-7-1-16,2 0-1 0,1 0-122 16,-1-8-24-16,3-1-5 0</inkml:trace>
  <inkml:trace contextRef="#ctx0" brushRef="#br0" timeOffset="1052.4">9975 7741 1958 0,'0'0'174'0,"0"0"-139"0,0 0-35 0,2 4 0 0,4-1 124 0,2 9 17 15,2 2 4-15,1 7 1 0,-1 5-51 0,6 2-11 16,-2 5-1-16,1 7-1 0,4 5-39 0,-1 4-8 0,1-4-2 0,-1 9 0 15,1 0-21-15,0 0-12 16,-4 5 12-16,1-5-12 16,-2 0 13-16,-1-2-4 0,0-5-1 0,-5-5 0 15,2-2-59 1,-2 0-12-16,0-7-2 0,-2-5-1 0,-1 3 3 0,-2-5 1 0,-1-5 0 0,-2-7 0 16,-2 5-84-16,-4-10-17 0,1 3-3 0,-6-10-773 15</inkml:trace>
  <inkml:trace contextRef="#ctx0" brushRef="#br0" timeOffset="1203.33">10001 8430 1094 0,'-5'-14'97'0,"2"-5"-77"0,-2-2-20 0,0 2 0 16,-1 5 200-16,4-7 36 0,2 7 7 0,0-5 1 15,2 7-116-15,1 3-23 0,2-3-5 0,3-2 0 16,0 7-37-16,3-5-7 0,-1 5-2 0,1 0 0 16,2 0-19-16,6 0-4 0,-1 2-1 0,6-2 0 0,3 5-30 15,-1-6 0-15,3 4 0 0,0-3-781 16,6 4-153-16</inkml:trace>
  <inkml:trace contextRef="#ctx0" brushRef="#br0" timeOffset="1409.97">11007 8235 1728 0,'0'0'153'0,"0"0"-122"16,0 0-31-16,0 0 0 0,0 7 296 0,2 0 52 16,1 0 12-16,-3 0 1 15,3 0-320-15,-3 0-64 0,2-2-13 0,-2-5-838 16,0 0-168-16</inkml:trace>
  <inkml:trace contextRef="#ctx0" brushRef="#br0" timeOffset="1575.63">11054 8524 3042 0,'0'0'67'0,"0"0"13"0,0 7 4 0,0 0 1 0,3 0-68 0,-3 5-17 0,3-5 0 0,-1 5 0 16,1-5 0-16,0 0 10 0,-3-7-10 0,0 7 8 16,0-7-30-1,0 0-6-15,0 0-2 0,0 0-858 0,0 0-171 0</inkml:trace>
  <inkml:trace contextRef="#ctx0" brushRef="#br0" timeOffset="1847.34">11454 7959 2649 0,'0'0'236'0,"0"3"-189"0,0 4-38 0,0 5-9 16,2-1 32-16,1 3 4 16,0 3 0-16,-1 6 1 0,4-1 7 0,-4 11 2 15,1-1 0-15,2 4 0 0,-5 4-46 0,3 7-16 0,0 5 0 0,-1-3 0 32,-2-2-20-32,0 0-3 0,-2 0-1 0,-1-2 0 15,3-3-95-15,-3-2-19 0,3 0-4 0,-2-7-1 16,2 0-85-16,2-7-16 0,-2 21-4 0,0-26-1 0</inkml:trace>
  <inkml:trace contextRef="#ctx0" brushRef="#br0" timeOffset="2324.21">11787 7752 2649 0,'0'0'236'0,"3"3"-189"0,5 2-38 0,2-3-9 0,4 7 48 0,1 1 7 15,1-3 1-15,0 0 1 0,0 5-10 0,0-5-3 16,0 4 0-16,0-4 0 0,-3 3-28 0,0-3-7 16,-2 2-1-16,-1 1 0 31,-2 1-122-31,-2-1-25 0,-4 2-5 0,-2 2 0 0,-2 5-20 0,-6-1-3 0,0-1-1 0,-3 9 0 16,-2-5 96-16,0 2 20 0,-6-1 3 0,6-1 1 15,0 0 62-15,-3 5 13 0,0-5 2 0,0 2 1 16,3-1 39-16,0-1 8 0,-1 0 2 0,4 2 0 15,-1-6-7-15,3 2 0 0,0 0-1 0,3-5 0 0,0 0-24 0,-1 0-5 16,4-7-1-16,2 5 0 0,0-1-5 0,2-3-2 16,1-1 0-16,2 0 0 0,3-5-6 0,0 3 0 15,8 2-1-15,-3-3 0 0,1-1-8 0,1 2-2 16,4-3 0-16,0-2 0 0,2 5-17 0,0-5 0 0,0 2 0 0,-2-2-9 16,-1 5-3-16,-2-3 0 0,0 3 0 0,-3-5 0 15,-2 7 12-15,-1 0 0 0,-2-2 0 0,-3 2 0 16,-2 2 0-16,0-2-8 0,-6 5 8 0,0 0-8 15,-5-3 0-15,-2 5 0 0,-3 5 0 0,-3-5 0 16,-5 5 8-16,-1 0 0 0,-1 2 0 16,-4-7 0-16,1 5 0 0,-3-5 0 15,2 0-9-15,-2 0 9 0,3-2-12 0,2 2 3 16,0-2 0-16,0-5 0 0,6 0-9 0,-1 0-2 16,1 0 0-16,-1-2 0 0,3-3-28 15,3-2-5-15,0-2-2 0,5-3 0 16,0-2-191-16,5-5-38 0,3-11-8 0,11-3-2 0</inkml:trace>
  <inkml:trace contextRef="#ctx0" brushRef="#br0" timeOffset="2697.33">12427 7811 748 0,'19'-16'33'0,"-8"13"7"0,-3-1-32 0,-1-3-8 16,1 4 0-16,0-1 0 0,0 4 406 0,-2 0 79 15,2 0 16-15,-3 4 3 0,-5-4-367 0,2 7-73 16,-2 0-16-16,-2 3-2 0,-3 6-14 0,-3 1-2 15,0 2-1-15,-3 2 0 0,0 5-29 16,-2-5 0-16,-3 5 0 0,3-5 0 0,-3 2 0 0,3 1 0 16,-3-5 0-16,3 2 0 15,-3 2 0-15,5-6 0 0,1 2 0 0,-1 2 0 0,3-2 0 0,3-1 0 16,2-1 0-16,1 2 0 0,2 2 0 16,2-2 0-16,1 0 0 0,5-5 0 0,0 4 0 0,3-3 0 15,-1-1 0-15,3 0 0 0,-2 0 0 0,2 0 0 16,-2-2 0-16,-1 2 0 0,1-2 8 0,-1-5-8 15,-2 4 0-15,0-3 0 0,0 1 0 0,-2-2 0 0,-4-2 0 0,1 2 0 16,0-3 0-16,-3 4 0 0,0-1 0 16,-3 0 0-16,-2-5 0 0,-1 10 0 0,-2-5 0 0,-5 0 0 15,3 5-16-15,-6-3-4 0,0-4 0 0,-3 9 0 16,-2-7-19-16,0 5-4 16,2-10-1-16,-2 5 0 0,0 2-14 0,0-1-3 0,2-6-1 15,1-2-672-15,-3 0-134 0</inkml:trace>
  <inkml:trace contextRef="#ctx0" brushRef="#br0" timeOffset="2897.04">12838 7995 3020 0,'29'-7'67'0,"-13"7"13"0,10-3 4 0,8-1 0 0,6-1-68 0,5 3-16 16,3 2 0-16,-1 0 0 0,-2-5 39 0,0 3 4 15,-2-3 1-15,-1-2 0 0,-2 0-44 0,-1 0 0 16,-2 0 0-16,3 2 0 16,-3-2-85-16,-2-3-16 0,-6-1-3 0,0 8-1 15,-5-6-107-15,-6 7-22 0,1-3-4 16</inkml:trace>
  <inkml:trace contextRef="#ctx0" brushRef="#br0" timeOffset="3114.57">13277 8094 2494 0,'0'0'55'16,"0"9"11"-16,-3 3 2 0,1 2 3 0,2 5-57 0,-3 2-14 0,3 7 0 0,-3 5 0 15,3 5 52-15,-2 2 8 0,2 0 2 0,0 2 0 16,-3 3-34-16,0 2-6 0,1 2-2 0,-1-2 0 31,-2 7-112-31,2-2-22 0,-2 0-5 0,2-5-1 0</inkml:trace>
  <inkml:trace contextRef="#ctx0" brushRef="#br0" timeOffset="4701.91">9940 10001 1209 0,'0'0'108'0,"0"0"-87"0,0 0-21 0,0 0 0 16,0 0 148-16,0 0 24 0,0 0 6 0,3 7 1 15,0 0-79-15,-1 0-15 0,1 7-3 0,0-2-1 16,-1 2-7-16,1 0-2 0,2 7 0 0,-2-2 0 16,0 9-21-16,-1 3-5 0,1 2-1 0,-3 2 0 15,2 10-26-15,-2-3-6 0,0 5-1 0,-2 0 0 0,-3 0-12 16,2 0 0-16,-5 5 8 0,3-3-8 0,-1-4 0 0,1-3-16 16,-3-2 3-16,3 0 1 15,2-7-101-15,-2-4-20 0,0-4-4 0,2-6-543 16,0 0-108-16</inkml:trace>
  <inkml:trace contextRef="#ctx0" brushRef="#br0" timeOffset="5193.77">9967 10064 2412 0,'0'0'107'0,"0"0"21"0,0-2-102 0,0 2-26 16,0 0 0-16,3-5 0 0,2-2 40 0,0 7 2 15,0-7 1-15,3 7 0 0,-2-2-16 0,2 2-3 16,2 0-1-16,-2 0 0 0,5 2-7 0,-2-2 0 0,-1 5-1 0,4-3 0 16,-1 5-15-16,0-2 0 0,0-3 0 0,-2 3 0 15,2 2 0-15,-2 0 0 16,-1 0 0-16,-2 0 0 16,0 0-25-16,-2 3-11 0,-4-1-3 0,1-2 0 0,-6 5 19 0,1-3 3 0,-1 3 1 0,-2 2 0 15,-3-2 16-15,-3 2 0 0,3 0 0 0,-2 5 0 16,-1-5 0-16,0 0-12 0,1 0 12 0,-1-2-13 15,1 2 13-15,-1 0 0 0,3-2 0 0,0-5 10 16,3 7-1-16,-3-7 0 0,3 5 0 0,-1-5 0 16,4 0-9-16,-1-2 10 0,3 2-10 0,0-7 10 15,0 0-10-15,5 2 0 0,-2 5 0 0,2-2 8 16,3 2-8-16,0 5 0 0,3-5 0 0,-1 0 0 16,1 0 0-16,5 5 0 0,-3-3 0 0,3-2 0 15,2 5 0-15,1-5 0 0,-1 7 0 0,1-7 0 16,2 0 0-16,-2 5 0 0,-1-5 0 0,-2 7 0 15,-3-2-9-15,1-5 9 0,-7 7 0 0,1 0 0 0,0-2 0 0,-5 2-8 16,-3 0 8-16,-3 5 0 0,-5 0 0 0,0-3 0 16,-2 3 0-16,-1 0 0 0,1-3 0 0,-4 3 0 15,4 0 0-15,-3-5 0 0,-1 0-11 0,1 0 11 16,3-2-10-16,-1 0 10 16,-2-3-41-16,2-4-3 0,3-3 0 0,0 3 0 15,-2-10-171-15,4 3-34 16</inkml:trace>
  <inkml:trace contextRef="#ctx0" brushRef="#br0" timeOffset="5355.5">10819 10316 2948 0,'0'0'65'0,"0"2"14"0,-3 10 2 0,1-5 1 0,-1 7-66 0,0-2-16 0,1 2 0 0,-1-2 0 31,3-3-73-31,0-2-19 0,0 0-3 0,3 3-1119 0</inkml:trace>
  <inkml:trace contextRef="#ctx0" brushRef="#br0" timeOffset="5521.27">10864 10652 3204 0,'-5'19'71'0,"2"-5"14"0,-2 0 3 0,-1 0 1 0,1 5-71 0,0 0-18 0,-3-5 0 0,5 0 0 16,0-2 0-16,3-5 0 0,0-7 0 0,0 0 0 15,0 0-211-15,6-5-39 0</inkml:trace>
  <inkml:trace contextRef="#ctx0" brushRef="#br0" timeOffset="5806.1">11486 10001 2516 0,'0'0'112'0,"-3"2"22"0,-2 3-107 0,2-3-27 0,-2 5 0 0,2-2 0 16,0 2 50-16,3 5 5 0,3-3 1 0,0 3 0 16,-3 9-39-16,2-2-7 0,1 2-2 0,0 5 0 15,2 7-8-15,-2 0 0 0,-1 7 0 0,1 0 0 16,0 2 0-16,-1 3 0 0,-4-3 0 0,2 5 0 31,0 0-30-31,0-7-8 0,0 7-2 0,0-7-749 0,-3 0-151 0</inkml:trace>
  <inkml:trace contextRef="#ctx0" brushRef="#br0" timeOffset="6305.85">11610 9989 1094 0,'0'0'48'0,"0"0"11"0,0 0-47 0,0 0-12 0,0 0 0 0,0 0 0 15,8 0 368-15,0 0 71 16,2 5 14-16,-2-3 3 0,0-4-346 0,3 2-70 0,2-5-13 16,0 5-3-16,3 0-24 0,-3 0 0 15,3 0-10-15,0 0 10 16,0 0-71-16,-3 0-7 0,0 5-2 0,-2-3 0 16,-6 5-28-16,1 0-5 0,-4 5-2 0,-2 2 0 15,-2 0 47-15,-6 0 10 0,2 5 2 0,-2 0 0 0,1 2 68 16,-7-2 15-16,6 2 2 0,-2 0 1 0,2-2 30 15,-3 2 5-15,3-2 2 0,0 2 0 0,3-7-17 0,-3-2-3 16,3 2-1-16,2 0 0 0,-2-2-15 0,2-5-3 0,1 7-1 0,2-7 0 16,0 0-11-16,0 5-1 0,2-5-1 0,1-2 0 15,0 2-6-15,2-5-8 0,3 5 11 0,0-7-11 16,0 5 9-16,2 2-9 0,1-7 0 0,2 7 9 0,0-2-9 16,3 2 0-16,0-5 0 0,0 5 0 15,-3-2 0-15,0 2 0 0,1 5 0 0,-4-5 0 0,1 2 0 0,-1-2 0 16,-2 5 0-16,-2-5 0 0,-1 7 0 0,-2-2 0 15,-6 0 0-15,0 2 0 16,-2 0 0-16,-3 0 8 0,-3 5-8 0,1-5 0 0,-3 7 0 16,-3-7 0-16,-3 5 0 0,1 0 0 0,-3-3-21 15,-1 3 3-15,4 0 1 0,-3-5 0 16,-3 5-18-16,3-5-3 0,2 0-1 0,-5-2 0 16,3-3-33-16,-3-4-6 0,3 2-2 0,0 0-579 15,3-7-116-15</inkml:trace>
  <inkml:trace contextRef="#ctx0" brushRef="#br0" timeOffset="6748.92">12248 9928 2804 0,'0'0'62'0,"0"0"13"0,0 0 2 0,0 0 1 0,2 7-62 0,-2 0-16 15,0 0 0-15,-5 0 0 0,0 5 8 0,-3-5 0 0,-3 7-8 0,1 0 12 16,-1-2-12-16,0 2 0 0,-2 0 0 16,3 0 0-1,-4-2-20-15,1 2-9 0,3 0-3 0,-4 5 0 16,4-5-6-16,-1 0-2 0,1 5 0 0,-1-5 0 0,0 5 40 0,1 0 0 0,-1-3 0 0,3 3 0 16,3-5 0-16,-3-2 8 0,3 7-8 15,-1-5 12-15,4 0 16 0,2 0 3 0,2-7 1 0,1 7 0 16,5-7-20-16,0 5-3 0,0 0-1 0,2-5 0 15,4-5-8-15,-1 5 8 0,3-2-8 0,2-5 8 0,-2 7-8 16,3-7 0-16,-1 7 0 0,1-7 0 0,2 7 0 0,-5-2 0 16,-3 2 0-16,0-5 0 0,1 5 0 0,-4 3 0 15,-5-3 0-15,1 0 0 0,2 2 0 0,-6-2 0 16,-4 5 0-16,-1 0 0 0,-2-3 0 16,-1 3 0-16,-2 2 0 0,1 5 0 0,-9-5 0 0,2 0 0 15,-1 5 0-15,-1-5 0 0,-3 5-15 0,1-3-1 16,-1 1-1-16,1-3 0 15,-1 0-7-15,3-2-2 0,0-3 0 0,-2 3 0 16,2-5-19-16,0 0-4 0,0-4-1 0,3 1 0 16,0 1-178-16,-1-5-35 0,-9-5-7 0,9-2-2 0</inkml:trace>
  <inkml:trace contextRef="#ctx0" brushRef="#br0" timeOffset="7038.99">12427 10135 2487 0,'0'0'55'0,"-2"2"11"0,2-2 2 0,-3 7 2 0,1-2-56 0,2-5-14 16,0 0 0-16,0 0 0 0,0 0 23 0,5 0 1 0,3 2 1 0,2-2 0 15,1-2 11-15,0 2 3 0,4-5 0 0,1-2 0 16,5 5-50-16,3-5-9 0,3-5-3 0,-1 5 0 16,3 0 8-16,0 0 2 0,-2-5 0 0,-1 5 0 15,1 0-12-15,-3 0-3 0,-3-5 0 0,0 5 0 16,-3 0-121-16,-2 0-25 16,0-5-5-16,-3 5-746 0</inkml:trace>
  <inkml:trace contextRef="#ctx0" brushRef="#br0" timeOffset="7275.24">12674 10208 1900 0,'0'0'84'0,"0"7"18"0,-3 2-82 0,0-2-20 0,1 5 0 0,-1 2 0 16,3 0 175-16,0-2 30 0,0 2 7 0,3 0 0 15,-1 5-160-15,1 2-33 0,0-2-7 0,2 2 0 16,-3-2-12-16,4 2 0 0,-4 5 0 15,-2-5 0 1,0 0-24-16,-2 5-9 0,2 0-3 16,-3-5 0-16,0 10 16 0,1-8 4 0,2 3 0 0,-3-5 0 15,-5 5-12-15,3 0-1 0,2-5-1 0,-5-2 0 16,3 2-155-16,0-2-31 0</inkml:trace>
  <inkml:trace contextRef="#ctx0" brushRef="#br0" timeOffset="7546.66">13208 9996 2746 0,'-3'5'60'16,"1"2"13"-16,2 0 3 0,-3 7 1 0,0-7-61 0,1 7-16 0,-1-2 0 0,0 7 0 15,-2-3 12-15,0 8 0 0,0-1 0 0,-3 8 0 16,-3 4-12-16,3 3 0 0,-2 2 0 0,-4 2 0 16,4 3-50-16,-1-3-13 0,3 5-2 0,-2 0-1 15,-1-2 2-15,-2-3 1 0,0-2 0 0,-1 0 0 16,1-7-79-16,0 2-16 0,2-4-3 0,1-10-711 0</inkml:trace>
  <inkml:trace contextRef="#ctx0" brushRef="#br0" timeOffset="7886.05">13200 10191 2790 0,'0'0'61'0,"5"5"13"16,-2 7 2-16,2-3 3 0,3 5-63 0,0 3-16 0,3-1 0 0,-3 10 0 15,2-5 12-15,1 5 0 0,2 0 0 0,-2 7 0 0,2-5-12 16,0-2 0-16,0 2 0 0,3 5 0 31,-3-7-48-31,1 0-13 0,-4-5-3 0,1 0 0 0,2-7 32 0,-2 5 7 0,-1-12 1 0,-2 5 0 16,0-5 24-16,0-5 0 0,-3 3 0 0,1-10 0 15,-1 3 14-15,0-10 8 0,1-2 2 0,1-7 0 16,-1-10 12-16,2 1 4 0,2-8 0 0,1-4 0 16,-1-3-40-16,1-9 0 0,0 2-12 0,-1 3 4 0,-2-3 8 0,3 3 0 15,-3-5 0-15,2-3 0 16,-2 3-34-16,0 7-5 15,3-2-1-15,-1 4 0 0,1 10 13 0,-3 2 3 0,2 0 0 0,-2 7 0 16,-2 5-4-16,2 2 0 0,-3 5 0 0,3 0 0 16,0 9-30-16,-3-2-6 0,0 7-2 0,3 5-602 0,-5 2-120 15</inkml:trace>
  <inkml:trace contextRef="#ctx0" brushRef="#br0" timeOffset="8165.75">13917 10356 1785 0,'5'14'79'0,"-5"-7"17"0,3 5-77 0,0-3-19 0,2 5 0 0,0-2 0 15,-5-5 166-15,3 5 30 0,0-5 5 0,-1 0 2 16,-4 0-159-16,-1 0-32 0,0-2-12 0,-2-3 8 31,0-2-35-31,-1 0-7 0,-4 0-2 0,-1 0 0 0,-2-2-12 0,2-3-2 0,1 5-1 0,-3-7 0 16,-1 5 51-16,-2-3 17 0,3-2 0 0,0 2 0 15,0 3 22-15,2-5 4 0,1 0 1 0,-1 0 0 0,0-5-24 16,4 5-5-16,1-5-1 0,1 5 0 0,2-2-14 0,3-3-10 16,-2 0 2-16,2 5 0 15,2-7-29-15,4 7-6 0,-1-5-1 0,0 5 0 16,6 0-108-16,-1 0-23 0,4 0-4 16</inkml:trace>
  <inkml:trace contextRef="#ctx0" brushRef="#br0" timeOffset="8943.7">14301 10325 2516 0,'0'0'56'0,"0"0"11"0,-3-2 2 0,0 2 1 0,1 0-56 0,-3-5-14 16,-1 3 0-16,1-5 0 0,-3 0 20 0,0-5 2 15,0 5 0-15,-2-5 0 0,-4-2-35 0,4 5-7 0,-4-3-2 0,1 0 0 31,3 3-32-31,-4 2-6 0,4 2-2 0,-1 3 0 0,1 2 40 0,-1 2 8 0,1 5 2 0,-1 0 0 16,0 7 28-16,3-2 7 0,-2 7 1 0,2-3 0 16,-3 10-3-16,6-5 0 15,2 5 0-15,-2 0 0 0,2-5-12 0,3 5-9 0,0-5 12 0,6-2-12 16,-4-5 19-16,4-2-3 0,2-5-1 0,2 5 0 16,1-10-15-16,-1 5-10 0,1-7 2 15,5 0 0-15,-3-7 8 0,3 0-13 0,2 0 5 0,1-5 8 16,2-4-15-16,0-8 5 0,3 1 1 15,0-8 0-15,0 3-6 0,0-5-1 0,-1-7 0 0,4 5 0 16,-6-5 0-16,-2 2-1 0,-1-2 0 0,1-7 0 16,-6 5 8-16,-3-5 9 0,1 0-13 0,0 0 5 15,-6 2 8-15,0 3 8 0,-2-3-8 0,2 5 11 16,-2 5 10-16,-3-3 3 0,0 5 0 0,0 5 0 16,-3 7 2-16,3 2 1 0,-5 5 0 0,2 2 0 0,0 5 16 0,-2 5 3 15,0-3 1-15,-6 10 0 0,3 2-12 0,-2 0-3 16,-3 12 0-16,-1-3 0 0,-2 15-22 0,1-3-10 15,-7 5 8-15,7 7-8 0,-4 2 0 0,6 10 0 16,0 0 0-16,-1 2 0 0,4 0 0 0,-1 0 0 16,6 0 0-16,2 0 0 0,3 0 0 0,0 0 0 0,6-2 0 0,-1-10 0 15,3 3 0-15,5-10 0 0,0 3 0 0,6-10 0 16,-1-2 0-16,3 0 0 0,1-12 0 0,-1 7 0 16,0-7 0-16,3-2-14 0,0-5 2 15,2 0 0-15,3-2-10 0,-2-5-2 16,2-5 0-16,2-2 0 0,1 0 12 0,0-5 1 0,-3-2 1 0,-3 0 0 15,1 0 10-15,-6-5-12 0,0 0 12 16,-5-2-12-16,0 0 0 0,-3 2 0 0,-2-2 0 0,-3 2 0 16,-3-2 12-16,-2 7-8 15,-3-5 8-15,-3 0-8 0,0 5 8 0,-5 0 0 0,1 2 0 0,-4 5 0 16,0 0 8-16,-2 0 3 0,-5 5 1 0,2 2 0 16,-3 2 24-16,-2 5 6 0,3 0 1 0,2 5 0 15,2 2-35-15,1 7-8 0,0-2 0 0,2 7 0 16,3 0 0-16,3 2 15 0,0 0-4 0,5-2-1 15,3 2-10-15,2 5 12 0,0-2-12 0,3-3 12 0,5 0 4 0,3-2 2 16,0 0 0-16,5 0 0 16,-2-5-18-16,2 5 0 0,0-9 0 0,0 1 0 15,3-4 0-15,-3-2 0 0,3 2 0 0,0-7 0 0,0-2 0 0,2-3 0 16,1 3 0-16,2-5 0 0,0 0-12 0,-3-5-7 16,1 5-1-16,-4-2 0 15,1-5-38-15,-3 0-8 0,-2 0-2 0,-1-3-709 16,-4 3-143-16</inkml:trace>
  <inkml:trace contextRef="#ctx0" brushRef="#br0" timeOffset="77030.97">9499 8538 345 0,'0'0'15'0,"2"-9"4"0,1-3-19 0,-1-2 0 16,-2 2 0-16,3-2 0 0,0-5 291 0,-1 5 54 15,1-7 11-15,0 2 3 0,2-5-252 0,3 1-51 16,-3-1-9-16,6-1-3 0,-6-1-28 0,3 0-7 16,0-2-1-16,0-3 0 0,-3 7-8 0,1-6 0 0,1-3-10 15,-4 5 10 1,2-5 0-16,-2-2 0 0,2 2 0 0,-2-3 0 0,0-1 13 0,-1 4-1 16,1 0 0-16,0 2 0 0,-3 1-12 0,0-3 11 0,0 0-11 15,0 5 10-15,0-5-10 0,2 0 8 16,-2 0-8-16,3 5 8 0,-1-1-8 0,1-4 0 15,0 8 0-15,-1-1 0 0,4 2 0 16,-1 1 0-16,0-3 0 16,3 5 0-16,3 0 0 0,-1-5 0 0,4 4 0 0,-1 4 0 15,3-8 0-15,0 5 0 0,5-1-8 0,0 4 8 0,0 1 0 0,3-2 0 0,2 1 0 0,1-1 0 16,2 2 0-16,0-2 0 0,-2 5-9 0,4-4 9 16,1 3 0-16,0 1 0 0,2-5 0 0,3 5 0 15,-2 3 0-15,4-3 0 0,-2 2 0 0,0-2 0 16,0 7 0-16,0-8 0 0,3 8 0 0,0-4 0 15,2-3 0-15,0 4 0 0,6-2 0 0,0 1 0 0,2 4 0 16,-2 0 0-16,-1 4 0 0,4-4 0 0,-4-2 0 16,6 2 0-16,0 4 0 0,0-1 0 0,-3 4 0 0,3 0 0 15,-5 0 0-15,2 0 0 0,6 0 0 16,-1 0 0-16,1 0 0 0,-3 0 9 16,0 4-9-16,-1-1 0 0,1-3 0 0,0 0 8 15,0 0 4-15,3 4 1 0,5-1 0 0,-3 1 0 16,-3 3 0-16,1 1 0 0,2-4 0 0,3-1 0 15,-3 4-5-15,3-3 0 0,0 3-8 0,-3 0 12 0,0-7-12 0,1 7 0 16,1-7 0-16,4 8 0 0,2-1 0 0,-5 0 0 16,0-3 0-16,0 3 0 0,2 0 8 0,1 1-8 15,-1-4 0-15,-5 3 0 0,1-4 0 0,-4 4 0 16,3-3 0-16,0 3 0 0,1 1 12 16,-1-1-3-16,-3 0-1 0,-2-3 0 0,0 3-8 0,-2 0-11 15,1 0 3-15,-1 1 0 0,-4 3 8 0,1-1 11 0,-3 1-3 0,0 1 0 16,-5-2-8-16,-3 1 0 0,0 4 0 0,-6 3 0 15,1-8 0-15,-3 9 0 16,0-1 0-16,-2 1 0 0,-3 2 0 0,-3-4 0 0,-3 6 0 0,1-2 0 16,-3 1 8-16,-3-1 0 15,0 5 0-15,-2-7 0 0,-3 9-8 0,0-2 0 16,-3-1 9-16,0 8-9 0,-2-4 8 0,0-1-8 16,-1 5 8-16,1-3-8 0,0 3 0 0,-3-5 9 15,2 5-9-15,-2-4 0 0,3-1 11 0,-1 5-11 16,1-3 10-16,0-1-10 0,-3-1 0 0,5 2 8 0,-2-1-8 0,-1-1 0 15,4 5 0-15,-6-3 11 0,5 1-11 0,-2-5 10 16,-1 0-10-16,-2 2 0 0,3-2 9 0,0 0-9 16,-3 2 8-16,2-2-8 0,-2 0 10 0,0 2-10 0,0-7 12 15,0 5-3-15,-2-5-1 0,2 5 0 0,-3 0 4 0,0 0 0 16,1-5 0-16,-4 0 0 0,4-2-12 0,-6 0 0 16,2-3-10-16,-2 3 10 0,1-5 0 0,-1 5 0 15,0-5 13-15,-3 0-4 0,-2-2 0 0,2 2 0 16,-5-2 0-16,3-3 0 15,3 3-9-15,-6-5 0 0,0 5 0 0,0-5 0 0,-3 0 0 0,1 0 12 16,-1 0-12-16,-2 0 12 0,0-2-3 0,-3-3 0 16,0 5 0-16,-2-7 0 15,0 5-9-15,-4-3 10 0,-4-2-10 0,2 0 10 0,1 5 18 0,-4-5 3 16,1-5 1-16,-1 5 0 16,1 0-32-16,-3 5 0 0,2-5 0 0,-4 0 0 0,-4 2 0 0,-2 3 0 15,3 0 0-15,-3-3 0 0,0 5-11 0,0 0-8 0,3 0-1 0,-6-2-1 16,1 2 13-16,-6 0 8 15,0 0-10-15,-3 0 10 0,1 0 0 0,2 0 0 0,0 0 0 16,-5 3 0-16,-3-3-12 0,0 0 3 0,3 0 1 0,0 0 0 16,5 0 8-16,-3 0 14 0,-5 0-3 0,0 5-1 15,0-5-10-15,1 0 8 0,1 0-8 0,1 0 8 16,0 0-8-16,0 0 10 0,-6 0-10 0,3-2 10 16,1 2-10-16,1-2 0 0,6-3 0 0,-2 5 8 15,-6-2-8-15,3-3 0 0,0 5 0 0,2-7 0 16,0 5 12-16,6-3 1 0,-3 3 0 0,0-3 0 15,-2 3-13-15,-1-5 0 0,3 7 0 0,3-7 0 0,2 0 0 16,1 0 0-16,-1 0-8 0,3 0 8 16,-2 0 0-16,2 0 0 0,0 0 0 0,0-2 0 15,5-3 12-15,0 0-4 0,3 3-8 0,3-3 12 16,-1 3-2-16,1-3-1 0,-3 3 0 0,3-3 0 16,-6-2 3-16,6 7 1 0,-1-7 0 0,3 0 0 15,1 2-1-15,-1 3 0 0,3-3 0 0,2-2 0 16,1 0 10-16,2 0 2 0,0 0 0 0,0 0 0 15,-2 2-24-15,2-2-15 0,0-2 3 0,1-3 0 0,1 5 12 0,-1-5 16 16,1 3-3-16,1-3-1 0,0-2-3 16,3 2-1-16,-1-2 0 0,0 0 0 0,1 2-8 0,-1-2 8 15,4 5-8-15,1-3 8 0,-2-2 0 0,3 2 0 16,0-2 0-16,0 2 0 0,0-2-8 0,2 0 0 0,-2-5 0 16,0 5 0-16,2 0 0 0,-2 0 8 0,2 0-8 0,1-5 8 15,-4 7-8-15,1-2 0 0,0-5 0 16,0 5 0-16,-1 0 0 15,1 0 0-15,0 2 0 0,2-2-11 0,1 0 11 0,-1 2 0 0,-2 3 0 0,5-3 0 16,-3 5 0-16,3-5 0 0,3 5 0 0,-3 0-8 31,6 0-24-31,-4 0-5 0,4 0-1 0,2-5 0 16,2 5-174-16,4-3-36 0</inkml:trace>
  <inkml:trace contextRef="#ctx0" brushRef="#br0" timeOffset="106347.38">14840 1454 1825 0,'0'0'80'0,"0"0"18"0,0 0-78 0,0 0-20 0,0 0 0 0,0 0 0 15,0 0 21-15,0 0 1 0,0 0 0 0,0 0 0 0,0 0-22 0,0 0 0 16,0 0 0-16,0 0-563 15,0 0-112-15</inkml:trace>
  <inkml:trace contextRef="#ctx0" brushRef="#br0" timeOffset="110976.95">1527 9641 2404 0,'-14'0'107'16,"9"5"21"-16,2-3-102 0,-4 3-26 0,1-3 0 0,4 5 0 0,-6 5 41 0,5 2 3 15,-2 7 1-15,2 5 0 0,0 7-3 0,-4 12-1 16,1 4 0-16,4 12 0 0,2 3-13 0,-6 6-4 15,6 8 0-15,0 2 0 0,0 2-24 0,0-2 0 16,0 0 8-16,6-5-8 0,-6-4 0 0,0-10 0 16,2-7 0-16,4-11 0 0,-4-6 0 15,6-4-17-15,0-7 2 0,-5-10 1 16,5-4-50-16,0-5-9 0,-1-2-3 0,-4-10 0 16,5-7-87-16,0-9-17 0,0-12-4 15,-3-7-1-15,3-7 65 0,0 0 14 0,3-9 2 0,-6-3 1 0,6-7 34 16,-9 0 6-16,6 3 2 0,-3-8 0 0,-2 10 106 0,5-7 22 0,-8 0 4 0,3 2 1 15,2-5 17-15,-2 10 4 0,2 0 1 0,-2 2 0 16,4 5-27-16,1 5-6 0,-5 4-1 16,5 5 0-16,0 7 0 0,3 5 0 15,-9 9 0-15,6 3 0 0,-3 4 3 0,3 7 0 0,-2 10 0 0,-1 2 0 0,3 7-39 0,-3 7-7 16,0 12-1-16,-2 7-1 16,-3 5 1-16,5 9 0 0,-5 5 0 0,0 4 0 0,0 10 14 15,-8 5 3-15,8-1 1 0,-5 8 0 16,3-3-34-16,-1 5 0 0,-2-7-10 0,2 5 10 15,-2-3-26-15,2-4 2 0,0-8 1 0,3 3-1151 16</inkml:trace>
  <inkml:trace contextRef="#ctx0" brushRef="#br0" timeOffset="115571.77">20029 3719 1785 0,'3'-14'159'0,"-3"7"-127"0,0 0-32 0,0 0 0 16,0 0 108-16,0 7 16 0,0-12 4 0,0 12 0 15,0 0-82-15,-6-7-16 0,-2 7-3 0,0 0-1 16,-2 0-12-16,-6 12-2 0,-3-5-1 0,-2 7 0 15,-3 7-11-15,-5-2 0 0,0 7 0 0,0 2 0 16,-3 0-11-16,1 5 11 0,-1 5-8 0,-2-3 8 16,2 5-10-16,0-2 10 0,0-3-12 0,1 0 12 0,-1-2-22 0,5 5 2 15,-2-5 1-15,3-5 0 16,2 0-17-16,0 3-4 0,3-8-1 16,0 3 0-16,2 0-1 0,1-5 0 15,2-2 0-15,0-5 0 0,3 5-97 0,0-12-19 0,2 5-4 0,-2-10-1 0</inkml:trace>
  <inkml:trace contextRef="#ctx0" brushRef="#br0" timeOffset="115868.07">19172 4119 2253 0,'0'0'49'0,"0"0"11"0,2 7 1 0,-2 0 3 0,6 5-51 0,-4-3-13 16,4 10 0-16,-1-5 0 0,3 5 13 0,-3 2 0 0,3-2 0 15,3 7 0-15,-3-5-5 0,2 0-8 0,1-2 11 0,-1 2-11 16,1-7 0-16,-3 5 0 0,2 0 0 0,1-5 0 16,0 0 0-16,-6-2-12 0,3-3 3 0,0-4 1 31,0 7-16-31,0-10-2 0,-3 5-1 0,3-7 0 0,-3 5 27 0,6-5 0 0,-1-5 9 16,4-2-9-16,-1 5 35 0,5-10 0 0,3 0 0 0,3 3 0 15,0-3 4-15,3-2 1 0,-1 2 0 0,6-2 0 16,-3-5-31-16,0 5-9 0,0-2 0 15,0-1 0 1,0 1-112-16,0-3-30 0,0 7-6 0,1-4 0 0</inkml:trace>
  <inkml:trace contextRef="#ctx0" brushRef="#br0" timeOffset="116907.11">20442 3343 2178 0,'2'-3'48'0,"-2"-6"9"0,0 7 3 0,0 2 1 0,0 0-49 0,0 0-12 16,0 0 0-16,0 0 0 0,8 0 18 0,0 11 1 16,-2-8 0-16,-1 9 0 15,-3-3-3-15,1 10-1 0,0 2 0 0,-1-7 0 16,-2 12-6-16,0 0-1 0,0 0 0 0,0 2 0 15,0 0-8-15,0 3 0 0,0-5 0 0,3-3 0 0,0 3 0 0,-3-7 0 0,2 0 11 16,1-3-11-16,2-4 0 0,-2 2 0 0,0 0 0 0,-1-2 0 16,1-12 0-16,-3 0 0 15,0 7 0-15,0-7 0 0,0 0 0 0,0 0 0 16,0 0 0-16,0 0 9 0,5 0-9 0,0-7 0 0,1 2 9 0,-4-2-9 16,-2-7 0-16,3 0 0 0,0 0-10 0,-3-5 10 15,0 5 0-15,2-12 0 0,1 5 0 0,0 0 0 16,-1 2 0-16,1-7-8 0,2 7 8 15,0-2 0-15,1 7 0 0,2-5-12 0,2 5 12 0,-2 0-10 16,3 0 10-16,2 2-12 0,0 2 12 0,3-1-12 16,3 6-22-16,-1-2-5 0,3 0-1 0,1 7 0 15,-1-7-22-15,0 7-5 0,-3 0-1 0,4 0 0 16,-4 0 14-16,1 5 2 0,-1-3 1 0,-2 5 0 16,0-7 27-16,-3 12 6 0,-2-10 1 0,2 7 0 0,0 1 17 0,-5 2 0 15,3-5 0-15,-3 2 0 0,0 3 17 16,-1 2 1-16,-1-2 0 0,-1-5 0 15,0 5 10-15,-2-3 3 0,0-2 0 0,-3 0 0 0,2 5 2 0,-4-5 1 16,-1 0 0-16,0 0 0 0,-2 5-6 0,-3-12-2 16,0 7 0-16,-2 0 0 15,-1-2-14-15,-2 2-4 0,0-5 0 0,-1 3 0 0,-2-5-8 0,1-5 0 16,-4 5 0-16,1-2 0 0,-1-3 0 0,3 5 0 16,0-7 0-16,3 4 0 0,0-1 0 0,2-3 0 15,3 2 0-15,0-2 0 0,6 7 0 0,-1-7 0 16,0 0 0-16,6 0 0 0,2 2 0 0,6-2 0 0,-3-2-11 15,8 2 11-15,0-5-8 0,2 5 8 0,3 2-8 0,-2 3 8 16,2 2 0-16,0-7 0 0,0 2 0 0,3 5 0 16,3 0 0-16,2 0 0 0,5 0 0 15,-2 0 0-15,0 0-15 0,-1 0 3 0,1 0 0 0,2 5 0 16,-4-3 12-16,-4 3 0 0,1-5 0 0,-6 0 10 16,-3 2-10-16,-2 3 0 0,-3-1 0 0,-2-1-11 15,-3-3 24-15,-3 7 5 0,0-7 1 0,-5 0 0 16,0 0 9-16,0 0 1 0,-8 7 1 0,1-2 0 15,-4 2-6-15,-2-5-2 0,-6 5 0 0,-2-2 0 16,-3-1-10-16,0-1-3 0,1-3 0 0,1 5 0 16,-4-3-9-16,5-2 0 0,0 0 0 0,2-2-11 15,1-3 11-15,2 5-13 0,2-7 5 0,4 2 8 16,-1 3-26-16,6-10 2 0,2 5 1 0,3-2 0 16,6-8-24-16,2 3-5 0,5 0 0 15,3-5-1-15,5-2-19 0,0 2-4 0,0-2-1 0,3 2 0 16,5-4-12-16,3-3-3 0,-3 0 0 0,-3 0 0 15,4 2 39-15,-4 1 7 16,3-3 2-16,-2 5 0 0,2 0 96 0,0 2 19 0,-3-2 4 0,-2 2 1 0,-3 9 57 0,-2-1 12 16,-1 8 3-16,-2-8 0 0,-3 11-63 0,1-5-12 15,-4 10-2-15,-2-5-1 0,0 7-45 0,-3 0-9 16,1 4-1-16,-4 4-1 0,-4 6-2 0,-1 5 0 16,0-5 0-16,-2 12 0 0,0 0-3 0,-3-5-1 15,0 5 0-15,0 4 0 0,0-6-8 0,3 2 0 16,2 0 0-16,0-5 0 0,1 3 0 0,2-3 0 15,-3 0 9-15,6-2-9 0,-1-3 0 16,4-1 0-16,2-1 0 0,2-7 8 0,-2 5-8 0,3-5-8 16,-1-2 8-16,1-3-12 15,2-2-11-15,-2-2-2 0,2 2-1 0,-2-7 0 16,2 0-24-16,-3 0-5 0,-2-7-1 0,0 2-910 0</inkml:trace>
  <inkml:trace contextRef="#ctx0" brushRef="#br0" timeOffset="117116.33">21423 3329 2386 0,'-13'-12'52'0,"10"5"12"0,1 0 1 0,-3 0 3 16,2 7-55-16,3 0-13 0,0 0 0 0,0 0 0 0,0 0 14 0,0 0 0 16,0 0 0-16,8 0 0 0,2 4 8 0,4-1 2 15,4-3 0-15,6 4 0 0,5-1-12 0,5-3-3 16,1 7 0-16,2-7 0 0,3 0-9 15,-3 0-12-15,2-7 2 0,1 7 1 16,2 0-111-16,1 0-21 0,-4-3-5 0,4-1-829 16</inkml:trace>
  <inkml:trace contextRef="#ctx0" brushRef="#br0" timeOffset="120735.03">18053 5478 806 0,'0'0'36'0,"0"0"7"0,2-7-35 0,1 5-8 0,-1-3 0 0,-2 5 0 16,6-7 129-16,-4 2 24 0,4 3 5 0,-1-3 1 0,0-2-86 15,3 5-17-15,0-5-3 0,0 2-1 16,-3-2-35-16,3 7-7 0,0-5-2 0,0 3 0 0,0-3-8 16,0 3 0-16,0-3 0 0,3 5 0 15,2-2 0-15,0-3 0 0,0 5 0 0,3 0-11 16,3-2 28-16,-1 2 6 0,1-5 1 0,5 5 0 0,-3 0 4 16,3 0 2-16,2 0 0 0,0 0 0 15,1 0-7-15,-1 0-2 0,-2 0 0 0,3 0 0 0,2 0-13 0,-3 0-8 16,6-2 10-16,0 2-10 15,-3 0 8-15,3 0-8 0,2-5 0 0,0 5 9 0,-2-5-9 16,2 3 10-16,1-3-10 0,-3 3 10 0,2-3 0 0,0-2 0 16,9 0 0-16,-4 0 0 0,6 0 12 0,-2 2 2 15,-1-2 1-15,0 5 0 0,-5-5-25 0,6 0-16 16,-6 2 3-16,0-2 0 16,3 0 21-16,-3 2 5 0,-6-2 1 0,4 5 0 0,-4-3-14 0,1-2-15 15,-3 0 3-15,0 7 1 0,-2-5 11 0,-1 3 0 0,-2-3 0 0,-3 5 0 16,-2-2 0-16,2-3 0 0,-2 5 0 0,-1 0 0 31,-2 0-17-31,-3 0-8 0,0 0-2 0,1 0-548 0,-4 5-109 0</inkml:trace>
  <inkml:trace contextRef="#ctx0" brushRef="#br0" timeOffset="122544.75">13129 1649 864 0,'8'-11'38'0,"-3"1"8"0,0-1-37 0,6 1-9 0,-3 1 0 0,2-1 0 0,3-1 168 0,1-4 31 16,2 4 6-16,-1 4 2 15,1 0-127-15,0-8-24 0,0 13-6 0,3-7-1 16,-4 6-24-16,4-1-5 0,0 4 0 0,-4 0-1 15,4 4-19-15,-6-1 10 0,3 1-10 0,-3 8 8 16,0-2-8-16,1 1 0 0,-4-4 0 0,1 5 0 0,-3 2 0 0,0-4-9 16,-6 6 9-16,-2 1-13 0,0-3 13 0,-5 2-11 15,-3 5 11-15,0-7-10 0,-5 1 2 0,0 6 0 16,-3-2 0-16,-3-1 0 0,-2-4 8 0,0 8-8 16,0-8 8-16,0 5-8 0,0-1 8 0,-1 1 0 15,1 2 10-15,0-2-10 0,-3-2 14 0,3 1-3 0,0-3-1 0,-3 6 0 16,0-2 5-16,3 6 1 0,8-11 0 0,-6 8 0 15,3-4 4-15,1 4 0 0,1-4 1 0,1 4 0 16,0-4 4-16,2 1 1 0,1 2 0 0,2-2 0 16,0-2 0-16,3 2 0 0,-1 2 0 0,6 0 0 15,0-5 1-15,0 1 0 16,3-5 0-16,2 2 0 0,3 4-27 0,0-8-11 16,5-1 1-16,1-2 0 0,1-4 10 0,1 4 8 0,-2-7-8 15,4 0 11-15,3 0-3 0,0-7 0 0,1 4 0 0,-4-4 0 16,1-2 1-16,-1-1 0 15,-2-1 0-15,0-3 0 0,-3 2-9 0,-2-2 0 0,-1 0 0 0,1-5 0 16,-3 5 9-16,-3 0 0 0,0-5 0 0,-2 2 0 16,0 1 11-16,-3-5 1 0,-3-1 1 0,0 4 0 15,-2-11-3-15,0 4-1 0,0-4 0 0,-3-1 0 16,0 2-10-16,0 2-8 0,0-3 12 0,0-3-12 0,0 6 0 16,0-3 0-16,0 4 0 0,-3-4 0 0,3-4 0 0,-2 8 0 15,2-4 0-15,3 1 0 0,-3 2 0 16,0 0 0-16,5 8 0 0,-2-8 0 0,0 9 0 15,2-4 10-15,-2 2-2 0,5 0 0 0,-3 8-8 16,0 1-17-16,3-1 4 0,-2-4 1 0,2 8-7 0,0 0-1 16,0 0 0-16,0 3 0 15,0 4-98 1,0 0-20-16,5 0-4 0,-5 0-483 0,8 0-97 0</inkml:trace>
  <inkml:trace contextRef="#ctx0" brushRef="#br0" timeOffset="123883.35">16965 5483 759 0,'0'0'33'0,"3"-5"8"0,2-4-33 0,-5-1-8 0,0 8 0 0,0-5 0 15,3 2 88-15,-3-2 16 0,-3 5 4 16,3-3 0-16,0 5-20 0,0 0-3 16,-5-2-1-16,-1 2 0 0,4-5 10 0,-3 5 2 0,-3 0 0 0,0 7 0 15,0 0-59-15,-3 0-11 0,1 5-2 0,-6 9-1 16,0-2-9-16,-3 2-2 0,1 5 0 0,-6 2 0 0,-5 10-12 0,2 2 0 15,1 2 0-15,-1 3 0 16,-4 4 0-16,-1 5 0 0,3 1 0 0,0 3 0 0,0 1 0 0,-3-2 0 16,-3 6 0-16,-2-2 0 0,6 5 0 0,-4-2 0 15,-7 1 0-15,0 1 0 0,2 2 0 0,0-2 0 16,1 3 8-16,2-4-8 0,-1-6 0 0,4-2 0 16,-6-3 0-16,6 2 0 0,-3-2 27 0,0 3-1 15,3-3 0-15,-1 2 0 16,1-2-18-16,5 0-8 0,-3 1 0 0,3 3 8 0,0-1-8 0,-3 2 0 0,3-1 0 15,-3-1 0-15,3-5 8 0,0 2-8 0,2 4 0 0,1-3 8 16,-3-1-8-16,2 0 8 0,1-7-8 0,5 4 8 16,0-3-8-1,-1-1 0-15,1-5 9 0,3 5-9 0,-1 0 14 0,3-7-2 16,-2 0 0-16,-1 0 0 0,3-7-12 0,-2 0 11 16,2 0-11-16,3-5 10 0,0 2-10 0,-1-6 0 0,-2 2 0 15,6-5 0-15,-1 3-14 0,3-3-2 16,-2 0 0-16,2 0 0 0,0-4 0 0,3-1 0 0,-3 3 0 0,2-5 0 31,-2 0-30-31,6 0-6 0,-3-2-2 0,5 0 0 16,-3-5-112-16,0-5-22 0,3-2-5 0,0 0-1 0</inkml:trace>
  <inkml:trace contextRef="#ctx0" brushRef="#br0" timeOffset="126421.43">17119 5121 864 0,'0'0'76'0,"0"0"-60"16,0 0-16-16,0 0 0 0,5 2 165 0,-5-2 31 0,5 7 5 0,0 0 2 15,3 0-150-15,3 0-29 0,0 5-7 0,-1 0-1 16,3 2 0-16,1 0 0 0,-1 0 0 0,3 5 0 15,0-5-16-15,-1 5 10 0,1-3-10 0,0 3 8 16,0 2-8-16,3-2 0 0,-4 0 0 0,1 0 0 0,3 2 0 0,-1 0 0 16,4 0 0-16,-4 3 0 15,1-3 0-15,-1-5 0 0,-2 3 0 0,2 2 0 0,1 3 13 0,0-3 1 16,-1 0 0-16,3-2 0 0,-2 2 10 0,2 0 1 16,-3-2 1-16,1 2 0 0,-1-2-7 0,1 0-2 15,0-5 0-15,-4 7 0 0,4-2-9 0,-3 2-8 16,2 5 9-16,-2-5-9 0,0-2 0 0,0 2 8 15,2 1-8-15,1 1 0 0,-6-2 0 0,0 5 9 0,3-5-9 16,-2 0 8-16,1 1 8 16,1 1 0-16,0-2 1 0,-3-2 0 0,3 2-1 15,0 0-1-15,-3 1 0 0,1 1 0 0,-1-2 1 0,0 5 1 16,-2 0 0-16,2-2 0 0,-3 1 19 0,1 4 3 0,0-4 1 0,-1 1 0 16,-2-4-24-16,3 1-4 15,-1-2 0-15,1 0-1 0,-1 1-2 0,4 3 0 16,-4-3 0-16,6 1 0 0,-3 1-9 0,3 1 12 0,0-3-12 0,-3 4 12 15,1-5-12-15,1 5 0 0,1-8-10 0,0 8 10 16,0-5 0-16,0 5 8 0,0-5 1 0,0 1 0 16,0 1-9-16,-1-2 0 0,-4-4 0 0,5 6 8 15,-3-2-8-15,-2 1 0 0,2-1 0 0,0 5 0 16,0-8 0-16,-2 4 8 0,0-4-8 0,2 8 0 16,-3-5 0-16,4 1 0 0,2-4 8 0,-3 4-8 15,0-1 17-15,3 2 2 0,-3-2 0 0,3 1 0 0,0-4-19 16,0 4 0-16,-3-4 0 15,0 4 0-15,0-1 0 0,1-2 0 0,1 6 0 0,-1-3 0 16,-1-4 0-16,0 4 0 0,3-1 0 0,-3-2 0 16,1 2 0-16,-4 2-11 0,3-2 0 0,1 1 0 15,-7-4 11-15,4 4 0 0,2-4 0 0,-2 4 0 0,-1-4 0 0,1-1 0 16,0 6 8-16,2-6-8 16,-3 6 10-16,1-6-2 0,2 6-8 0,0-6 12 15,1 2-12-15,-1 2 11 0,3-2-11 0,0 2 10 0,-6-2-10 0,4 2 0 16,1 0 0-16,-4-2 8 0,2 7-8 0,0-5 0 15,1 0 0-15,-1-2 0 0,0 2 0 0,0 2 0 16,-2 1 0-16,2-5 0 0,0 2 0 0,1 5 0 16,-4-5-14-16,1 2 5 0,2-1 9 0,0-1 0 15,-2 5 0-15,2 0 0 0,-2-5 0 0,2 5 11 0,-3-5-3 0,4 5 0 16,-4-5-8-16,3 5 0 0,1 0 0 16,-4-5 0-16,4 5 0 0,-1-5-11 0,0 5 3 0,0-1 0 15,-2-1 8-15,2 2 0 0,-2-5 0 16,2 5 0-16,-5-5 8 15,2 5-8-15,-2-5 8 0,3 5-8 0,-3-7 0 0,0 7 8 0,0-5-8 0,0 5 0 16,0-5 0-16,2 5 0 0,-5-5-10 0,6 5 10 16,-3-5 0-16,-3 0 0 0,3 5 8 0,0-7-8 15,-3 2 0-15,1 0 0 16,2-2 0-16,-3 0 0 0,0-5 0 0,1 0 0 0,-1 0 0 0,0 0 0 16,-2 3 0-16,2-3 0 0,-2-5 0 15,2 3 0-15,0 2 0 0,-2-7-8 0,0 5-1 0,-1 2 0 16,4-2 9-16,-4-3-8 0,1 8 8 0,-1-8-8 15,1 5 8-15,0-2-12 0,2 2 12 0,-2 0-12 16,-1-2 12-16,1 2-13 0,0-2 5 0,-1 2 8 0,1 0-10 16,0 0 10-16,-3-2 0 0,2 2-9 0,1 0 9 15,-1-2 0-15,1 2-9 0,-3 0 9 0,3-2-10 0,-1 2 10 16,4 0-13-16,-4 0 5 0,1-2-5 0,0 2-1 16,2-2 0-16,-2 2 0 0,-1-5 6 0,1 8 8 15,0-8-13-15,-1 5 5 0,3-2 8 0,-2 2-8 16,0 0 8-16,-1-2-8 0,-2 0-10 0,0 2-2 15,3-5 0-15,0 3 0 0,-3 2 20 0,5-2-12 16,-5-3 12-16,3 3-10 0,-1 0 10 16,1-3 0-16,-3-2 0 0,3 5 0 0,-1-5 13 0,1 0 2 0,-3 0 0 15,3 0 0 1,-3-7-30-16,0 5-5 0,0-5-2 0,0 0 0 0,0 7 12 0,0-7 10 0,0 0-13 0,0 0 5 16,-3 7 8-16,-2-7-8 15,5 0 8-15,-6 5-8 0,1-3 8 0,-3-2 0 16,0 0 0-16,3 0 0 0,-3-2 0 0,0-3 16 15,0 5-4-15,0 0-1 0,-3 0-1 0,4-2 0 0,-4-3 0 0,3 5 0 16,-3-5-10-16,1 3 10 0,-1-3-10 0,-2 5 10 16,0-2-10-16,0-3 12 0,-6 3-12 0,3-3 12 15,-2 5-2-15,-1-2 0 0,1-3 0 0,-1 5 0 16,-2 0-10-16,-3-2 0 0,3-3 0 0,-3 5 0 16,3 0 0-16,-3 0 0 0,0 0 0 0,1-5 0 15,-1 5 0-15,-3-2 0 0,-2 2-9 0,0-5 9 16,-3 5 0-16,3 0 0 0,-5 0 0 0,-1 0 9 15,4 0-9-15,-4 0 10 0,4 0-10 0,-1 0 10 0,3 0 1 16,0 0 0-16,-3 0 0 16,0 0 0-16,-5 0-1 0,0 0 0 0,0 0 0 0,0 0 0 15,-5 0 0-15,5 0 0 0,2 0 0 0,-2 0 0 16,0-2 8-16,0-3 2 0,-5 5 0 0,2-2 0 16,-2 2-12-16,2-5-8 0,-2 5 12 0,2-2-12 15,3-3 12-15,0 3-12 0,0-3 12 0,-3-2-12 16,0 7 0-16,1-7 0 0,-1 7 0 0,0-5 0 0,1 3 0 0,-4-3 0 15,6 5 0-15,-2-2 0 0,2-3-10 0,0 5 10 16,-3 0-10-16,-2 0 10 0,-1 0-8 0,-2 0 8 16,0 0 0-16,3 0-9 0,0 0 9 15,-1 5 0-15,1-5 0 0,-3 2 0 0,-5-2 0 0,5 0 0 0,0 5-9 16,0-3 9-16,0 3-11 0,5-5 3 0,0 2 0 0,1 3 0 16,-6 0 8-16,2-5 16 0,1 2-4 0,0-2-1 15,2 5-11-15,0-3 0 0,-2 3 0 0,5-5 0 16,0 0-14-16,5 0 5 0,-2 0 1 0,-1 0 0 15,1-5 8-15,2 5 0 0,-7-2 0 0,1-3 0 16,4 3 0-16,-3-3 12 0,3-2-2 16,-1 2-1-16,4 5-17 0,-1-2-4 15,3-3-1-15,0 3 0 0,-6-3 13 0,6 5 0 16,-5-2 0-16,2-3 0 0,0 5 8 0,0 0 4 16,3-2 0-16,0-3 1 0,0 5-13 0,0 0-13 0,3-5 2 0,2 3 1 15,-3 2 10-15,1 0 0 0,-1 0 0 0,-2 0 0 16,0 0 0-16,3-5 9 0,-1 5-9 0,1-2 0 15,-3-3 8-15,0 5-8 0,2-2 0 0,3-3 0 16,0 3 0-16,1-3 0 0,1 3 0 0,1-3 0 16,3 3 0-16,-1-3-12 0,1 0 12 0,2 3-12 0,-3-3 4 0,3 3 8 15,1-3-13-15,-1 3 5 0,0-5 8 0,0 2-13 16,-3-2 5-16,6 2 8 0,0-2-10 16,2 5 10-16,1-5 0 0,-1 2-9 0,1-2 9 0,-1 7 0 15,1-7 0-15,-1 0-8 0,3 2 8 0,0 3 0 16,0-3 0-16,3 3 0 0,0-3 0 0,-1 3 0 15,1-3 0-15,0 3 8 0,2-3-8 0,0-2 0 16,-2 2 0-16,2 3 8 0,3-3-8 0,-5 3 0 16,2-3 0-16,1-2 0 0,2 5 0 0,-3-3 0 15,-2-2 0-15,2 7 0 16,1-7 0-16,-1 2 0 0,0 3 0 0,1-3 0 0,-4-2 0 0,4 5 0 16,-1-3 0-16,0 3 0 0,-2-3 0 0,3 3 0 15,-1-3 0-15,-2-2 0 0,-1 2 0 0,4 3 9 16,-1-3-9-16,0-2 0 0,-2 5 12 0,2-3-12 0,1-2 12 0,-1 5-12 15,-2-3 10-15,0 0-10 0,2-2 8 0,0 5-8 16,-2-3 0-16,2-2 0 0,-2 0 0 0,2 5 0 16,1-8 0-16,-4 8 0 0,4-5 0 0,-1 2 0 15,0 3 0-15,1-3 0 0,-1-2 0 0,1 5 0 16,-1-3 0-16,3 3 0 0,-3-8 0 0,1 8 0 16,2-3 0-16,-3 3 0 0,3-5 0 15,0 2 0-15,-3-2 0 0,1 0 0 0,2 0 0 0,0 2 0 16,0-2 0-16,0 0 0 0,0 0 0 0,0 0 0 15,0 0 8-15,0 0-8 0,0 0 8 0,0 0-8 16,-3 0 10-16,3 0-10 0,0-3 12 0,0 3-12 16,0 0 12-16,0 0-4 0,0 0 0 0,3-7-8 15,-3 7 8-15,0 0-8 16,2-5 0-16,1 5 0 0,-3-7 0 0,3 7 0 0,-3-5 8 0,2-2-8 16,1 0 0-16,0 0 0 0,-1 0 0 0,1-3 0 0,-1-4 0 0,1 2 0 15,2 3 0-15,-2-8 0 0,2 8 0 16,1-10 0-16,-1 7 0 0,0-7 0 0,1 5 0 0,-4-5 0 15,3 5-8-15,3-5 8 0,-5-2 0 16,5 2-11-16,-3-2 11 0,3 0-10 16,-2-3 10-16,1-2 0 0,4 0 0 0,0 3 0 0,-1-3-14 0,3 0-4 15,1-5-1-15,-1 3 0 16,3-5-7-16,0-3-2 0,0-1 0 0,2-3 0 16,1 0-94-16,-1-5-19 0,3 5-4 0</inkml:trace>
  <inkml:trace contextRef="#ctx0" brushRef="#br0" timeOffset="131341.51">16981 5217 172 0,'0'0'16'0,"0"0"-16"0,5 0 0 0,1-7 0 15,-6 0 158-15,2 0 29 0,3 2 5 0,1-2 2 16,-6 5-103-16,5-3-21 0,-2-2-4 0,2 0-1 16,-5 7-34-16,3-7-7 0,-1 2-2 0,-2 5 0 15,0 0 9-15,0 0 1 16,0 0 1-16,0 0 0 0,6-2-11 0,-6 2-2 0,0 0-1 0,0 0 0 0,2 2-19 0,-2 3 0 15,-2 2 0-15,-1 0 0 16,0 7 0-16,1-2 12 0,-6 2-4 0,2 0-8 16,-2 5 10-16,1 2-10 0,-1-2 8 0,0 2-8 15,-3 0 0-15,1 5 0 0,2-5 0 0,-6 5 0 16,4 5 0-16,-6-3 8 0,3 0-8 0,-1-2 0 0,-1 7 0 16,-1-5 0-16,-3-2 0 0,1 2 0 15,-1-2 0-15,1 0 8 0,-4 2-8 0,4 3 0 16,-1-3-75-16,4-2-20 0,-23 21-4 0,15-14-1 0</inkml:trace>
  <inkml:trace contextRef="#ctx0" brushRef="#br0" timeOffset="132810.63">16690 6522 864 0,'0'0'76'0,"5"0"-60"0,3-2-16 0,0-3 0 16,3 5 117-16,-1-2 21 0,6-3 4 0,3 5 1 15,2 0-89 1,3-4-18-16,-3 1-3 0,0 3-1 0,3-4-12 0,0 4-2 0,2-7-1 0,1 7 0 16,2-3-17-16,5-2 0 0,0 3 0 0,1-3 0 15,2 5 11-15,-3 0-2 0,6 0 0 0,-6-2 0 16,38-3-21-16,-38 3 2 15,3-3 1-15,3 1 9 0,-3 1 11 0,3-1-3 0,-3 4 0 16,0-3 8-16,0-1 2 0,-6 4 0 16,4-3 0-16,-3-2-5 0,2-2-1 0,0 0 0 0,-2 3 0 15,0 1-12-15,0-1 9 0,-1 1-9 0,-1-1 8 16,-1 1-8-16,-3-2-9 0,1 3 9 0,-4 2-13 16,1-5-17-16,-5 5-3 0,-1 5-1 0,1-5-679 15</inkml:trace>
  <inkml:trace contextRef="#ctx0" brushRef="#br0" timeOffset="134694.91">15084 1414 2026 0,'0'0'44'0,"8"-4"10"0,2-4 2 0,6 1 1 0,0 0-45 0,0 5-12 0,3-7 0 0,-1 6 0 16,1-1 29-16,-1 1 4 0,1 3 1 0,-3 0 0 15,-1 0-4-15,4 0-1 0,-3 7 0 0,0-4 0 16,-3 6-29-16,3-7-18 0,-3 5 2 0,0 0 1 0,-2 5 23 0,-3-9 5 16,2 8 1-16,-4-4 0 15,-1 8-25-15,-2-8-5 0,-1 0 0 0,-2 4-1 16,-5 4 2-16,0-4 1 0,-3-1 0 0,-6 6 0 0,1-2 14 15,-3 0 0-15,-2 0-10 0,-1 5 10 0,1-9 0 16,-3 9 0-16,-3-8 0 0,0 3 0 0,0 0 0 0,-2 1 8 16,-1-4-8-16,3 3 8 0,1 1-8 0,-1-4 0 15,3 1 0-15,0-2 8 16,2 1-8-16,3-4 0 0,0 3 9 0,3-6-9 0,2 3 0 0,3 1 8 16,3-1-8-16,0-3 0 15,5-4 0-15,0 3 0 0,-3 4 0 0,6-3 0 16,2 1 0-16,3-3 0 0,0 6 0 0,5-1-8 0,1-3 16 0,1 3 3 15,4 0 1-15,-1 0 0 0,4-2 0 0,-1-2 1 16,5 4 0-16,-2 0 0 0,0-3-13 0,2-1 0 0,-2 1 0 16,0-1 0-16,-3 6 0 0,3-7 8 15,-3 6-8-15,0-1 0 0,-2-3 0 0,-1 3-15 0,1 3 3 0,-3-6 1 16,-3 4 11-16,-2-1 14 0,-4 0-3 0,1-3-1 16,-2 3-10-16,-4 0 0 0,-2 1 0 0,0-1 8 15,-2 4 15-15,-4-1 2 0,-4 1 1 0,-1 1 0 16,1-2 8-16,-4 1 2 0,-1 4 0 0,-4-1 0 15,0-3-28-15,1-4-8 16,-1 5 0-16,1-2 0 0,-3 1 13 0,-3-4-1 0,3 0 0 0,-6 5 0 16,1-2-12-16,-1-3 0 0,4-3 0 0,-1 3 0 15,-3-4 0-15,4 6 0 0,-1-6 0 0,3 4 0 0,2 0-17 0,0-7 0 16,1 7 0-16,2-7 0 31,6 7-46-31,-4-7-9 0,4 5-1 0,-1-1-612 0,3-4-123 16</inkml:trace>
  <inkml:trace contextRef="#ctx0" brushRef="#br0" timeOffset="137729.26">16433 6936 288 0,'3'0'25'0,"2"-4"-25"0,-5 1 0 0,0-1 0 0,3-3 245 0,-3 4 44 15,3-1 9-15,-3 4 2 16,0 0-202-16,2-8-40 0,1 6-8 0,-3 2-2 16,0 0-12-16,0 0-2 0,0 0-1 0,0 0 0 15,0 0-9-15,0 0-3 0,0 0 0 0,0 0 0 16,-5 2-3-16,-1 3-1 0,1 2 0 0,-3 3 0 0,0-3-8 15,0 9-1-15,-8-2-8 0,3 7 12 0,5 1-12 0,-5 3 0 16,-8 4 0-16,2 1 0 0,3-2 0 0,-5 8-10 16,0 1 2-16,0-1 0 15,0-3 8-15,-1 4 0 0,1-9 0 0,0 8 0 0,0 4 0 0,-3-3 12 16,3-1-2-16,-3 1-1 0,0-1-9 0,1 4 0 16,-4-5 0-16,1 5 0 0,-1 0 0 0,1 0 0 0,-1 0 0 15,1 4 0-15,2-1 0 0,0-3 0 0,3 0 0 0,0 4 0 16,2-8 8-16,1 4 0 0,2-5 0 0,0 5 0 15,0-2-8 1,0-3 8-16,3 5-8 0,-3-7 8 0,0 2-8 0,3 3 0 16,0-5 0-16,0-5 8 0,-1 0-8 15,1-2 0-15,3 0 0 0,-1-5 0 0,0-2 0 0,3 2 0 16,-2-2 0-16,2-5 8 0,5 0-8 0,-2-2 0 16,0-3 0-16,-1 3 0 0,4-5 0 0,2 0 0 0,0 0 0 0,0-2 0 15,0-5 0-15,0 0 0 0,0 0 0 0,0 0-11 16,0 0-1-16,0 0 0 0,0 0 0 0,0 0 0 31,0 0-28-31,8-5-7 0,0 5-1 0,2-7-464 0,-2 0-92 0</inkml:trace>
  <inkml:trace contextRef="#ctx0" brushRef="#br0" timeOffset="138283.04">16439 5685 288 0</inkml:trace>
  <inkml:trace contextRef="#ctx0" brushRef="#br0" timeOffset="138845.03">15671 8738 1951 0,'0'0'43'0,"0"0"9"0,0 0 1 0,0 0 2 0,0 0-44 0,0 0-11 0,0 0 0 0,6 0 0 0,-1 0 10 16,3 0 0-16,0 0 0 0,0 0 0 0,2-7 8 0,1 7 2 15,5-7 0-15,0 7 0 0,-1 0-12 0,4-7-8 16,2 7 12-16,3-5-12 0,-6 3 8 0,6-3-8 16,0-2 0-16,3 5 0 15,-4-3 9-15,1 3-9 0,0-3 0 0,2 5 9 16,-2 0 3-16,0 0 1 0,3-3 0 0,2 3 0 0,2 0-13 0,-1 0 0 16,-4 0 0-16,6 0 0 0,-1-4 8 0,1 4 4 15,-5 0 2-15,2 0 0 0,0-7-5 0,-3 7-1 16,1 0 0-16,-1-5 0 0,1 5 3 0,2 0 0 15,3 0 0-15,-3-2 0 0,0 2 1 0,0-5 1 16,5 5 0-16,1-2 0 0,-6-3-4 0,0 5-1 0,3 0 0 0,-3-2 0 16,-5-3-8-16,-1 2 8 15,4-1-8-15,-3 4 8 0,-1 0-8 0,-1-5 0 0,-1 5 9 0,0 0-9 16,3 0 0-16,-6 0 8 16,-2 0-8-16,0 0 0 0,3 0 0 0,-4 0 0 0,-1 0 0 15,-4 0 8-15,3 0-8 0,-2 0 0 16,-3 0 0-16,0 0 8 0,-8 0-8 0,5-2-12 0,-5 2 4 0,0 0 0 15,0 0-136-15,0 0-26 0,0 0-6 0</inkml:trace>
  <inkml:trace contextRef="#ctx0" brushRef="#br0" timeOffset="139590.98">16497 6929 864 0,'0'0'38'0,"0"0"8"16,-6 0-37-16,6 0-9 0,0 0 0 0,0 0 0 0,-2 3 237 0,2-3 46 16,0 0 9-16,0 4 1 0,2 3-230 0,1 8-47 15,2-8-8-15,1 4-8 0,2 3 22 16,0 1-1-1,0-1 0-15,2 5 0 0,6 2-21 0,0 2 0 0,-6 1 0 0,6 2 0 16,5-1 0-16,-2 4 8 0,-6 4-8 0,3 0 8 0,0-5-8 0,-3 5 0 16,0 4 0-16,1-1 0 15,-1-3-10-15,0-1 0 0,3 4 0 0,0 1 0 0,-3-1 10 16,-2 1 0-16,2-6-9 0,-2 2 9 0,-1 0 0 16,1 4 0-16,-1-1 0 0,1-1 0 0,-3 3 0 0,2 1 0 15,-2-3 0-15,0 4 0 0,3 0 9 0,-3 0 0 16,-3-7 0-16,0 7 0 0,6 0-9 0,-3 0 0 15,-3 0-12-15,0 0 12 0,6 0 0 0,-6-5 0 16,1 5 12-16,2-7-4 0,-6 2-8 0,6-4 0 0,0-3 0 0,-5 0 0 16,-1 3 0-16,4-10 0 0,2 5 0 15,0-10 0-15,-6 3 11 0,3-5-3 0,3 2-8 0,-2-6 12 16,2 4-12-16,0-7 0 0,-6 0 0 0,6-2 0 16,0 2 0-16,-5-7 0 0,-3 0 0 0,5 7 0 31,3-7-28-31,-8 0-8 0,0 0-1 0,0 0-1 0,0 0-38 15,0 0-7-15,0 0-1 0,0 0-1 0</inkml:trace>
  <inkml:trace contextRef="#ctx0" brushRef="#br0" timeOffset="141433.7">17111 1306 230 0,'-14'-7'20'0,"14"7"-20"0,0 0 0 0,0 0 0 16,-5-5 320-16,5 5 59 0,0 0 12 0,0 0 2 15,0 0-296-15,0 0-59 0,0 0-12 0,0 0-2 16,0 0-7-16,0 0-1 0,0 5 0 0,0 4 0 15,5-2-16-15,-2 8-11 0,-8 3 2 0,2 1 0 0,6 2 9 0,-3 8 14 16,-3 4-3-16,-2-1-1 0,0 8-10 0,-1 5 0 16,4 2 0-16,-1-5 0 0,-5 6-11 15,5-1 3-15,1 4 0 0,2-4 0 0,-3 0 8 16,0-4 11-16,9 1-3 0,-4-1 0 0,-2 1-8 16,3-11-11-16,0 3 3 0,2-6 0 0,3 1 8 0,-3 2 12 15,-2 0-2-15,2-5-1 0,3-2-9 0,0 0 0 16,-8-1 0-16,3 1 0 0,2-2 0 15,0-5 0-15,-2-1-12 0,2 1 12 16,-2-2 0-16,-1-3 10 0,4-2 1 0,-6 2 0 0,0-3-11 0,0-3 10 16,5-1-10-16,-5 0 10 0,0 0-10 0,0-7 10 15,0 0-10-15,0 0 10 0,0 0-10 0,3 7 0 16,-3-7 0-16,0 0 8 0,0 0-18 0,0 0-4 16,0 0-1-16,8-3-793 0</inkml:trace>
  <inkml:trace contextRef="#ctx0" brushRef="#br0" timeOffset="143793.57">15886 8119 1551 0,'0'0'68'0,"-3"3"16"0,-2 4-68 0,-3 0-16 0,2 0 0 0,1-2 0 16,-3 2 19-16,3 0 0 0,2 0 0 0,1 0 0 15,-1 0-19-15,0 0 0 0,1 5 0 0,2-5 0 32,-3 0-49-32,3 0-11 0,-3 5-1 0</inkml:trace>
  <inkml:trace contextRef="#ctx0" brushRef="#br0" timeOffset="143995.54">15692 8562 543 0,'-2'9'24'0,"-1"-2"5"0,1 5-29 15,-4 2 0-15,4-2 0 0,-4-3 0 16,1 10 58-16,0-5 6 0,-3 5 0 0,2-5 1 0,1 0-21 0,0 5-5 16,-3-5-1-16,3 5 0 0,-1-5-15 0,1 5-3 15,-3-5-1-15,0 5 0 0,3-3-1 0,0 1 0 16,-3-1 0-16,2-2 0 0,1 5-18 0,-3-5 10 15,3 0-10-15,0 5 8 0,-1-5-22 0,1-2-5 16,2 2-1-16,1-2-432 0</inkml:trace>
  <inkml:trace contextRef="#ctx0" brushRef="#br0" timeOffset="144580.1">16320 8162 1220 0,'0'0'27'0,"0"7"5"0,5 0 2 0,-3 7 0 0,-2-2-34 15,3 2 0-15,0 0 0 0,2 5 0 0,3 2 0 0,0-2 0 16,0 0 0-16,0-3 0 0,2 8 0 0,1-3 0 16,0 0 0-16,-1-2 0 15,1 2-19-15,-1-7-10 0,-2 5-3 16,3 0 0-16,-3-5-6 0,0 4-2 0,2-1 0 0,-4-5 0 0,-1 2 40 15,3 5 0-15,0-5 0 0,-3 0 0 0,-2 0 0 0,2 5 0 0,0-5 12 0,-2 0-4 16,2 2-8-16,-2 1 0 0,-1-3 0 0,4-2 0 16,-4 2 0-16,-2 0 0 0,3-2 0 15,0 2 0-15,-1-2 0 0,1-3 0 0,0-2 0 0,-1 5 0 16,1-5 0-16,2 0 0 16,-2 0 0-16,2 0 0 0,-2 3 0 0,-1-8 0 15,4 5 0-15,-4-2 0 0,-2-5-16 0,0 0-4 0,6 7-2 0,-4-5 0 16</inkml:trace>
  <inkml:trace contextRef="#ctx0" brushRef="#br0" timeOffset="145149.19">15558 8938 288 0,'0'0'12'0,"0"0"4"0,0 0-16 0,0 0 0 0,0 0 0 0,0 0 0 16,0 0 292-16,7 0 55 0,1-5 11 0,3 3 2 15,-3 2-244-15,0 0-48 0,0 0-11 0,2-5-1 16,-4 5-21-16,2 0-4 0,0 0-1 0,-8 0 0 16,5 5-20-16,-5-5-10 0,0 0 10 0,0 0-10 15,5 0 11-15,-5 0-11 0,0 0 12 0,3 7-12 16,-6 0 22-16,0 0-2 16,-2-2-1-16,-3 2 0 0,0-5-19 0,-2 5 10 0,-4 0-10 0,1 3 8 15,-3-8-8-15,3 5 0 0,3-2 0 0,-4-3 8 16,1 3-8-16,5-3 0 0,-2-2 9 0,4 0-9 15,1-2 0-15,0 2 0 0,2-5 0 0,0 3 0 16,6-3-8-16,0 3-7 0,-1-5-1 0,4 2 0 16,-1-2-14-16,0 0-3 15,3 2-1-15,3 3 0 0,-3-5-18 0,2 0-4 0,4 0-1 0,-1-3-711 16</inkml:trace>
  <inkml:trace contextRef="#ctx0" brushRef="#br0" timeOffset="145532.37">16521 8931 1094 0,'0'0'97'0,"0"0"-77"0,0 0-20 0,0 0 0 15,0 0 209-15,-3 7 39 0,0-2 7 0,3-5 1 16,0 0-205-16,0 0-42 0,0 0-9 0,0 0 0 16,0 0 0-16,0 0 0 0,-2 2-9 0,2-2 9 15,-3 7-21-15,3-7 1 0,0 0 0 0,-3 0 0 16,-2 0-11-16,2 5-1 0,3-5-1 0,-2-5 0 15,-6 5 17-15,3 0 3 0,-1 0 1 0,4-2 0 0,-4-3 12 0,1 5 0 16,2-2 9-16,3 2-9 0,0-5 13 0,-2 5-3 16,-1-7-1-16,3 7 0 0,3-5-9 0,-3 5 0 15,2-2-10-15,4-3 10 16,-1 3-33-16,3-3-1 16,-3 3 0-16</inkml:trace>
  <inkml:trace contextRef="#ctx0" brushRef="#br0" timeOffset="149024.49">18045 6882 403 0,'0'0'36'0,"0"0"-36"0,0 0 0 0,0 0 0 0,0 0 188 0,0 0 32 16,0 0 5-16,0 0 2 0,-3 3-156 0,-2 1-31 16,-1 3-7-16,4-2-1 0,2-5-19 0,-6 2-4 15,1 6-1-15,-3-4 0 0,3 3-8 0,0-4 0 16,-1 4 0-16,1-3 0 0,0 3 0 0,-1 1 0 0,-1-1 0 0,1 4 0 16,-2-4 0-16,0 5 0 15,0 2 0-15,0-4-11 0,1 8 11 0,-1-3 0 16,2 6 0-16,-2 2 0 15,-2-6 10-15,-1 9 4 0,-2-1 1 0,2 1 0 0,1 3-7 0,-3-4 0 16,-1 4-8-16,4-3 12 0,-3 2 0 0,2 5-1 16,-2 0 0-16,2 0 0 0,-2 2-11 0,0 2 12 0,-1-1-12 0,4 4 12 15,-3 0-12-15,-1 0-16 0,-1-3 4 16,1 6 1-16,-4-3 11 0,2 4 0 0,0-1 0 16,-2 4 0-16,-1 0 0 0,0 0 0 15,1 0 0-15,-3-3-8 0,2 3 8 0,1 1 0 0,-1-1 0 0,3 0 0 16,-5 0 21-16,3-5 10 0,-1 3 1 0,3-3 1 15,-2 3 2-15,2-3 0 0,-5 3 0 0,2 2 0 16,-2 0 9-16,0-5 3 0,2 7 0 0,-2-6 0 16,0 2-7-16,-3-3 0 0,3 3-1 0,2-3 0 15,1-2-12-15,2 0-3 0,0 0 0 0,0 7 0 0,3-7-8 16,-3 0-3-16,3 2 0 0,-3-2 0 0,6 5-13 0,-1-3 0 16,-2-2 0-16,0 7 0 0,5-7-10 0,-3 0 2 15,-2 0 0-15,5-2 0 16,0-3-8-16,0-2-2 0,-3 2 0 0,6-2 0 15,-6 5-27 1,4-5-6-16,-1-3-1 0,0 1 0 0,0-3-9 16,0 0-3-16,0-2 0 0,3-5 0 0,-3 3-9 0,0-8-3 0,0 3 0 0,5-5 0 15,-2-2 10-15,-3-5 2 0,3 5 0 0,2-10-466 16</inkml:trace>
  <inkml:trace contextRef="#ctx0" brushRef="#br0" timeOffset="150573.26">18095 6962 230 0,'0'0'20'16,"-3"0"-20"-16,-2 0 0 0,0 0 0 0,-1 0 208 0,6 0 38 0,0 0 7 0,0 0 2 15,0 0-177-15,-2 3-35 16,2-3-7-16,0 0-2 0,0 0-13 0,0 0-2 0,0 0-1 0,0 0 0 16,0 0-2-16,0 0 0 0,5 0 0 0,3 0 0 15,0 0 8-15,2 4 0 0,1-8 1 0,0 4 0 16,-1 0-7-16,1 0-2 0,5 0 0 0,-3 4 0 15,3-1-16-15,0-3 8 0,2 4-8 0,-2-1 0 16,3 1 0-16,-1 3 0 0,1 1 0 0,-1-1 0 16,3 0 10-16,0 4-10 0,-2-4 8 0,-1 8-8 15,1-1 0-15,0-3 0 0,-6 4 0 0,3-1-11 0,0 4 11 0,-3-3 0 16,3 3 0-16,-6-3 0 0,3 6 0 16,1-2 0-16,-4 2 0 0,3-3 0 0,1-3 0 15,-4 3 0-15,1 4 0 0,2-1 0 0,-2-2 0 0,2 2 0 16,-3 2 0-16,4 1 0 15,-1-5 8-15,-2 6 1 0,-1-3 0 0,3 3 0 0,-5 1 4 0,3 0 1 16,-3 2 0-16,2 1 0 0,4-3-4 0,-4-1-1 16,3 4 0-16,1-3 0 0,-1 2-9 15,0-2 10-15,0 2-10 0,1 2 10 0,-1-1-10 0,-3 4 8 16,4-5-8-16,-1 5 8 0,-3-5-8 0,4 2 0 16,-4-1 0-16,3-3 0 0,3 2 0 15,-2-2 0-15,1 0 0 0,1-1 8 0,3-1-8 0,-1 2 10 16,4 0-10-16,-4 0 10 0,-2-5 14 0,2 5 2 15,1-5 1-15,2 5 0 0,0-5-15 0,-2 0-2 16,2 5-1-16,-2-5 0 0,2 5 0 0,-3-5 0 0,1 3 0 0,-3-3 0 16,-3 5-9-16,3-1 0 0,2 4 0 0,1-1 8 15,-3 5-8-15,2 0 0 0,-2-5 0 0,-3 5 0 16,0-7 0-16,1 9 8 0,2-4-8 0,-3 4 0 16,0-2 0-16,-2 2 8 0,2 3-8 0,0-5 0 15,0 0 0-15,-2-5 0 0,-1 5 8 0,1-5-8 16,2 0 0-16,-2 5 8 0,2-7-8 0,-2 2 8 15,-1-2-8-15,1 0 0 0,-1 0 9 0,1-5-9 16,-3 0 0-16,0-2 9 0,-3 2-9 0,3-2 0 16,-3-5 10-16,1 5-10 0,2-5 8 0,-3-2-8 15,0-3 12-15,1-2-4 0,-4 5 0 0,3-5 0 16,-2 0 6-16,2-2 1 0,-2 2 0 0,0 0 0 16,2 0-15-16,-2 0 0 0,-3-7 0 0,0 0 0 0,0 0 0 15,0 0-12-15,2 5 3 0,-2-5 0 16,0 0 9-16,0 0-8 0,0 0 8 0,0 0-8 15,-2 7 8-15,2-7 0 0,-3 2 0 0,-2 5-8 0,-1-2 8 0,1-3 0 16,2 3 0-16,-2-3 0 0,0 3 0 0,0 0 9 16,-1-3-9-16,-2-2 0 0,0 5 9 0,0-3-9 15,1-2 0-15,-1 5 9 0,0-3-9 0,-3 3 0 16,0-3 0-16,-2-2 0 0,0 5 0 0,0-5 0 16,-3 2 0-16,3-2 0 0,2 5 8 0,1-5 0 0,-6 5 0 15,0-3 0-15,-3-2-8 0,3 5 0 0,-2-3 0 0,-1-2 0 16,1 0 0-16,-3 7 0 15,2-7 0-15,1 5 0 0,-1-3 0 0,1-2 0 16,-4 5 0-16,1-3 0 0,-3 3 0 16,3-5 0-16,-3 2 0 0,1 3 0 0,-4 2 0 0,-2-7 0 15,0 7 9-15,-3-2-9 0,3-3 0 0,-3 3 8 16,6-3-8-16,-3 3 0 0,2-3 0 0,-2 3 0 0,-3 2 0 0,-2-2 0 16,0-3 0-16,-1 3 0 15,-2 2 0-15,0-5 0 0,0 3 0 0,0-3 0 0,5-2 0 0,1 5 0 16,-1-3 0-16,-3 3 0 0,1 0 0 0,-3-3-8 15,-5-2 8-15,2 5 0 0,0-5 8 0,3-5-8 16,0 5 0-16,3-2 0 0,-1-3 0 0,1 0 0 16,0 3 0-16,-3 2 0 0,-3-5 0 0,0 3-8 15,1-3-4-15,2 5 0 0,-3-7 0 0,3 5 0 16,2-3 12-16,1 3 0 0,2-3 0 0,-2 3 0 16,-3-3 9-16,0 0 1 0,-3 3 0 0,0-3 0 0,3 5-1 0,0-2 0 15,3-3 0-15,0 5 0 0,-1-2-9 0,1 2 0 16,-1 0 0-16,1 0 8 0,0 0-8 0,-1 0 0 15,-2-5 0-15,3 5 8 0,5 0-8 16,0 0 0-16,-3 0 0 0,5 5 0 0,1-5 0 16,5 0 0-16,-3 0-10 0,5 0 10 0,-4 0-8 15,4 0 8-15,0 0 0 0,1 0-9 16,-3 2-2-16,5-2 0 0,0 5 0 0,3-3 0 0,0-2-11 0,-1 5-2 16,6-5-1-16,0 2 0 15,1 3-35-15,1-5-8 0,1 0 0 0,5 0-726 0</inkml:trace>
  <inkml:trace contextRef="#ctx0" brushRef="#br0" timeOffset="152071.29">19280 1156 1461 0,'0'0'64'0,"0"-3"15"0,0-2-63 0,0-2-16 16,0 7 0-16,0 0 0 0,0 0 84 0,-2-7 13 15,-1 7 3-15,-2-2 1 0,2-3-49 0,-2 5-9 16,-3 0-3-16,-3 5 0 0,-2-3-20 0,0 5-4 16,-1-7 0-16,1 12-1 0,-3-5-15 0,-2 0 0 15,-1 7-12-15,1 5 12 0,-3-5 0 0,-3 5 0 16,0 2 8-16,3 5-8 0,-3 2 0 0,0 1 0 15,0 4-13-15,1-1 4 16,-4 6 9-16,-2 2 0 0,-5 2 0 0,2 5-8 16,0 8 8-16,0-4 0 0,1-4 0 0,-1 3 0 0,5 1 11 15,1-3-3-15,2 6 0 0,6-7 0 0,2-3 0 0,3-1-8 16,-1-3 12-16,4-3-4 0,2-1-8 0,2-4 8 16,1 1-8-16,3-4 8 0,2 4 0 0,2-8-8 15,3-3 12-15,3 3-4 0,0 1 1 0,3-5 0 0,2-2 0 0,3-2 0 16,3-1-9-16,-1-9 12 15,6 3-12-15,-3-3 12 0,3-7-12 0,2 4 12 0,-2-4-12 16,5-4 12-16,0 4-12 0,-2-10 8 0,-1-1-8 0,1 4 8 16,-3-8-8-16,-1 4 0 0,-1-8 9 0,1 5-9 15,-1-7 20-15,1 6-1 0,-2-10 0 0,-2 6 0 16,-3-2-19-16,-3 2 0 0,0-2 0 0,-5 2 0 16,-2-2 0-16,-1-5 8 0,-5 5-8 0,0-1 0 15,-3-3 19-15,-2 3-3 0,-6-3-1 0,1 3 0 16,-3-4-5-16,-3 12-1 0,2-7 0 0,-1 2 0 0,1 1-9 15,-2-1 0-15,3 9 0 0,0-1 0 0,-3-4 0 0,3 8 0 16,0 0 0-16,-3 0 0 16,0 3 0-16,0-3 0 0,0 7 0 0,0-3 0 15,0 3 0-15,1 3 0 0,-1-3-10 0,2 0 10 16,4 7-12-16,2-7 12 0,0 4-13 0,0-4 5 16,0 7-32-16,5-7-5 0,-2 3-2 0,5-3 0 15,-2 4-21-15,-1 3-4 0,3-7 0 0,0 0-519 16,0 8-103-16</inkml:trace>
  <inkml:trace contextRef="#ctx0" brushRef="#br0" timeOffset="153479.7">20423 1355 1666 0,'0'0'74'0,"-2"-2"15"0,2 2-71 0,0 0-18 15,0 0 0-15,0 0 0 0,0 0 16 0,-3 2 0 16,-5 10 0-16,0-5 0 0,-3 7-1 0,1 5-1 0,-6 2 0 16,3 5 0-16,-3 0-2 0,0 2-1 15,-3 5 0-15,1 3 0 0,-1-4-11 0,1 6 0 16,5-7 0-16,-1 6-11 0,4-8 11 0,2-1 0 0,0 2 0 15,5-4-8-15,1-2 8 16,4-5 0-16,-2 2 0 0,6-3-8 0,-1 1 8 0,3-5 0 0,2 1 0 0,6-1 0 16,0-3 17-16,0-4 9 0,5 8 2 0,0-8 0 15,1 7 9-15,1-7 3 0,4 5 0 0,-1-5 0 16,1 4-19-16,-1-4-3 0,1-4-1 0,-3 6 0 16,-1-6-9-16,1 4-8 0,0-7 9 0,0 7-9 15,0-7 8-15,2 0-8 0,0 0 0 0,-2 0 0 16,0 0-13-16,0-7-9 0,0 7-2 0,-3-3 0 15,0-1-148 1,-5 4-31-16</inkml:trace>
  <inkml:trace contextRef="#ctx0" brushRef="#br0" timeOffset="153755.48">20743 1638 345 0,'0'0'31'0,"0"0"-31"0,0 0 0 0,0 0 0 0,-2 4 355 0,-4 1 65 16,1 4 12-16,0 3 4 0,-3 5-325 16,0 2-65-16,0 2-13 0,0 5-2 0,-5-5-8 0,2 12-2 15,-2 0 0-15,0 0 0 0,-3 6-12 0,0 6-9 16,-2-2 12-16,2 4-12 0,-3 0 8 0,1 0-8 15,-4 0 0-15,4 0 0 0,-1-3-8 0,1 3-9 16,-1 0-2-16,3-4 0 16,1 1-120-16,1-8-24 0,1-3-5 0,3 0-578 0</inkml:trace>
  <inkml:trace contextRef="#ctx0" brushRef="#br0" timeOffset="154691.51">21759 1577 1152 0,'0'0'102'0,"0"0"-82"15,0 0-20-15,0 0 0 16,8 0 123-16,0 0 20 0,3 0 4 0,5 0 1 16,0 0-106-16,5 4-21 0,0-4-4 0,3 0-1 15,-3 0-7-15,3 3-1 0,2-3-8 0,1 4 12 16,2-4-12-16,0 0 0 0,-5 3 0 0,2-3 0 0,1 0 0 0,-4-3-12 16,4 3 12-16,2-4-10 0,-3 1 10 0,6 3 0 15,-3-4 0-15,3 4 0 0,-6 0 0 16,4 0 0-16,-4 0 0 0,0-8 0 0,-2 8 15 0,-3-2-2 15,1-3 0-15,-7 5 0 0,1-2-13 0,-5 2 0 16,0 0 0-16,-1 0 0 0,-2 0 0 0,0-5 0 16,-8 5 0-16,0 0 0 0,0 0 0 0,0 0 0 15,0 0 0-15,0 0 0 0,0 0 9 16,0 0-1-16,0 0 0 0,0 0 0 0,0 0-8 0,-3 5 0 16,1-3-10-16,-4 5 10 15,1 1 0-15,2-8 0 0,-4 11 0 0,1-8 0 0,1 4 0 16,-3-3 0-16,0 3 0 0,3 1 0 0,-3-1 0 0,0 0 0 15,3 0 0-15,-3 2 0 0,0-7 0 0,2 5 0 16,-2 1 0-16,1 3 10 0,1-4-10 0,-2 0 0 16,0 5 0-16,0 2 0 0,1-7 0 0,-1 5 0 15,0-2 0-15,0 8 0 0,2-4 0 0,-2 1 0 0,-2 6 0 0,-1-2 0 16,1 2 8-16,-1 5-8 0,1-5 8 0,2 9-8 16,-3-1 0-16,-2 3 8 0,2 1-8 0,3-4 0 15,-2 4 0-15,2-5 0 0,2 5 8 0,-1-7-8 16,1-1 0-16,1 4 0 0,0-3 0 0,-1 2 0 15,1-2 0-15,2-1 0 0,-2 4 0 0,2-3 0 16,-2-1 0-16,3-3 0 0,-4 3 0 16,4-3 0-16,-6-1 0 0,5 2 0 0,-5-2 0 15,3 1 8-15,0-4-8 0,-1 4 0 0,1-4 0 0,0 1 0 0,-1-2 0 16,1 2 0-16,0-5 0 0,2 4 0 0,-2 1-12 16,0-9-4-1,-1 9 0-15,4-10-525 0,-1 3-105 0</inkml:trace>
  <inkml:trace contextRef="#ctx0" brushRef="#br0" timeOffset="158283.6">17111 5123 230 0,'0'0'20'0,"0"0"-20"16,0 0 0-16,0 0 0 0,-6 0 164 0,6 0 29 15,0 0 6-15,0 0 1 0,0 0-123 0,0 0-24 16,-2 5-5-16,2-5 0 0,0 0-26 0,0 0-5 16,0 0-1-16,0 0 0 15,0 0-16-15,0 0 0 0,-3 2 0 0,3-2 0 16,0 0 8-16,0 0-8 0,0 0 12 0,0 0-12 15,3 7 12-15,-1 0-12 0,-2 0 12 0,-2 0-12 0,-6 3 23 0,2-1-3 16,4 3 0-16,-3-3 0 0,-6 3-6 0,3 7-2 16,0-5 0-16,-5 7 0 0,0-2-12 0,-1 7-16 15,4-5 3-15,-3 7 1 0,-1-2 3 0,1 7 1 16,-3 0 0-16,3 0-371 0,2 2-73 16</inkml:trace>
  <inkml:trace contextRef="#ctx0" brushRef="#br0" timeOffset="163801.04">20235 5243 230 0,'0'0'20'0,"0"0"-20"0,0 0 0 0,0 0 0 16,0 0 191-16,0 0 33 0,0 0 8 0,0 0 0 15,0 0-169-15,0 0-35 0,-2 7-6 0,2-7-2 16,-3 7-20-16,0-2 8 0,1-3-8 0,-1 5 0 16,0-2 0-16,3-3 8 0,-2 5-8 0,-3-2 0 15,2 2 19-15,0 0-1 0,1 0 0 0,-4 0 0 16,1 0 7-16,2 5 2 0,-5-5 0 0,6 5 0 15,-6-3-9-15,3 3-2 0,-1 2 0 0,-2-2 0 0,3 2-7 0,-3 0-1 16,0 5-8-16,3-5 12 0,-3 5-4 0,0-3-8 16,0 3 11-16,-3 2-11 0,1-2 10 0,-1 0-10 15,1 2 8-15,-4 0-8 16,1 3 12-16,0-1-4 0,0 1 0 0,0-1 0 0,-1 8 0 0,1-7 0 16,0 8 0-16,0-1 0 0,-1 2-8 0,1-5 0 15,-3 7 0-15,3-2 0 0,0 5 0 0,-3-5 0 16,3-2 0-16,0 1 8 0,2 1-8 0,-2 0 0 0,-1 3 0 0,4-4 0 15,-1 8 0-15,1-7 0 16,-1 7 0-16,1-2 8 0,-4 0-8 0,4-1 0 16,-3 3 0-16,2 0 8 0,-2 3-8 0,-1 1 0 0,1-1 0 0,-3-3 8 15,1 4 4-15,1-1 0 16,1-3 0-16,0 0 0 0,0 0-12 0,-1 0 0 0,1 4 0 0,0-1 0 16,-3 1 0-16,0 3 0 15,0 0 0-15,3-4 0 0,-3 4-12 0,3-3 1 0,0 3 1 0,-3 0 0 16,3-4 10-16,-1 4 0 0,1 0 0 15,3-2 0-15,-4-3 0 0,1 3 0 0,3 2 0 0,-4 0 0 16,4-3 0-16,-4 3 0 0,1 3 0 0,3-6 0 16,-4-1 0-16,1 4 14 0,0 0-3 0,2-3-1 15,-2-1-10-15,0 2 0 0,2-3 0 0,1 3 0 16,-3-5 0-16,2-5 0 0,3 5 0 0,0-7 0 0,0 2 8 16,0-2-8-16,0 5 12 0,3-6-4 15,2-1-8-15,-2 2 0 0,0 0 0 0,2-5 0 0,3 5 0 0,-3-7 0 16,3 0 9-16,0 0-9 0,3 0 0 15,0-5 0-15,-1 0 0 0,1-2 0 16,0-3 0-16,-1 3-10 0,4 0 10 0,-4-5-13 16,1 0 13-16,2 0 0 0,-2-2 0 0,2 2 0 15,-2 0 0-15,-1-2 0 0,1-5 0 0,0 5 0 16,-3-5 0-16,2 0 0 0,-2 0 0 0,0 5 0 0,3-3 0 0,0-2 0 16,-3 0 0-16,2 0-9 0,1 5 9 0,0-5 14 15,-1 0-3-15,1 0-1 0,-3 5-10 0,3-5 8 16,-1 0-8-16,-2 0 8 0,3 0-8 0,-1 0 0 15,-2 5 0-15,3-5 0 0,0 0 8 0,-1 0-8 16,1 0 12-16,0 0-4 0,-3-2 0 0,2 2-8 0,-2 0 12 16,3 0-4-16,0-2-8 0,-3 2 0 0,5-5 0 15,-2 5 8-15,-1-2-8 0,1 2 10 0,2 0-10 0,0 0 10 16,3-7 2-16,0 7 1 0,0 0 0 0,3-7 0 16,-1 5-1-16,4-3 0 0,-4 3 0 0,6 0 0 15,-3-3 3-15,1-2 0 0,1 5 0 0,4-5 0 16,0 0-1-16,2 0 0 0,0 0 0 0,3 2 0 15,-1-2-6-15,1 0 0 0,0-2-8 16,3 2 12-16,-4-5 5 0,4 5 1 0,-1 0 0 0,-2 0 0 16,3 0-18-16,-1 0 0 15,0 0 8-15,-2 0-8 0,3 0 0 0,-1 0 0 0,3 5 8 0,0-3-8 16,3-2 13-16,-3 0-1 0,0 5 0 0,3-3 0 16,-3 3-12-16,3-3 9 0,-6-2-9 0,4 7 8 15,-1-2 2-15,0 2 0 0,2 0 0 0,1 0 0 0,-3-2 0 16,6 2 0-16,-4 0 0 0,7-5 0 15,-4 3 2-15,0 2 0 0,-2 0 0 0,0 0 0 16,-3-2 1-16,0-3 1 0,0 3 0 0,3-3 0 0,0 3 1 0,2 0 0 16,0-3 0-16,3-2 0 0,-2 5-3 0,-1-3 0 15,-2-2 0-15,0 0 0 0,-3 0-12 0,0 0 11 16,-3 5-11-16,6-5 10 0,3 0-10 0,2 0 8 16,-3 0-8-16,0 0 8 0,1-5-8 15,2 5 12-15,-5 0-12 0,-1 0 12 0,-2 0-12 16,1 0 12-16,1 0-12 0,-2 0 12 0,3 0-2 15,0 0 0-15,0 0 0 0,-1 0 0 0,1 0 8 0,0 0 2 0,2 5 0 16,-5-5 0-16,1-5-10 0,-1 5-2 16,-3 0 0-16,3 0 0 0,0 0-8 0,3 0 0 15,2 0 0-15,-2-2 0 0,3-3 0 0,-4 5 8 16,4 0-8-16,-1-2 8 0,-2 2-8 0,-3 0 0 16,0 2 0-16,0-2 0 0,-2 0 0 0,-1 0 0 15,3 0 0-15,3 0 0 0,-3 5 0 0,3-5 0 0,0 0 0 0,-3 0 0 16,2 2 0-16,-1-2 0 0,-4 5 0 0,0-3 0 15,1-2 8-15,-3 5 0 0,-3-3 0 0,3-2 0 16,-1 5-8-16,4-3-9 0,-1 3 9 0,1-5-13 16,-1 2 13-16,1 3 0 0,-6-5 0 0,3 5 0 15,0-3 0-15,-3-2 8 0,0 0 0 0,-3 5-8 16,1-3 0-16,-3-2 0 0,0 0 0 0,-3 5 0 16,0-5 0-16,-2 0 0 0,2-5 0 0,-2 5 0 0,-4 0 10 15,1-2-10-15,0-3 8 0,-2 5-8 0,2 0 12 16,-3-7-4-16,-2 7 0 0,2-7 0 0,-3 2 20 0,1-2 3 15,0 5 1-15,-1-5 0 16,1-5-32-16,0 5 0 0,-3-5 0 0,0 5 0 0,0-7 0 16,-3 0 0-16,3 2 0 0,-3 5 0 0,1-7 0 0,-1 0 0 15,0 2 0-15,-2-2 0 0,3 0 0 16,-4 2 0-16,4-4 0 0,-4-1 0 16,1 1 0-16,0-3 0 0,-1 0 0 0,-2-2 0 0,3-5 12 15,-3 5-3-15,0-5-1 0,3 0 0 0,-3 3-8 0,0-3 8 16,3 0-8-16,-3 0 8 0,0-2 4 0,-3 2 0 15,3 0 0-15,1 3 0 0,-4-3-4 0,3-5 0 16,-5 3 0-16,2 2 0 0,-2-2-8 0,0 2 0 0,0-2 0 16,-3-5 0-16,0 5 0 0,-3-3 0 0,-2 3 0 0,0 2 0 15,-3 0 0-15,3-2 0 0,0 2 0 0,0 0 0 16,-1-2 0-16,-1 2 0 16,4-2 0-16,-2 2 0 0,-3 0 0 0,0-2 0 0,0 2 0 0,1-2 0 15,-1 2 0-15,0 0 0 0,-2-2 0 0,-1 2 0 16,3-2 0-16,1-5 15 0,-1 4-3 0,3-3 0 15,-3-1-12-15,3-3-13 0,-3-1 2 16,0 4 1-16,0 0 10 0,0-2 0 16,-2 2 0-16,-1-3 0 0,1-1 0 0,-1-3 0 15,-2 0 0-15,3 0 0 0,-3 0 0 0,2 0 0 0,4 5 0 0,1-1 0 16,1-1 0-16,3 4 0 0,-1-3 0 0,1-1 0 16,-1 2 0-16,1-5 0 0,-4 7 0 0,1-7 0 15,3 7 0-15,-3-3 0 0,-1 1 0 0,1-2 0 16,-3 8 0-16,3-8 0 0,-3 4 0 0,3-3 0 15,-5 4 0-15,2-4 0 0,3-1 0 0,0 1 0 0,0 1 0 0,-1-3 0 16,-1 6 10-16,1-1-10 0,-4-3 0 0,2 1 0 16,-5-3 0-16,5 3-10 0,0-2 10 15,1 1 0-15,-4-1 0 0,1 1 0 0,-1 3 0 0,1 0 0 16,2 1 0-16,-3-4 0 0,6 10 0 0,0-7 0 16,0 1 0-16,0-4 0 0,-3 3 0 0,0 5 0 15,-2-5 0-15,-3 0 0 0,2 7 0 0,1-2 0 16,2 7 0-16,-3-5 0 0,4 5 0 0,-1-3 12 15,3 3-2-15,-3-5-1 0,5 5-9 0,1 2-12 16,-1-2 2-16,1-5 1 0,-1 5 9 0,1 0 0 16,2 2 0-16,-3-2 0 0,1 0 24 0,-1-3 6 15,1 3 2-15,-3 2 0 0,2 3-32 0,1-3 0 16,4 5 0-16,-2-5 0 16,3 5-25-16,0 0-5 0,0-5-1 0,-1 5 0 0,4 2 31 0,-1-2 12 15,1 2-1-15,-1 3 0 0,3-3-11 0,0 3-14 0,0-3 3 16,0 5 1-16,0-5 10 0,3 5 0 0,0-2 0 0,0-1 0 15,-1 8 0-15,4-3 0 0,-1-2 0 0,0 5 0 16,-2-3-18-16,0 3-2 16,2-3 0-16,0 3 0 0,-2-3 7 0,3 5 1 0,2 0 0 0,0 0 0 31,-6-2-36-31,4 2-6 0,-4 0-2 0,6 0 0 0,-5 2-84 0,2-2-18 0,-2 7-3 16,2-2-795-16</inkml:trace>
  <inkml:trace contextRef="#ctx0" brushRef="#br0" timeOffset="164855.1">23625 1704 1386 0,'0'0'61'0,"0"0"13"15,0-3-59-15,0 3-15 0,2-5 0 0,-2 5 0 0,0-7 84 0,0 7 13 16,0-4 3-16,0 4 1 0,0 0-37 0,0 0-7 15,0 0-1-15,0 0-1 0,0 0-38 0,0 0-7 16,0 0-2-16,-2 4 0 0,-1 8-8 0,-2 2 0 16,-9 0 0-16,1 8 0 0,-3 3 0 0,1 8 16 15,-9 0 0-15,-3 3-1 16,6 11-15-16,-5 0 9 0,-1-7-9 0,3 7 8 0,-2-3-8 0,-1-1 0 0,-2 1 0 16,3-1 0-16,-3-3 0 15,5 0 0-15,0 0 0 0,3 0 0 16,-3-7-32-16,3-1 0 0,2-3 1 0,1-3 0 15,2-1 7-15,0-3 0 0,6-1 1 0,2-2 0 16,0-5-36-16,0 5-7 0,5-8-2 0</inkml:trace>
  <inkml:trace contextRef="#ctx0" brushRef="#br0" timeOffset="165379.09">23836 1976 2174 0,'-2'0'48'0,"-1"-4"9"0,3 4 3 0,0 0 1 0,0 0-49 0,-3 4-12 0,1-1 0 0,-1 1 0 0,0 3 0 0,-2 8 0 16,3 3 0-16,-4-4-10 0,1 8 10 0,0-4 0 15,-1 4 0-15,1-1 0 0,-3 9 0 0,0-8 0 16,3 3-9-16,-6 1 9 16,6-2-25-16,-3 6-1 0,3-8 0 0,-1-1 0 15,4 2-7-15,-1-6-2 0,3 2 0 0,3-5 0 0,-1 0 25 0,6-3 10 16,-2-3-8-16,-1 3 8 0,3-1 0 0,0-10 0 16,2 11 0-16,1-11 0 0,0 0 20 0,-1 0 8 15,3 0 3-15,3-4 0 0,-2-3-9 0,4 0-2 16,1 0 0-16,4-5 0 0,-1-2-4 0,-1 7-2 0,0-7 0 0,-3 2 0 15,1-2-3-15,-1 0-1 0,-2-5 0 0,0 5 0 16,-3-5-10-16,1 2 8 0,-4-1-8 16,-2-1 8-16,-3-2 0 0,1-1-8 0,-4-3 12 0,1 6-4 15,-3-5-8-15,0 1 12 0,-3-1-12 0,-2 5 12 16,-3-7-1-16,3 8 0 16,-6-3 0-16,1 6 0 0,2 4-11 0,-3-11 0 0,1 11 0 15,-1 4-11-15,0 0 11 0,4-3 0 0,-4 5 0 0,0-2 0 16,1 3-9-16,-1 1 9 0,1-1-10 0,-1 1 10 15,0 3-15-15,1 0 3 16,2 0 1-16,0 0 0 0,-3 3-103 16,3 1-21-16,3-1-4 0</inkml:trace>
  <inkml:trace contextRef="#ctx0" brushRef="#br0" timeOffset="166301.47">20182 6457 115 0,'0'0'10'0,"0"0"-10"0,0 0 0 0,0 0 0 16,0 0 220-16,0 0 43 0,0 0 8 0,0 0 1 0,0 0-209 0,0 0-43 15,0 0-8-15,0 0-1 0,0 0-11 0,0 0 12 16,0 0-12-16,0 0 12 0,0 0-12 0,0 0 0 16,0 0 0-16,0 0 0 0,0 0-14 0,0 0 2 15,-2 4 0-15,2-4 0 32,-3 7-32-32,3-7-7 0,-3 5-1 0,1-3 0 0</inkml:trace>
  <inkml:trace contextRef="#ctx0" brushRef="#br0" timeOffset="166661.87">20140 6647 230 0,'-5'2'10'0,"0"3"2"0,2-2-12 0,-2 4 0 0,2 0 0 0,0-3 0 15,-2-1 178-15,2 1 33 0,-2 3 6 0,2 1 2 16,1-8-182-16,-4 4-37 0,4 3 0 0,-3-4-12 16,2 1-20-16,-2-4-5 15,2 7-1-15,-2-7 0 0,-1 7-26 0,1-7-4 0,0 5-2 0,-1-3 0 16,-1 6 27 0,1-4 6-16,-2-1 1 0,3 1 0 0,-3-1 36 0,3 1 0 0,0-4 0 0,-1 7 0 0,1-2-15 0,0-3 5 15,-1 6 1-15,1-8 0 31,-3 7-35-31,3-3-6 0,0-1-2 0,2 1 0 0,-2 3 28 0,2-2 4 0,0 2 2 0,1-4 0 0,2-3 18 0,-3 7 0 16,3-7 0-16,-5 4 0 16,2-1 9-16,-2 4 6 0,2-3 1 0,3 3 0 15,-3 0 14-15,1 1 3 0,2-8 1 0,-3 4 0 16,1 3-14-16,-1 0-4 0</inkml:trace>
  <inkml:trace contextRef="#ctx0" brushRef="#br0" timeOffset="167068.68">19823 7002 172 0,'0'0'8'0,"0"0"1"16,-3 3-9-16,3 4 0 0,0-7 0 0,0 7 0 16,-3-3 193-16,1 3 37 0,-1 1 7 0,3-4 2 15,-3-1-201-15,1 4-38 0,-1 0-12 0,3 0 0 16,-3 2 12-16,-2-2 0 0,2 3 0 0,1-3 0 16,-1 4-12-16,1-4-1 0,-1 8 0 0,-2-8 0 0,2 0-1 15,-2-3 0-15,2 3 0 0,-2 1 0 0,2 3 14 0,-5-4 0 16,3 0 0-16,0 0 10 0,2 5 12 0,-2-2 2 15,-1-6 1-15,1 3 0 0,2 0-10 0,-2 0-3 16,0-2 0-16,2-2 0 16,-2 4-4-16,2-3-8 0,1-1 11 0,-1 1-11 15,3-4 12-15,0 0-12 0,0 3 12 0,0-3-12 0,0 0 0 0,0 0 0 16,0 0 0-16,0 0 0 0,0 0 0 0,0 0-9 16,0 7 9-16,0-7-12 15,0 0-16-15,0 0-4 0,0 0-1 0</inkml:trace>
  <inkml:trace contextRef="#ctx0" brushRef="#br0" timeOffset="167902.52">19640 7386 403 0,'0'0'36'0,"0"0"-36"16,0 0 0-16,0 0 0 0,0 0 328 0,0 0 60 16,0 0 11-16,0 0 2 0,0 0-321 0,0 0-64 15,5 7-16-15,1 0 0 16,-6-7 0-16,2 4 0 0,4-1 0 0,-4 1 0 0,-2-4-9 0,0 0 9 15,0 0-8-15,0 0 8 0,0 8-12 0,0-4 2 16,0-4 1-16,-2 3 0 0,-4 4 9 0,4-7 0 16,-4 4 0-16,-2-4 0 15,3 3-31-15,-3-3-7 0,-5-3-42 0</inkml:trace>
  <inkml:trace contextRef="#ctx0" brushRef="#br0" timeOffset="171287.71">21143 7045 172 0,'0'0'8'0,"0"0"1"0,0 0-9 0,0 0 0 15,0 0 0-15,0 0 0 0,0 0 311 0,0 0 60 16,-8 0 12-16,3 4 2 0,5-4-301 0,-6 7-61 16,1-4-12-16,0 4-3 0,-1 2-8 0,-1 1 0 15,1-3 0-15,-2 4 0 0,0-4 0 0,-2 8-11 16,-1-4 11-16,-2 3-12 16,0 12-19-16,-3-5-4 0,0 8-1 15,-3-3 0-15,4 6 20 0,-7 1 3 0,1 3 1 0,-3 4 0 0,-5 0 12 0,0 4 0 0,-5-1 0 16,2 4 10-16,-5 0-10 0,3 0 0 0,-1 0 0 15,1 5 0-15,2-5 16 0,0 4 7 0,1-4 1 0,-1 0 1 16,-3-4 19-16,4 4 4 0,-1-7 1 0,3 0 0 16,2 4-10-16,4-1-3 0,-4-3 0 15,6 7 0-15,-3-7-24 0,3 7-12 0,2-7 10 16,-2 7-10-16,3-7 0 0,2 7 0 0,-3 0 0 16,1 0 0-16,2 0 0 0,0 0-8 15,-2 0-1-15,2-2 0 0,2-3 9 0,-1 3 0 0,1-5 0 0,-1 2-8 16,4-2 8-16,0 5 0 0,1-3 0 15,-1-2 0-15,3 0 0 0,0 0 0 0,0-2 0 0,0-3 8 16,3 5-8-16,-3-5 0 0,6 3 0 0,-1-5 8 16,0 2-8-16,1-2 0 0,2 0 0 0,2-5 0 0,1-2 0 15,0 2 0-15,-3-2 0 0,5-5 8 0,0 3-8 0,3-3 11 16,-3 0-11-16,1-2 12 0,-1-5-12 0,3 5 0 16,-3-3 0-16,3-4 0 0,0 2 0 0,3-2 8 15,-1-3-8-15,1-2 0 0,-1 3 0 0,1-3 0 16,0 0 8-16,-1-5-8 0,3 5 0 0,-2-7 8 15,2 5-8-15,0-3 8 0,-2 3-8 0,2-5 10 16,0 0-10-16,1 0 10 0,-1 0-2 0,3 0 0 16,0 0 0-16,2-5 0 0,3 5 1 15,1-2 0-15,-4-3 0 0,3 3 0 0,3-3 15 0,2 3 2 16,1-3 1-16,2 5 0 0,-3-2-27 16,1-3 0-16,-1 3 0 0,1-3 0 0,-1 0 12 0,3 3 8 15,1 2 0-15,1-5 1 0,4 5 1 0,-1 0 0 16,6 0 0-16,-3-2 0 0,0-3-2 0,-3 5-1 15,-2 0 0-15,2 0 0 0,3-2-7 0,6 2 0 0,2 0-1 16,0 0 0-16,-3-5-11 0,3 3 12 0,0-3-12 16,-3-2 12-16,-2 5-12 0,5-3 0 0,0 0 9 0,5 3-9 15,1-5 8-15,-1 2-8 0,-3-2 8 0,4 0-8 16,-9 0 0-16,3 2 9 0,3 3-9 0,-1-3 0 16,1-2 9-16,-3 5-9 0,5-3 0 0,-5-2 9 15,-5 5-9-15,-1-3 0 0,-1 3 0 0,-1-3 8 16,0 0-8-16,0 5 0 0,0-2 0 0,0 2 0 15,2-5 0-15,-4 5 8 0,-1-2-8 0,-2 2 0 16,-3 0 12-16,0 0-4 0,-2-5 0 0,-1 5 0 0,1 0 7 16,-1-2 1-16,0 2 0 15,1-5 0-15,-3 5-5 0,0 0-1 0,-1-7 0 0,-4 7 0 0,-1-7-2 16,-2 7 0-16,-2-7 0 0,1 2 0 16,-4 3-8-16,0-3 0 0,-4-2 0 0,-1 0 0 15,-4 0 15-15,-2 0-3 0,0-5 0 0,-2 5 0 0,-4-7 0 0,4 0-1 16,-6 2 0-16,0-2 0 15,0-5 16-15,0 5 3 0,3 0 1 0,-6-5 0 16,3 3-19-16,-5-3-4 0,2 0-8 0,1-2 12 0,-6 0-12 0,5 0 0 16,-2-3 0-16,0 3 0 0,2 0 0 0,-2-5 0 15,3 5 0-15,-4-5 0 0,1 0 0 0,0 0 0 16,2 3 0-16,-2-8 0 0,2 3 0 0,-2 0 0 0,3-3 0 16,-1-2 9-16,1 5-9 0,-1-5 0 0,0-2 0 0,-2-5 0 15,3 0 0-15,-1-5 0 0,0-2 0 16,3 5 0-16,-2-5 0 0,-1 2 0 0,1-2 0 0,-4 0 0 15,1 4 0-15,0-1 0 0,0 1 0 0,0 3 0 16,-3 1 0 0,0-1 0-16,-3 2-12 0,1 3 12 0,-1 2 0 0,3 0 0 15,0 5 0-15,1-5 0 0,-4 7 0 0,3 0 0 0,0-7 0 16,0 5 12-16,1 2-12 0,-4 5 8 0,3-5-8 16,-2-2 8-16,-4 6-8 0,1-3 0 15,0 3 0-15,3-3 0 0,2-1 0 0,0 0 0 0,-3 5 0 0,1-5 0 16,-1 0 0-16,1 2-11 0,-1-2 11 0,3 1-8 15,-2-4 8-15,2 4 0 0,0-1 0 0,0-3 0 16,0 4 0-16,1-1 8 0,-1 5-8 0,0-1 11 16,-3-1-11-16,1 2 0 0,-3 4 0 0,-1-6 0 15,1 6 0-15,-3-2 0 0,3 5 0 0,0-5 0 16,-3 5 0-16,3 3 0 0,-3-3 0 0,3 2 0 0,0 5 0 0,2 0-9 16,1-3 9-16,-1-2-10 0,1 8 10 0,2 1 0 15,-3-4 0-15,4 0-8 0,-1 3 8 0,0-3 0 16,0-1 8-16,0-3-8 15,0 8 0-15,3-1 0 0,0-3 0 0,-3 0 0 0,3 0 0 16,2-1 0-16,-2 1 0 0,2 3 0 16,1-6-25-16,4 6 0 0,-2-3 0 0,3 4 0 15,3-6-7-15,-4 2 0 0,4 4-1 0,-4-1 0 16,4 1-22-16,-1-1-4 0,-2-3-1 0,5 4-652 16,0-2-132-16</inkml:trace>
  <inkml:trace contextRef="#ctx0" brushRef="#br0" timeOffset="172189.96">24847 1946 1724 0,'0'0'76'0,"0"0"16"0,0 0-73 0,0 0-19 15,0 0 0-15,3 9 0 0,-1-2 0 0,-2 7 0 16,-2-4 8-16,-1 6-8 0,-2 1 24 0,-1-3 0 16,-1 5 1-16,-1 2 0 0,-3 5-25 0,-2-5 0 0,-3 9 0 0,0-8 0 15,0 10 0-15,-5 4 0 0,2 1 0 0,1-1 0 32,2-3-30-32,0-5 2 0,0 5 0 0,6-14 0 15,-1 9-44-15,1-9-9 0,2-5-2 0</inkml:trace>
  <inkml:trace contextRef="#ctx0" brushRef="#br0" timeOffset="172572.93">25127 2063 1933 0,'0'0'42'0,"0"0"9"0,0 0 1 0,0 0 4 0,0 0-45 0,0 0-11 0,0 0 0 0,0 0 0 0,0 0 24 0,-2 3 2 16,-6 1 1-16,0 3 0 0,0 8-11 0,-3-1-1 16,-2 0-1-16,0 5 0 0,-3-1-14 0,-2 1 8 15,-1 2-8-15,3-2 0 0,-2-2 0 0,2 2 0 16,0 2 0-16,0-7 0 0,3 5 0 0,5-5 0 16,0 0 0-16,3-2 0 0,5 2 0 0,0-3 0 15,2-1-8-15,4 2 8 0,2-5-12 0,2 0 12 0,3 0-12 0,1 0 12 16,1 5 8-16,-1-5 9 15,4 0 2-15,-2-7 0 0,3 7-4 0,-4-3-1 16,4-1 0-16,0 6 0 0,2-9-14 16,0 0 11-16,0 0-11 0,-2 0 10 0,2 0-10 0,0 0 0 0,-5 0 0 15,2 0 0-15,-5 0 0 0,1 0 0 16,-1 0 0-16,-2 0 0 16,-1 0-30-16,-5 0-8 0,-5 0-2 15,0 0 0-15,0 0-20 0,0 0-4 0,0 0 0 0,0 0-1 16,-5 0-98-16,5 0-19 0,19 3-4 0,-30-3-1 0</inkml:trace>
  <inkml:trace contextRef="#ctx0" brushRef="#br0" timeOffset="172802.26">25167 2343 345 0,'0'0'31'0,"0"0"-31"16,0 0 0-16,0 0 0 0,0 0 363 0,-5 3 66 15,0-3 14-15,-1 7 2 0,1 4-310 0,-3-1-63 16,-3 9-12-16,4-5-2 0,-4 5-29 16,-2 6-5-16,0-3-2 0,2 3 0 15,-5 4-22-15,0-3 9 0,0 2-9 0,0 2 0 16,-2 3-84-16,-1-2-23 0,-2 6-5 0</inkml:trace>
  <inkml:trace contextRef="#ctx0" brushRef="#br0" timeOffset="173792.39">23889 3491 1324 0,'0'-14'59'0,"0"14"12"16,-2-7-57-16,2 7-14 0,0 0 0 0,0 0 0 0,0 0 170 0,0 0 31 0,0 0 7 0,0 0 0 16,0 0-171-16,5 7-37 0,-2 7 0 0,-3-2 0 15,0 2 0-15,-3 7 0 0,-5 5 0 0,3 0 0 16,-3 9 0-16,-3-2 0 0,1 0 0 0,-1 0-10 15,-5 7 10-15,3 0 0 0,-3 2 0 0,-3-2 0 16,-2 5 0-16,0-5 0 0,0 2 0 0,-3-9 0 16,3 0-8-16,5 0-7 0,-2-5-1 15,4 3 0-15,4-3-6 0,-3-7-2 16,2 5 0-16,0-5 0 0,3-7-17 16,1 3-4-16,1-8-1 0,4-2-759 0</inkml:trace>
  <inkml:trace contextRef="#ctx0" brushRef="#br0" timeOffset="174314.52">24220 3477 2228 0,'3'-12'99'0,"-1"5"20"16,1 0-95-16,5 5-24 0,-3-3 0 0,3-2 0 0,0 4 23 0,0-1 0 15,5-3 0-15,-2 7 0 0,-3 0 4 0,2 0 1 0,1 0 0 0,2 0 0 16,0 7-28-16,-2-3 0 16,-3-1 8-16,2 4-8 0,-2 0 0 0,3 0-17 15,-3 0 4-15,0-2 1 0,0 7 3 0,0-3 1 16,-3-2 0-16,0 0 0 0,-2 5-7 0,0 0-1 0,-3-3 0 0,-3-2 0 16,-2 5 7-16,-1-5 1 15,-2 7 0-15,0-2 0 0,-2-5 8 0,-1 7 0 16,1-2 0-16,-1-3 0 0,-5 3 0 0,3 2-10 0,0-2 10 15,0-5 0-15,-1 7 0 0,4-7-8 0,2 0 8 0,0 0 0 16,5 0 0-16,-2-2 0 0,5-5 0 0,0 0 0 16,-3 2 0-16,3-2-8 0,0 0 8 0,0 0 0 15,3 10 0-15,2-8-8 0,-5-2 8 0,8 7 0 16,3 0 0-16,-3-7 0 16,2 7 0-16,4-2 0 0,-1-3 0 0,0 8 0 15,0-3 9-15,0 0-9 16,-5 2 0-16,3-2 0 0,0 5 0 0,-1-5 0 15,1 0 8-15,-1 5-8 0,-2-5 8 0,-2 5-8 0,-1-3 0 0,0-2 0 0,-2 5 0 0,-3-5 0 0,0 5 0 16,-3-3 0-16,-2 3-8 0,0-5 8 0,-6 0 0 16,0 0 13-16,3 5-1 0,-5-3-1 15,0-2-11-15,-6 5 8 0,1 0-8 0,-3-3 8 16,2 3-8-16,3 0 0 0,-2-3 0 0,2-2 0 0,0 5 0 0,3-5 0 16,0 7 0-16,-1-7 0 15,4 0-106-15,-1 5-17 0,-2-5-3 0,2 0-763 0</inkml:trace>
  <inkml:trace contextRef="#ctx0" brushRef="#br0" timeOffset="175101.36">24498 4321 1555 0,'0'0'138'0,"0"0"-110"0,0 0-28 0,0 0 0 0,0 0 110 0,0 0 17 16,0 0 3-16,0 0 1 0,0 0-95 0,0 0-20 16,0 0-3-16,0 0-1 15,0 0-12-15,0 0-16 0,-3 5 3 0,-2 2 1 16,2 0-119-16,3-7-23 0,0 0-5 0,-2 5-1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2T16:19:12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5257 11233 2188 0,'-13'7'48'0,"8"-2"11"0,-1-3 1 0,-4 5 1 0,5 0-49 0,-1 1-12 16,4-4 0-16,-1 3 0 0,-2 0 36 0,5-2 5 16,-3-3 1-16,3 5 0 0,0-2-29 0,0 2-5 15,0 0-8-15,3 0 11 0,2 0-3 0,0 0 0 16,-2 0 0-16,5 1 0 0,-3 3-8 0,3-4 0 15,3 5 0-15,-1-5 0 0,1 3 0 0,5 1 0 16,-3-4 0-16,-2 5 0 0,4-2 0 0,-1-3 0 16,-1 4 0-16,5-4 0 0,1 0 0 0,-1 1 0 0,-2-1 0 0,5 4 0 15,1-4 0-15,-1 0 0 16,-3-2 0-16,6 2 0 0,-5 0 16 0,2-4-3 0,-3 1 0 0,4 3 0 16,1 0 7-16,-4-2 0 15,2 2 1-15,0 0 0 0,3 0-21 0,0 0 0 0,-3 0 0 16,0 0 8-16,3-2-8 0,2 2 11 0,-2-4-11 0,3-3 12 15,-9 4-12-15,3-4 12 0,-2 0-12 0,2 0 12 16,-2-4-4-16,-1 1 0 0,3-1 0 0,0-4 0 16,-2 1 4-16,5 0 0 0,-3 0 0 0,0 3 0 15,-2-3 8-15,-3-1 3 0,-3 1 0 16,3-2 0-16,-3 0-11 0,3 2-1 0,0-8-1 16,-6 6 0-16,1-7 6 0,-1 1 2 0,-2 1 0 15,0 0 0-15,-2 0-5 0,-1-5-1 0,-3 1 0 0,-2 1 0 16,0-2 10-16,0 0 2 0,-5-2 0 0,0 2 0 15,0-2-24-15,-6 0 0 0,3-5 0 0,-3 0 0 16,1 0 11-16,-1 5-3 0,-2-5 0 0,2 3 0 0,-2-3-8 0,0 0-11 16,0 0 3-16,0 5 0 15,-6 0 8-15,3-3 9 0,0 3-1 0,-2 2-8 0,2-2 0 0,-3 7 0 16,1-5-10-16,-1 5 10 0,-2 0 0 0,-3 0 0 16,-2 2 9-16,-6-2-1 0,-2 7-8 0,-1 2-10 15,1 3 10-15,-3 2-13 0,3 0 13 0,-4 2 0 16,4 3 0-16,2 2-9 0,-7 5 9 0,2-3-12 0,0-2 12 15,0 8-12-15,-1 1 12 0,4-2 11 16,2 0-3-16,1 5 0 0,1-3-8 16,4 3-17-16,0 2 4 0,2 5 1 0,3-4 12 0,-1 3 16 15,4 1-3-15,2 0-1 16,0-5-35-16,3 5-7 0,2-5-2 0,6 0 0 0,-6-2 32 0,9 2 0 16,2-2 0-16,0-5 0 15,5 5-32-15,3-5 0 0,-3 0 0 0,6-2 0 16,5-5-189-16,0 5-39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2T16:22:00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5329 11904 288 0,'0'0'25'0,"0"0"-25"16,0 0 0-16,-6 0 0 0,6 0 363 0,0 0 67 16,0 0 14-16,0 0 2 0,-5 4-329 0,5-4-65 15,0 0-14-15,-3 7-2 0,1-4-19 0,2-3-3 16,0 7-1-16,2 4 0 0,1-4-13 0,2 1 0 16,-5 3 0-16,0-1 0 0,6 1 0 0,-4 4 0 15,4-1 0-15,-1 2 0 0,-2 1 0 0,-1 1 0 16,1 1 0-16,2-2 0 0,0 6 0 0,-5-2 0 15,3 1 0-15,2 3 0 0,-5 1 12 0,0-5-1 0,3 5 0 16,0-4 0-16,-3-1 17 0,2 5 3 0,4-5 1 0,-1-2 0 16,-2 2-6-16,2-2-1 0,5-5 0 15,-2 0 0-15,-5 5-6 0,5-5-2 0,3-7 0 0,-1 4 0 16,3 4 0-16,-5-8 0 0,8 4 0 0,-3-4 0 16,1 1-3-16,2-1-1 0,-1 0 0 0,1 0 0 15,3-3-1-15,-1-1-1 0,1-3 0 16,2 4 0-16,-2-4-11 0,-1 0 8 0,3 0-8 0,0 0 8 15,1-4-8-15,-4 4 12 0,3-3-12 0,3-1 12 16,-3 4-4-16,3-7 0 0,-3 0 0 0,-2 0 0 16,2 2 21-16,-3-2 4 0,-4-3 1 0,4-1 0 0,-2 4-19 0,0-5-4 15,-3-2-1-15,3-5 0 16,0 5 3-16,0-7 1 0,-3 2 0 0,3-2 0 0,0-1-4 16,-3-3-1-16,-2-4 0 0,-1-1 0 15,3 2 0-15,-5 2 0 0,0-3 0 0,-2 4 0 16,-1-4-9-16,-5-4-11 0,0 8 3 0,-3-4 0 0,-2-1 19 0,-3 2 4 15,0 2 1-15,-3 2 0 0,-4-2-16 16,4 0 9-16,-5 1-9 0,3-1 8 0,-6 4-8 0,3-3 0 16,-2 8 0-16,-1-2 0 0,-4 1 12 0,-4 3 0 15,-5 4 0-15,1 4 0 0,-4-3-26 0,-2 5-5 0,0 5-1 0,-3 5 0 16,1 2 0-16,-4 0-1 0,-2 7 0 0,-2 5 0 16,2 2 9-16,-5 5 3 0,10 2 0 0,-2-2 0 15,2 7 9-15,8-4 0 0,-2 3 0 16,5 1-8-16,2-4 8 0,1 4-10 0,5-8 10 0,2 8-10 15,1-4 1-15,-4-4 0 0,6 1 0 0,3-5 0 32,0 1-75-32,5-4-14 0,3-3-3 0,-1-4-1002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2T16:24:55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12150 11323 403 0,'-6'-3'36'0,"4"3"-36"0,-4-4 0 0,1-4 0 0,0 6 265 0,0-3 47 0,-3-2 8 0,2 0 3 16,1 0-201-16,-3 3-40 0,5-3-8 0,-2-1-2 15,-3-1-36-15,6-3-8 0,-1 1-2 0,-2 1 0 16,2-2 3-16,0-2 1 15,1 2 0-15,2-2 0 0,-3 5-14 0,3-3-4 16,0 0 0-16,3-2 0 0,-3 5 2 0,2-3 0 0,4 0 0 0,-1-2 0 16,-2 3-3-16,5 3-1 0,2-6 0 0,-2 5 0 15,3-3 2-15,-1 0 0 0,3 5 0 0,3-2 0 16,0-3 1-16,3 5 1 0,5-5 0 0,-3 5 0 16,0-2-4-16,3-3-1 0,2 0 0 0,1 3 0 15,-4-3-9-15,4 1 12 0,-3 1-12 16,-1-2 12-16,-1 5-12 0,1 0 0 0,-1-5 9 0,-1 5-9 0,3 0 0 15,2 0 0-15,-2 0 0 0,2 5 0 0,1-3 0 0,-1-2 9 16,-2 7-9-16,0-5 0 0,0 5 16 0,0 0-3 16,-3 0-1-16,0 5 0 0,0-5-4 0,0 0-8 15,-2 2 11-15,2 3-11 16,-3-5 10-16,4 5-10 0,1-3 8 0,-1 5-8 16,1-2 0-16,-4-3 8 0,2 5-8 0,0 0 0 0,-2 5 0 0,-1 2 0 15,1-7 8-15,2 8-8 0,-3 1 0 0,-2-2-17 0,3 0 4 0,-3 0 1 31,-3 5 21-31,0-5 5 0,0 7 1 0,-2-2 0 0,0 2-15 0,-3-2 8 16,-1 2-8-16,1-2 0 0,-2 0 0 0,2 2 8 16,-6-2-8-16,4 2 0 0,-4-7 0 0,1 7 0 15,-1-2 8-15,1 2-8 0,-3-6 0 0,0 3 8 16,-3-4-8-16,3 5 0 0,-5-5 8 0,3 5-8 0,-4-5 0 0,-2 5 9 16,0-2-9-16,0 1 10 0,-2 1-10 0,-3-5 10 15,-1 5 2-15,-1-5 0 0,-1 0 0 0,-3 5 0 16,-5-5-4-16,6 0 0 0,-1 0 0 0,-2 1 0 15,-3-4 2-15,3 3 0 0,-3-2 0 0,-2-2 0 16,2 1 3-16,0-4 1 0,0 5 0 0,1-2 0 16,1-6 5-16,-1 8 1 0,-1-5 0 0,-3 0 0 15,1-4-20-15,-1 4 0 0,1 0 0 0,0-3 0 0,-1 3 0 0,1-7-14 16,-1 7 2-16,3-7 1 0,1 0 11 0,1 0 0 16,-1 0 0-16,4 0 0 15,1 0 0-15,-1 0 9 0,-2 0-9 0,0-2 0 16,-3-3 12-16,3 3-12 0,-3-3 12 0,0 1-12 0,3-3 15 15,-3 4-4-15,6-4-1 0,-1 0 0 0,1-5-10 0,-4 5 0 16,4-4 0-16,2 4 0 0,-3-8 8 16,4 4-8-16,1-6 0 0,1-2 8 15,0 1-8-15,0 1 0 0,2-6 0 0,3 1 8 0,-2-3-8 16,2 3 0-16,2 1 0 0,1-5 0 0,0 8 0 0,-3-4 0 16,5 1 0-16,-2 2 0 0,0 1 0 0,2-4 0 15,-2 8 0-15,2-5 0 0,0 5 0 0,1-4 0 16,-1 3 0-16,0 1 8 0,-2 0-8 0,5 0 0 0,-5 0 0 15,5-2 0-15,-3 6 0 0,1-4-14 0,-1 2 3 0,3-2-808 32,-3 2-161-32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2T16:27:27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3940 2070 1364 0,'0'-7'60'0,"0"7"13"0,-3-4-58 0,3 4-15 15,0 0 0-15,0 0 0 0,0 0 47 0,0 0 6 16,0 4 2-16,0 6 0 0,-5 2-47 0,2 6-8 15,-5 4 0-15,0 3 0 0,-2 4 0 16,-1 4 0-16,-7 7 0 0,-6 2-8 0,3 10 16 0,-3 9 3 16,3-7 1-16,-6 12 0 0,-5 0-12 15,3 2 0-15,0 5 0 0,3 0 0 0,-6-5 0 16,8 0 0-16,-2-5-12 0,-1-1 12 0,1-8 0 0,7-3 0 16,1-8 0-16,-1-3 0 0,1-5-24 0,10-4 2 15,-6-10 1-15,9 5-431 16,0-12-87-16</inkml:trace>
  <inkml:trace contextRef="#ctx0" brushRef="#br0" timeOffset="818.81">4270 2564 1890 0,'0'0'41'0,"0"-4"9"0,0 1 2 0,0 3 1 0,0-4-42 0,0 4-11 15,0 0 0-15,0 0 0 0,0 0 47 0,0 0 7 16,3 7 2-16,-3 0 0 0,3 0-12 0,-3 7-3 16,0 2 0-16,0 1 0 0,2 6-23 0,-2-2-5 0,0 8-1 0,0-3 0 15,-2-5-12-15,2 5 0 0,2-5 8 0,-2 5-8 16,0-5 0-16,0-2-12 0,0-5 3 0,3 5 0 15,0-10-40 1,2 3-8-16,-2-1-2 0,2-4 0 0,0-4-24 0,0-3-5 0,3 0 0 0,-5-3-1 16,2-1 49-16,6-3 11 0,-8 0 1 0,2 0 1 15,-3 0 37-15,4-5 7 0,-4 2 2 0,1-1 0 0,2-1 39 0,-5 5 8 16,3-3 2-16,0-1 0 16,-1 8 2-16,1-6 1 0,-3 9 0 0,3-2 0 15,2 2-31-15,-2-5-7 0,-3 5-1 0,5 0 0 16,0 5-20-16,3-5-12 0,0 7 12 15,0 0-12-15,0 0 0 0,0-3 0 0,2 3 0 0,1 1 0 0,-3-6 0 0,2 5 0 16,-2-2 0-16,3-1 0 0,2-1 0 0,0-3 0 16,-2-7 0-16,2 7 0 0,-7-5 0 15,1-2 0-15,1 0 0 0,3 0 0 16,-3-7-8-16,3 2 8 0,2 2 0 0,-5-4-9 0,2-2 9 0,-2 2 0 16,-5 0 0-16,2-5 0 0,0 5 0 0,1-12 0 15,-6 9 0-15,2-1 0 0,-2 4 0 0,0-8 0 16,0 4 0-16,0-1 0 0,0 5-8 0,-2-1-4 15,2 4 0-15,0-3 0 16,0 2-34-16,0-2-7 16,0 7-2-16,0 4 0 0,0-4-119 0,0 3-24 15,-6 1-5-15,6-1-1 0</inkml:trace>
  <inkml:trace contextRef="#ctx0" brushRef="#br0" timeOffset="1064.8">4950 2172 403 0,'0'0'36'0,"0"0"-36"0,0 0 0 0,0 0 0 15,0 0 374-15,-5 4 68 0,5-1 14 0,-5 8 2 16,-3 6-341-16,3 2-68 0,-3 7-13 0,-6 6-4 16,4 4 1-16,-6 4 0 0,0 7 0 0,0-3 0 15,-2-1-19-15,-6 8-4 0,5 4-1 0,-2-4 0 16,-3 6-9-16,3-5 0 0,-5-3 0 0,2 3 0 0,3-5 0 15,2 0 0-15,1 0 0 0,-1-7 0 16,3 4-36-16,6-4-10 16,-4 0-2-16,4-9 0 0,-1 2-36 0,6-7-8 0,0-5-2 0,5-2 0 15,0 2-98-15,0-9-19 0</inkml:trace>
  <inkml:trace contextRef="#ctx0" brushRef="#br0" timeOffset="2218.87">6070 2534 1400 0,'0'0'62'0,"0"0"13"0,2 0-60 15,-2 0-15-15,0-7 0 0,0 7 0 0,0 0 52 0,3-3 7 0,-3 3 1 0,0-4 1 16,0 4-4-16,0-3-1 0,0 3 0 0,0 0 0 0,0 0-20 0,0 0-4 15,0 0 0-15,0 0-1 16,0 0-15-16,0 0-4 0,0 0 0 0,0 0 0 16,0 0 1-16,0 0 0 0,0 0 0 0,-5 3 0 0,-3-3-25 0,5 0-4 15,3 0-2-15,-8 7 0 0,3 0 18 0,-1-3 0 16,4 3-8-16,-1-4 8 0,-2 9 0 0,0-1 0 16,-1-1 0-16,1 4 0 0,0-2 13 0,-1 2 7 15,-2 0 0-15,3 5 1 0,-3-1-21 0,3 1 0 0,-3 2 0 16,0-2 0-16,3-2 0 15,-1 4 0-15,1-2 0 0,-3 0 0 0,0-1 0 16,6-1-10-16,-9-3 1 0,3 5 0 0,3-5 9 0,2 2 0 0,-7-6 0 0,7 1 0 16,-2-1 0-16,-1-3 0 0,1 5 0 15,2-8 0-15,1-1 0 0,2-3 9 16,0 0-9-16,0 0 0 0,0 0 9 0,0 0-9 0,0 0 0 0,0 0 9 16,5-3-9-16,6-4 0 0,-6-2 0 0,3-5 0 15,0 0-24-15,0-5 4 0,0-2 0 0,2-5 0 16,1 2 5-16,-1-6 2 0,1 4 0 0,0-2 0 15,-3-1 13-15,2-1-12 0,-2 9 12 0,0-5-12 16,0 5 12-16,3 2 0 0,2-2 0 0,0 7 0 16,-2-1 0-16,2-3 0 0,0 4 9 0,0 7-9 15,1-5 16-15,-1 5-4 0,-3 0 0 0,1 0 0 16,0 4 3-16,-1 3 0 0,1 0 0 0,-3 0 0 0,2 0 2 16,-2 3 1-16,0 4 0 0,0 0 0 0,3 4-18 0,-6-1 0 15,3 6-11-15,-3-2 11 0,3 5 0 0,-8-2 0 16,0 4 8-16,0 5-8 0,0-3 12 15,0 1-3-15,-5 2-1 0,-1 0 0 16,1-1 3-16,0-1 0 0,0 2 0 0,-1 0 0 0,1 0 1 0,0-5 1 16,2 5 0-16,3-8 0 15,0-1-13-15,0-3 11 0,3-2-11 0,-1 2 10 0,4-2 8 0,2-1 2 16,-3-8 0-16,3 4 0 16,5-3-135-16,-2-1-26 0,2 2-6 0</inkml:trace>
  <inkml:trace contextRef="#ctx0" brushRef="#br0" timeOffset="4008.96">7062 2477 1558 0,'0'-7'69'0,"0"-2"15"0,0 6-68 0,0-4-16 16,2 3 0-16,1-3 0 0,0 0 76 0,-3 7 12 16,2-3 3-16,-2 3 0 15,0 0-22-15,0 0-4 0,0 0-1 0,0 0 0 0,0 0-42 0,0 0-9 16,6 3-1-16,-1 11-1 16,-2-3-11-16,-1 4 0 0,-4 6 0 0,2-2 0 0,-3 6 0 0,0 4 0 15,1-1 0-15,-4 2 0 0,1-1 0 0,0 4 8 16,-3 0-8-16,3-8 0 15,-1 4 8-15,1-1-8 0,0-5 0 0,2-1 8 16,0-4-8-16,1-1 0 0,-1-5 0 0,3-1 8 16,0-8-8-16,0 4 0 0,0-7 0 0,0 0 0 15,5 0-33-15,3 0-3 0,3-7 0 0,-1-5 0 16,6 3-22-16,-2-6-5 0,1-3-1 0,-1-1 0 16,2-2 22-16,-1 2 4 0,-1-9 1 0,-1 2 0 0,3 5 37 15,-3-5 0-15,3 0 0 0,0 5 0 0,0 2 20 0,-3 5 11 0,0 0 2 0,0 2 1 16,-2 2 20-16,-1 6 4 0,1-3 1 0,-3 7 0 15,0 0-23-15,0 7-5 0,-3-3-1 0,3 3 0 16,0 3 9-16,0-1 1 16,-3 1 1-16,1 9 0 0,-4-5-25 0,3 4-4 0,-2-1-2 0,0 2 0 15,-1 0-10-15,1-5 0 0,0 0 9 0,-1 0-9 16,-2-2-17-16,3 2-8 0,-3-7-2 0,3 5 0 16,-1-5-67-16,4 0-14 0,2-3-2 0,-1-1-1 15,1-3-10-15,3 0-3 0,-3-7 0 16,2 4 0-16,4-6 90 0,-4 7 18 0,4-10 3 15,-1 5 1-15,-3-7 87 0,1 2 17 0,2-2 4 0,-2 4 1 16,-1 3 10-16,1-4 1 0,-1 3 1 0,1 4 0 16,-3-3-35-16,0 0-7 0,0 7-2 0,-3 0 0 15,-5 0-32-15,5 0-6 0,1 4-2 0,-4-1 0 0,1 4-17 16,0 5-8-16,-3-10 8 0,-3 10-8 16,0-1 0-16,1-1 0 0,-4 4 0 0,1-2 0 0,0 2 0 0,-3-2-16 15,-3 2 3-15,3-3 0 16,-2-1-11-16,-1 4-3 0,1-2 0 0,-4 2 0 0,4-9 14 0,-1 2 2 15,1 4 1-15,-1-8 0 0,3 4 10 0,0-3 8 0,0-1-8 16,0 1 11 0,3-4-35-16,0 3-8 0,-1-3 0 0,4-3-1 0,2-1 7 0,0-3 2 0,2 0 0 0,6-7 0 31,0 2-26-31,0-2-5 0,6 0-1 0,-1-1 0 16,3-3-12-16,0 4-2 0,2 2-1 0,-2-2 0 15,2 0-36-15,1 2-7 0,-1-2-2 0,4 4 0 16,1-1 50-16,1 3 10 0,-8-3 1 0,3 4 1 0,4-5 54 0,-4 5 24 0,-6-3-1 15,0 3-1-15,3-4 53 0,-2 8 10 0,-4-8 3 0,1 3 0 16,-3 4 21-16,0-3 5 0,0 0 1 0,-3 0 0 16,-3 0-45-16,1-1-9 0,0-3-1 0,-3 4-1 15,-3 4-23-15,0-4-4 0,3 3 0 0,-2-4-1 16,2 4-15-16,-5 1-4 0,-1-1 0 0,4 4 0 16,-4-7-4-16,-2 7 0 0,-5 7-8 0,5-7 12 15,3 4-12-15,0 3 0 0,-11 5 0 0,3-5 0 16,-1 3 0-16,1 4 0 0,-3 5 0 0,0 2 0 0,3-2 18 0,0 6 1 15,0-3 0-15,5 4 0 0,-6-1-19 0,7-1-17 16,1 2 3-16,1-12 1 0,2 5 13 0,3-5 0 16,0-2 0-16,0-5 0 0,3 0 8 0,2 0 4 15,1-7 0-15,4 0 1 0,1-7-27 0,-1 0-6 16,3 0 0-16,6-8-1 16,2-3-7-16,-2 4-2 0,-6-12 0 15,3 0 0-15,5 5-10 0,0-5-3 0,-5-7 0 0,0 5 0 16,0 2 30-16,-3-7 13 0,0 2-12 0,0-6 12 0,-5 1 15 0,3-1 10 15,0-3 3-15,-1 0 0 16,-2 0 0-16,-3 7 1 0,3-2 0 0,-2 9 0 0,-1-7-3 0,-2 9-1 16,-1 1 0-16,1 9 0 0,-1 0 11 0,-2 9 1 15,0-5 1-15,0 10 0 0,0 0-15 0,0 0-3 16,-7 10-1-16,1 2 0 0,-2 6-19 0,0 4 0 16,-2 3 0-16,-3 11 0 0,-1 4 0 0,1 0 0 0,0 0 0 15,0 7-9-15,-1-7 9 0,4 4 0 16,2-1 0-16,3-3 0 0,-3-7 0 0,5 2 0 0,8-2 0 0,1 0 0 15,-6-3 0-15,5-9 0 0,5 1 0 0,1-1 0 16,0-7 0-16,-1 2-12 0,3-6 12 16,1-3-12-16,2 0-4 0,-3-2-2 0,0-5 0 0,3-5 0 15,2-2 18-15,-2 0-8 0,0 0 8 0,0-3 0 16,5-6 0-16,-2 2 0 16,-3 0 0-16,-3 0 0 0,0-1 0 0,-2 1 0 0,-1 3 0 0,-2-8 9 15,-8 9-9-15,3-6 0 16,5 6 0-16,-8-1 0 0,-8 4 0 15,0-5 8-15,5 10-8 0,-2-3 0 0,-3 2 0 0,-3 6 0 0,1 2 0 0,-1 2 0 0,1 0 0 16,-1 7 0-16,-5 0 0 0,3 5 0 16,2-1 0-16,3 4 0 0,-5-1 0 0,5-2 0 15,3 2 0-15,2 2 0 0,-2-6-9 0,5 2 9 16,0-5 0-16,3 0 0 0,2-2 0 0,0-1 0 16,3-8-16-16,3 4 3 0,2-3 1 0,3-4 0 0,-3-4 12 0,6 4 0 15,2-7 0-15,3 0 0 0,-6 0 0 0,3-5 0 16,3-2 0-16,0 2 0 0,0-2 0 0,-3 0 0 15,-3 4-15-15,1-6 5 0,-3 9 10 0,-3-7 14 16,-2 0-3-16,-3 2-1 0,0 5 1 0,-3 0 0 0,-3 0 0 0,-2 7 0 16,3-3 1-16,-3 3 1 0,0 0 0 0,0 0 0 15,-5-4 7-15,5 4 2 0,0 0 0 0,-5 4 0 16,-1-4-4-16,1 3-1 16,0-3 0-16,2 7 0 0,-2 0-17 0,-1-3 0 15,4 4 0-15,-1-6 0 0,3 5 10 0,-3 2-2 16,3 1 0-16,3-3 0 0,-3 5-8 0,5-5 12 15,-2 0-12-15,0 4 12 0,5-1 9 0,0-3 3 16,-3 0 0-16,3-2 0 0,2 2 8 0,-2 0 1 16,0 0 1-16,0 0 0 0,0-2-34 0,-3-5 0 0,1 7 0 0,-6-7 0 15,0 0 9-15,0 0-9 0,0 0 0 0,0 7 9 16,-6-3-9-16,-1 3 0 0,-4 3 0 0,-5-3 0 16,-2 5 0-16,-6-1 0 15,-8-1 0-15,0 4 0 16,3 2-103-16,-5-1-13 0,-6 1-2 0,-2 3-624 0,5 0-125 0</inkml:trace>
  <inkml:trace contextRef="#ctx0" brushRef="#br0" timeOffset="89624.64">1569 6668 1094 0,'-8'-4'48'0,"8"4"11"0,-3-3-47 0,-2-1-12 0,2 1 0 0,3-2 0 15,0-2 164-15,3 0 30 16,-3 0 6-16,5 3 2 0,-2-3-145 0,0-3-29 0,5-2-5 0,0 1-2 16,0-3-5-16,2-1-2 0,6-3 0 0,-5 3 0 15,7-6-14-15,-2 2 0 0,2-2 0 0,-2 3 0 16,3-4 13-16,-1 4-3 0,1 1-1 0,-1-2 0 15,9 0 3-15,-6-2 0 0,3 7 0 0,2-5 0 16,-5 1-12-16,6 3 0 0,-1-3-12 0,1 3 12 0,-1 1 0 16,1-4 8-16,-1 3 2 0,3 6 0 0,6-7-10 0,-6 6 8 15,5-2-8-15,3 3 8 16,-2-3-8-16,-6 0 0 0,5 5 0 0,-5 0 0 16,6 0 0-16,2 0 0 0,-3 7 8 0,-2 0-8 15,2 0 0-15,-2 0 0 0,0 5 0 16,0-3 0-16,-3 5 0 0,-3 0 0 0,1 0 0 0,-1 1 0 15,0 3 0-15,-2-4 12 0,3 5-12 0,-3-2 12 16,2-3-4-16,-5 4 0 0,3 8 0 0,-3-5 0 16,3 0-8-16,-6 8 0 0,1-4 0 0,0 4 8 0,-1 1-8 0,-2 1 0 15,-6 1 0-15,6 1 8 0,-5 3-8 16,-3 1 0-16,0-2 9 0,-6 1-9 0,1 3 0 0,-3 1 9 16,-3 0-9-16,1 0 0 0,-11 3 9 0,2 4-9 15,0-8 0-15,-7 4 9 0,-1 1-9 0,1-1 10 0,5 1-10 16,-9-1 10-16,4-8 10 0,-1 5 1 0,-7 4 1 15,7-4 0-15,-4-5-22 0,1 5 0 0,4-4 0 0,-6 1 8 16,3-6 4-16,-5 2 2 0,-1-5 0 0,1 5 0 16,-4-8-14-16,-1 1 8 0,2-2-8 0,-6-3 0 15,6-2 9-15,-5 2-9 0,5-7 8 0,-3-3-8 16,0 3 15-16,0 1-3 0,-5-8 0 16,0-5 0-16,0 2 7 0,-5-4 1 0,5 0 0 0,0-4 0 15,0-8 0-15,0 5 1 16,2-7 0-16,1 2 0 0,0-5-5 0,2-2-2 15,-5-4 0-15,2 2 0 0,1-5-14 0,5-3 11 16,2 3-11-16,1 0 10 0,0 5-10 0,-1-2 0 0,1-3 0 0,4 2 8 16,4-2-8-16,-6-4 0 0,6 1 0 0,2 3 0 15,2 0 0-15,1 1 0 0,3-1 0 0,2 2 0 16,2 0 0-16,-2-1 0 0,3 3 0 0,3-4 0 16,2 8 0-16,0-8 0 0,0 4 0 0,0 4 0 0,7-11-26 15,-4 8 2-15,5 2 1 0,3-4-731 16,-1 6-146-16</inkml:trace>
  <inkml:trace contextRef="#ctx0" brushRef="#br0" timeOffset="91174.18">11740 4655 1497 0,'0'-14'133'0,"0"-5"-106"0,2 5-27 0,1-7 0 0,5 2 78 0,0-7 10 15,0 5 3-15,5 0 0 0,0 0-47 0,3-3-10 16,0 8-2-16,2-8 0 0,4 8-6 0,1-3-2 16,4 0 0-16,-1 5 0 0,1 0-24 0,-1 2 8 15,1 3-8-15,2 2 0 0,-3-5 0 0,6 7 8 16,-3 5-8-16,0 5 0 0,0 0 8 15,-2 4-8-15,2-2 8 0,-3 12-8 16,1 0 0-16,-3 2-9 0,-1 12 0 0,-1-5 0 16,-7 5 9-16,1 7 0 0,-2-5 0 0,-4 5-8 0,-2 5 8 15,-3-3 0-15,-2 5 0 0,-3-7 0 0,-3 7 0 0,-5-7 0 0,-2 0 0 16,-6 0 0-16,-5 0 12 0,-6 5 4 16,-4-5 0-16,-4 2 1 0,-4-4 18 0,-6-3 3 15,0 0 1-15,-6-2 0 0,-4 0-7 0,-3-7-2 16,-6 2 0-16,3-4 0 0,3-3-15 15,0-7-3-15,-3 5-1 0,5-10 0 0,1-2 1 0,4-2 0 0,4-10 0 16,5 3 0-16,4-10 10 0,7-2 2 0,4 0 1 0,3-5 0 16,3-7-10-16,5-2-3 0,3-5 0 0,5-2 0 15,0-3-12-15,3-2 0 0,5 0 0 0,0-2 0 16,5 2-10-16,3 0 10 0,3-7-8 0,-1 7 8 16,6-7-16-16,3 7 3 0,2 0 0 0,0 0 0 15,3 7 13-15,0 0 0 0,5 0 0 0,0 5 0 16,3 2-16-16,-6 5-11 0,3 0-1 0,0 2-1 15,-2 0-27-15,-1 5-6 0,3 0-1 0,-2 0 0 16,2 7-117-16,0 2-24 0,-2 3-5 0,-1 2-1 0</inkml:trace>
  <inkml:trace contextRef="#ctx0" brushRef="#br0" timeOffset="91498.22">11745 5121 2174 0,'-16'-12'96'0,"8"7"20"16,0-2-92-16,0 0-24 0,3 5 0 0,-3-3 0 0,3 3 80 0,-3 2 12 0,0 2 3 0,0-2 0 15,-5 7-72-15,-1 7-15 0,-4 3-8 0,-1 4 10 16,-7 0-10-16,-1 7 0 0,1 5 0 0,-6 0 0 16,-2 7-8-16,-1 7 8 0,1 0 0 0,0 5 0 15,-1 4 0-15,1 3 0 0,-3 0 0 16,-3-3 0-16,0 10 0 0,3 0 0 0,0 0 0 16,3-5-11-16,0 0 11 0,4 0 0 0,-1 3 0 0,7-8 0 15,-3-2-21 1,6-2-6-16,3-5-1 0,2 0-700 0,3-7-141 0</inkml:trace>
  <inkml:trace contextRef="#ctx0" brushRef="#br0" timeOffset="92041.76">10268 6915 518 0,'-10'-12'23'0,"5"5"5"0,2-4-28 0,0 1 0 0,1-9 0 0,4 1 0 15,6 4 284-15,3-12 52 0,2 4 11 0,6-3 1 16,4-4-270-16,4-4-54 15,5 1-12-15,-1-4-1 0,4 3-11 0,2 0 8 16,2-2-8-16,4 2 8 0,2 3-8 0,2 1 8 0,-2 1-8 0,0 2 8 16,-2 5-8-16,2 2 0 0,0 8 0 0,0 1 0 15,0 3 10-15,0 2 3 0,0 10 1 0,-3 2 0 16,-5 7-14-16,0 7 11 0,-5 5-11 0,-3 10 10 16,0 4-10-16,-5 4 0 0,-3 10 0 0,-3 5 0 15,-2 2 0-15,-5 0 0 0,-3 5 0 0,-5-5 0 16,-3 8 0-16,-6-6 10 0,-7-2-10 15,0-4 10-15,-6-1 20 0,-5-6 4 0,-5 1 1 16,-5-8 0-16,-6 4 17 0,-2-7 3 0,-3 0 1 0,0-7 0 16,0-5-31-16,0-2-5 0,0-12-2 0,0-2 0 0,-5-5 8 0,2-14 2 15,1-1 0-15,2-3 0 0,2-10-10 0,4-1-2 16,1-8 0-16,4-1 0 0,2-2-1 0,3-4-1 16,0-10 0-16,5 0 0 0,0 0-3 0,3-8-1 15,8 4 0-15,3-3 0 16,4-3-32-16,1-2-6 0,10 5-2 0,1-4 0 15,1 3-7-15,7 4-2 0,-1 4 0 0,5 4 0 16,1 3-31-16,2 5-6 0,0 2-2 0,3 3-560 16,-3 8-112-16</inkml:trace>
  <inkml:trace contextRef="#ctx0" brushRef="#br0" timeOffset="92424.34">10663 7306 2257 0,'-3'-7'100'0,"3"7"20"15,-8-3-96-15,0-1-24 0,0 4 0 0,0 0 0 0,-2 0 76 0,-1 7 11 16,-5 0 1-16,3 7 1 0,-5-2-33 0,-4 13-8 16,1 4 0-16,-3 8-1 0,-2 6-29 0,-3 4-6 15,-3 4 0-15,-2 6-1 0,-3 2-11 0,-3 6 0 16,3 4 9-16,-3-1-9 0,1 5 0 0,-1-7 0 15,3 7 0-15,0-5 0 16,2 0 0-16,-2-9-12 0,3 0 2 0,5-10 0 16,5-2-104-16,0-7-21 0,6 0-4 0,-1-2-948 0</inkml:trace>
  <inkml:trace contextRef="#ctx0" brushRef="#br0" timeOffset="92910.2">9385 9025 2329 0,'-6'-7'51'0,"4"-5"10"0,-3-2 3 0,2 0 2 0,3-5-53 0,5-2-13 0,3 2 0 0,5-9 0 0,3 2 0 15,5-7 11-15,3 0-11 0,3-2 10 16,2 2-10-16,3 0 0 0,-3 0 0 0,5 5 0 16,3 0-10-16,0 2 10 0,5 0 0 0,1 7-9 15,-1-2 9-15,0 7 0 0,-2 2 0 0,2 5 0 0,-4 7 0 0,-1 0 0 16,-3 7 0-16,0 0 0 0,3 9 0 0,-2 1 0 16,-3 9 0-16,-3 2 0 0,0 12 0 15,-3 0 0-15,-5 7 0 0,1 5 0 16,-9 0 0-16,-3-3 0 0,-4 10-8 0,-4-5 8 15,-7 0 0-15,-6 0 0 0,-2 0 0 0,-5-7 8 0,-6 0 4 16,0-2 2-16,-5 2 0 0,0-7 0 0,-6 0 13 0,4-5 2 16,-1-2 1-16,-5-7 0 0,0 0-12 0,-5-10-2 15,2-4-1-15,-5-5 0 0,0-2 17 0,0-10 4 16,3-2 1-16,5-7 0 0,-1-5-13 16,4-9-4-16,0 0 0 0,5-10 0 0,-1-2-20 0,7-9 8 0,-1-8-8 15,8 1 0-15,0-3 0 0,8-2-18 0,6 2 3 16,2 5 1-1,0 0-14-15,7 2-4 0,7 5 0 0,2 0 0 16,2 0-64-16,3 7-12 0,0 0-4 0,3 7-926 0</inkml:trace>
  <inkml:trace contextRef="#ctx0" brushRef="#br0" timeOffset="93258.82">9628 9244 2278 0,'0'0'101'0,"0"0"21"0,0 0-98 0,-5 0-24 15,0 2 0-15,-3 3 0 0,-3-3 61 0,1 10 7 16,-6-3 2-16,0 10 0 0,-3 0-10 16,-2 7-1-16,-5 2-1 0,-1 7 0 0,-2 3-37 0,3 4-7 0,-6 3-2 0,3 2 0 15,2 0-4-15,-2 2 0 0,3 10-8 16,-1 0 12-16,-2-3-4 16,-3 3 0-16,3-5-8 0,0 0 12 0,0 0-12 0,5-2 0 15,-2-5 0-15,2-7 0 16,3 0-62-16,2-7-9 0,3 0-1 0,3-7-722 0,5-5-144 15</inkml:trace>
  <inkml:trace contextRef="#ctx0" brushRef="#br0" timeOffset="93843.22">8356 10377 2120 0,'13'-14'47'0,"-5"7"9"0,0-7 3 0,2-3 0 0,3 3-47 0,6 5-12 16,0-5 0-16,4-3 0 0,1 3 30 0,5 5 4 16,6-3 1-16,4 0 0 0,1 5-16 0,0 5-3 0,-1 2-1 0,1 2 0 15,0 5-15-15,-1 7 0 0,-2 5 0 0,1 7 0 31,-1 2-24-31,-3 10-8 0,-2 2-2 0,-3 2 0 0,0-2 14 16,-5 7 4-16,-6 5 0 0,-7 2 0 0,-1 0 16 0,-4 0 0 0,-6 0 0 16,-8-2 0-16,-5 2 32 0,-3-2 11 15,-5-3 1-15,-3-2 1 0,-5-2 30 0,-3-5 5 0,0-5 2 16,-2-2 0-16,2 0-25 0,-5-7-5 0,-3-5 0 0,-5-2-1 16,-2-5-25-16,-1-4-5 15,3-6-1-15,5-4 0 0,3-4-9 0,0-6-3 0,5-9 0 16,1 1 0-16,2-15-8 0,0-3-11 0,-3-4 3 0,8-9 0 15,5-3-4-15,4-2 0 0,-1-5 0 0,5 5 0 16,8-5 0-16,6 10 0 0,2-3 0 0,6 5 0 16,2 7-15-1,6 0-3-15,5 5-1 0,-1 2 0 16,1 0 15-16,5 5 4 0,3-3 0 0,2 8 0 0,1-3-83 0,2 5-16 16,5 4-3-16,-2 3-585 0,0 5-117 0</inkml:trace>
  <inkml:trace contextRef="#ctx0" brushRef="#br0" timeOffset="94216.3">8628 10965 1958 0,'0'0'87'0,"-11"7"17"0,4 7-83 0,-7 0-21 0,-4 1 0 0,2 10 0 16,0-3 191-16,0 10 33 0,-5 1 8 0,0 5 0 15,0 2-152-15,0 2-30 16,-3 5-6-16,-3 7-2 0,-5 5-34 0,1 0-8 15,-1 2 0-15,0 0 0 0,-5 1-17 0,3 3-6 0,2 8-1 16,-2-5 0-16,-1 1 24 0,6-6 0 0,-3 1 0 0,3-6 0 16,0 1-11-16,-3-5 3 0,1-7 0 15,4-4 0-15,6-3 8 0,3-7 0 16,-6-7 0-16,8 2 0 0,3-9-105 16,5-5-26-16,-6 0-5 0,7-10-623 0,7-4-125 0</inkml:trace>
  <inkml:trace contextRef="#ctx0" brushRef="#br0" timeOffset="94709.82">7522 12593 288 0,'16'-22'12'0,"-5"11"4"0,-3-3-16 0,5-5 0 16,3-2 0-16,-1 2 0 0,7-5 364 0,1-2 71 16,9 1 13-16,-5-1 4 0,-4 4-310 0,9 1-62 0,8 2-12 0,-3 1-2 15,-3 4-29-15,1 2-5 16,-3 2-2-16,-1 10 0 0,4 3-30 15,-1 4 0-15,-2 9 0 0,0 5 0 0,2 8 11 0,-5 4-11 0,-8 4 12 0,3 6-12 16,-3 1 12-16,-2 6-12 0,-6 1 12 0,-8-1-12 16,3 9 16-16,-8-5-3 0,-8 7-1 0,-2-2 0 15,-4 6 29-15,-4-1 6 0,-1 2 1 0,-4-5 0 0,-7 5 19 16,-1-5 4-16,2-2 1 0,-3 0 0 0,-3-3-20 16,-4-9-3-16,-1-2-1 0,-5-10 0 0,0-2-34 15,0-7-14-15,0-5 11 16,3-9-11-16,5-5 8 15,-3 0-8-15,3-14 0 0,-3-5 9 0,1-9-9 16,-1-7 0-16,3-10 0 0,3-4 0 0,2-17-12 0,5-2 12 0,4-5-12 16,1-7 12-16,7-2-32 0,4-5 0 15,3 0 1-15,3-3 0 0,7-1-52 16,1 4-10-16,8 0-3 0,-1 5 0 0,9-1-118 0,2-1-24 0,21-57-5 16,-5 37-1-16</inkml:trace>
  <inkml:trace contextRef="#ctx0" brushRef="#br0" timeOffset="96708.96">11880 4660 403 0,'0'0'17'0,"0"0"5"0,0 0-22 0,0 0 0 16,-3-5 0-16,3 5 0 15,0 0 263-15,0 0 48 0,0 0 9 0,0 0 3 16,0 0-244-16,0 0-49 0,3-2-10 0,2-3-1 15,3 3-3-15,-3-3 0 0,3 0 0 0,3 3 0 16,-1-3-6-16,4 5-2 0,-4-2 0 0,3-3 0 0,1 3 11 0,-1-3 1 16,0 3 1-16,0-3 0 0,1 3-30 0,-4 2-7 15,3-5 0-15,-2 5-1 0,0 0 17 0,-3 0 0 16,2 0-8-16,-2 0 8 0,3 5 0 0,-3-3 0 16,0-2-8-16,-1 5 8 0,-1-3 0 0,-1 3 0 15,0-3-8-15,1 5 8 0,-6-2 0 0,0 2 0 16,0 0 0-16,0 0 0 0,-3 5 0 0,0-3 0 15,-2 3 0-15,0 7 0 0,-1-5 0 0,-1 5 0 16,-4 2 0-16,3 0 0 0,0 0 0 0,-3 5 0 0,-2-5 0 0,3 5 0 16,-1 0 0-1,0 2 0-15,1-2 0 0,-1 7 0 16,1 0-37-16,-1 0-4 0,1 0-1 0,-1-5 0 0</inkml:trace>
  <inkml:trace contextRef="#ctx0" brushRef="#br0" timeOffset="97518.69">10901 6661 288 0,'0'0'25'0,"-5"0"-25"0,-1-4 0 0,1 4 0 16,-3-3 324-16,3 3 60 0,-1 0 12 0,1 0 3 0,-3-5-243 0,3 5-48 15,0 0-9-15,-1 0-3 0,1 0-35 0,0 5-7 16,-1-2-2-16,1 4 0 0,3-3-52 0,-4 3-16 16,4 0-1-16,-1 0 0 0,-2 5 27 0,2-2 6 15,-2 1 0-15,-1 3 1 0,4 1-29 0,-1 3-7 16,-2-3-1-16,2 3 0 0,3-4 20 0,0 5 0 16,0-5 0-16,0 0 0 0,5 1 0 15,-2-4 0-15,2 3 0 0,1-2 0 16,2-2 0-16,0 1 0 0,0 4 0 0,-1-4 0 15,4-1 20-15,-3 6-3 0,3-2 0 0,-1-4 0 0,1 1-6 16,-1 4-2-16,-2-1 0 0,0-3 0 16,0 4-9-16,-3-1 0 0,1 0 0 0,-4-3 0 0,-2 4 0 0,-2-4 0 15,-1 3 0-15,-2 1 0 0,-3-1 0 0,0-3-16 16,-3 4 4-16,1-1 1 0,-3-3-11 0,-1 4-2 16,-2-4-1-16,1-1 0 15,-4-6-4-15,0 3-1 0,1 1 0 0,-3-4 0 16,2-1-21-16,1-3-4 0,2-3-1 0,3-1-518 0,-1-1-104 0</inkml:trace>
  <inkml:trace contextRef="#ctx0" brushRef="#br0" timeOffset="97713.75">10763 6856 288 0,'0'0'12'0,"0"0"4"0,0 0-16 15,6-7 0-15,1 3 0 0,-1 4 0 0,-1-3 380 0,0-1 72 16,3 4 16-16,0-3 2 0,0 3-334 0,0-4-66 15,5 4-14-15,-2-3-2 16,2 3-27-16,-2 0-6 0,5 0-1 0,-1 0 0 0,1 3-20 0,3-3 0 16,-3 0 0-16,0 0 0 31,0 0-17-31,-1 0-8 0,-1 4-2 0,-1-4 0 0,0 3-124 0,0-3-25 0,1 7-4 0,-7-7-2 0</inkml:trace>
  <inkml:trace contextRef="#ctx0" brushRef="#br0" timeOffset="98563.82">9766 8872 1951 0,'0'0'86'0,"0"0"18"0,0 0-83 0,0 0-21 16,0 0 0-16,0 0 0 0,0 0 82 0,0 0 12 0,0 0 2 15,5-2 1-15,0-3-67 0,1 5-14 0,4-7-2 0,-2 7-1 16,3-7-13-16,-1 7 0 0,1 0 8 0,0-5-8 16,-1 3 0-16,1 2 0 0,-3 0 0 0,2 2 0 15,-2-2 0-15,0 5-20 0,-8-5 4 0,0 0 0 16,5 5 2-16,-5-5 1 0,0 7 0 0,-2 0 0 16,-1 0-20-16,0 0-4 0,-5 0-1 0,3 5 0 15,-5-3 26-15,2 3 12 0,0-5-10 0,0 7 10 16,-5-7 0-16,5 5 0 0,0-3 13 0,0 3-4 15,-3-5-9-15,6 5 0 0,0-5 0 0,-1 0 0 0,1 0 0 16,5 0 10-16,-3-2-1 0,3-5 0 16,0 7 15-16,3-5 2 0,0 5 1 0,5-2 0 0,0-3-12 15,-1 3-3-15,1 2 0 0,0 0 0 0,0-7 0 0,3 7 0 16,-1-2 0-16,1-3 0 0,0 3-4 0,2-3-8 16,-3 3 11-16,1-3-11 15,-3 3 0-15,0 2 0 0,0 0 0 0,-6-2 0 0,4 2 0 0,-4 0 0 16,-2 0 0-16,0 7 0 0,-5-2 0 0,0-3 0 15,-3 8 0-15,-3-1 0 0,1-2-16 0,-4 3 4 16,-1-1 0-16,1-2 0 16,1 3-18-16,0-3-3 0,-3 0-1 15,0 0-627-15,0 0-126 0</inkml:trace>
  <inkml:trace contextRef="#ctx0" brushRef="#br0" timeOffset="99180.74">8443 10753 460 0,'0'0'41'0,"0"0"-33"16,0 0-8-16,0 0 0 0,0 0 404 0,0 0 78 16,0 0 16-16,0 0 3 0,0 0-391 0,8-2-78 15,0-3-16-15,0-2-4 0,5-2-12 0,-3 2 0 16,1-3 0-16,5 3 0 0,-3 5 0 0,-2-3-12 0,-1-2 3 0,-2 5 0 31,6-3-15-31,-7 5-4 0,-4 0 0 0,2 0 0 0,-2 0 12 0,0 7 1 0,-3-7 1 0,0 7 0 16,0 0 14-16,0 5-12 0,0-5 12 0,-6 7-12 15,1-2 12-15,-3 2-12 0,6 0 12 0,-1 0-12 16,-5-2 12 0,0 7 0-16,5-5 0 0,1 0 0 0,-4-2 0 0,1-3-9 0,5 3 9 15,-3 2-8-15,6-7 8 0,-3 5-8 0,0-5 8 0,3 0-8 16,2-2 8-16,3-3 0 0,-8 5-9 0,8-7 9 15,3 5 0-15,-1-5 0 0,-10 0 0 16,16-5 0-16,0 5 0 0,2-7 0 0,4 5 0 0,1-8 0 0,-1 3-13 16,1 0 5-16,-2-2 8 0,3-3-907 15</inkml:trace>
  <inkml:trace contextRef="#ctx0" brushRef="#br0" timeOffset="99830.52">7713 12887 1267 0,'0'0'112'0,"0"0"-89"16,0 0-23-16,0 0 0 0,-3 4 146 0,3-4 25 16,0 0 5-16,0 0 0 0,-5 3-108 0,5-3-23 15,0 0-4-15,0 0-1 0,-3 7-5 0,3-3-2 0,3 6 0 16,-1-3 0-16,-2 5 1 0,0 6 0 15,0-1 0-15,3 6 0 0,-3-1 22 0,0 3 4 0,0-3 0 0,-3 6 1 16,3-5-37-16,0 1-8 0,-2 2-2 0,2-5 0 16,0 5-14-16,-3-7-12 0,3 2 3 0,0-7 0 31,-3 0-104-31,3 2-21 0</inkml:trace>
  <inkml:trace contextRef="#ctx0" brushRef="#br0" timeOffset="101492.94">14827 2818 1562 0,'0'0'69'0,"0"-9"15"0,0 7-68 0,0-6-16 0,3 4 0 0,0-3 0 0,-1 4 62 0,6-1 9 15,-3-3 1-15,3 2 1 0,0-2-41 0,0 5-8 16,0-3-1-16,3-2-1 0,-1 4-11 0,4-1-3 16,-1 4 0-16,0-7 0 0,0 7-8 0,3 0 0 15,0-3 0-15,3 3 0 0,-1 0 0 0,-2 0 0 16,-3-4 0-16,0-1-11 0,-2 5-9 0,0 5-1 15,-4-1-1-15,1-4 0 0,0 3 5 0,-5 4 1 0,-3 0 0 0,-3 0 0 16,1 5 16-16,-4-1 0 0,-2 6 0 0,1 2 9 16,-1-1-17-16,-3 6-4 0,-2 2-1 0,0-3 0 15,-3 1 13-15,2 6 0 0,-1-1 0 0,1-1 0 16,1 5 12 0,0 0 0-16,2 0-1 0,-2 0 0 15,0-1-11-15,2-3 0 0,3 4 0 16,-2-7 0-16,2-3 0 0,3 3 0 0,-1-12 0 0,4 5 0 0,-1-5 0 15,3 0 0-15,3 3 0 0,-3-8 0 0,5-2 8 0,0-2 0 16,0 2 0-16,3-3 0 0,0-1 18 0,6-3 3 0,-1 0 1 0,3 0 0 16,2-7-3-16,3 2-1 0,1 3 0 0,1-10 0 15,1 5-26-15,0-3 0 0,5-1 0 0,-2-1 0 32,-1 3-18-32,3-6-9 0,-5 4-1 0,2-8-556 15,-2 5-110-15</inkml:trace>
  <inkml:trace contextRef="#ctx0" brushRef="#br0" timeOffset="101713.2">15513 2393 2026 0,'-14'-12'90'0,"14"12"18"0,-8 0-86 0,8 0-22 16,-8 0 0-16,8 0 0 0,-5 12 14 0,0 2-2 0,2-7 0 0,-2 5 0 16,2 9-12-16,-5-10 0 15,3 8 0-15,0-2 0 16,-1 2-89-16,1 2-21 0,-11 19-4 0,6-14-1 0</inkml:trace>
  <inkml:trace contextRef="#ctx0" brushRef="#br0" timeOffset="102307.17">15706 2868 1843 0,'0'0'164'0,"0"0"-132"0,0 0-32 0,0 0 0 0,0 0 99 0,0 0 13 15,2 7 2-15,1 5 1 0,0-5-86 0,-1 4-17 16,-2-1-3-16,0 4-1 0,0 0-8 0,0-2 8 15,-2 7-8-15,-4-1 8 0,4-4-8 0,-4 3 0 16,-2-5-10-16,3 2 10 16,-3 5-12-16,0-8 12 0,0-1-13 0,-5 9-30 15,8-12 3-15,0-5 0 0,2 3-1 0,3-5 29 0,0 0 12 16,0 0-11-16,0 0 11 0,0 0 0 0,0-5 0 16,3-2 0-16,-1 0 0 0,3-3 9 0,3-1-9 15,3-1 0-15,0 5 9 0,-1-7 2 0,3 4 0 16,3-6 0-16,0 7 0 0,0-3-11 0,3 5 12 15,-1-5-12-15,1 5 12 0,-1 0 0 0,1-3 1 0,-6 6 0 16,-3-3 0-16,1 7 5 0,-3-5 1 0,0 5 0 16,-8 0 0-16,0 0 1 0,10 9 0 0,-4-6 0 0,-1 4 0 15,-2 5-5-15,-1-5-1 0,1 4 0 0,-3-4 0 16,0 0 5-16,0 3 1 16,0-3 0-16,3 0 0 0,-3 2-30 0,0 1-6 0,5-3 0 0,0-7-1 15,1 7 1-15,-1-2 1 16,3-5 0-16,0-7 0 15,5 2-9-15,-3 5-1 0,1-7-1 0,2 0 0 0,-2 0 26 0,2-5 0 0,0 3 0 16,-2-3 0-16,2 2 0 0,0-1 0 0,-2-1-11 0,2-2 11 16,0 2 0-16,-2 3 8 0,2-3 1 0,0 5 0 15,-2 0 10-15,0 4 1 0,-3-6 1 0,0 7 0 16,-1 2-4-16,1 0-1 0,-5 0 0 0,2 0 0 16,1 7-8-16,-1 0-8 0,-5 0 9 0,3 0-9 15,-3 0 10-15,2 7-10 0,1-2 10 0,-1 2-10 16,-4-2 8-16,4-1-8 0,4-1 0 0,-1 4 0 0,-2-2 0 0,2-1 0 15,6-1 0-15,-3 2 0 16,2-3-47-16,-2 0-15 16,5-2-3-16,1-4-1 0,1 4-142 0,1 0-28 15,8-2-5-15,-3-3-2 0</inkml:trace>
  <inkml:trace contextRef="#ctx0" brushRef="#br0" timeOffset="103113.1">14674 3129 2358 0,'5'-7'104'0,"-2"2"22"0,7 5-101 0,4 0-25 0,7 0 0 0,3 5 0 15,2-5 40-15,6 7 4 0,2-3 0 0,6-1 0 16,7 4 4 0,6-7 2-16,6-7 0 0,1 7 0 0,1-7-19 0,8 0-4 15,3 2-1-15,4-9 0 0,1 0-26 0,0 0-9 0,-6-5 0 16,1-2 0-1,2 2-36-15,-3-2-7 0,-5-5-2 0,-2 5 0 16,-9-5-32-16,1 0-6 0,-6-2-2 0,-8 7 0 0,-7-1 38 16,-9 4 7-16,-2-8 1 0,-11 7 1 0,-7-2 47 0,-9 2 0 0,-8-2 0 0,-2 2 0 15,-11 2 20-15,-7 3 1 0,-4-2 0 0,-4 2 0 16,-12 4 8-16,-2-1 2 0,-7 6 0 0,-1 3 0 16,2-3-31-1,-4 12-12-15,-3-2 1 0,0 2 0 0,2 7 24 0,3 5 5 16,3 2 1-16,3 0 0 0,-1 5 9 15,3 0 1-15,-3 2 1 0,6 5 0 0,8 0-4 0,0 4-1 0,5-6 0 0,2 2 0 0,11 0-5 16,3 0-2-16,8-5 0 0,2-2 0 0,9 4 8 0,7-8 2 16,3-6 0-16,10 3 0 0,12-7 1 15,7-3 1-15,8 3 0 0,7-5 0 0,1-7-15 0,8 0-3 16,5-7-1-16,8 4 0 0,3-13-11 0,3 2-14 16,-4 0 3-16,4-5 1 15,4 5-142-15,-2-7-29 0,-2 9-6 0,-1-9-1 0</inkml:trace>
  <inkml:trace contextRef="#ctx0" brushRef="#br0" timeOffset="103511.82">18045 2520 2383 0,'-6'0'52'0,"-7"-7"12"0,-3 0 1 0,-2-5 2 0,-6 5-54 0,-3 4-13 0,-2-1 0 0,-5 4 0 16,0 0 9-16,-4 7-1 0,4 0 0 0,-3 0 0 15,-3 5-8-15,-2 2-16 0,2-3 4 0,1 8 1 16,4-9 19-16,1 4 3 0,5 5 1 16,5-5 0-16,0 5-12 0,6-5 0 0,4 4 0 0,1-3 0 15,8-1 0-15,0 0 0 16,2-2 0-16,6-1 0 0,2 3 0 0,5 1 0 0,1-6 0 0,5 7 0 15,2 1 11-15,4-1 9 0,4-2 3 0,0 1 0 16,1-1-12-16,-1 7-3 0,1-9 0 0,-6 2 0 16,0 0-8-16,-5 0 0 0,0 2 0 0,-3-6 0 15,-2 4 0-15,-6-2 0 0,0-1 0 0,-5-1 0 16,-5 4 0-16,-3-2 8 0,-8 2-8 0,-5 0 8 0,-5 2-8 0,-3-6 0 16,-6 11 0-16,-2-5 0 15,0 1-60-15,0-5-13 0,-3 2-3 0,1 5-1 16,-1-3-86-16,0-4-17 0,3 2-3 0,5-2-374 15,6-1-75-15</inkml:trace>
  <inkml:trace contextRef="#ctx0" brushRef="#br0" timeOffset="104203.24">17201 3270 288 0,'34'-7'25'0,"-18"4"-25"0,5-4 0 0,3-2 0 15,5 0 289-15,5-3 53 0,3-2 10 0,6 2 3 16,4-5-204-16,1 3-41 16,-3-4-8-16,5-1-2 0,3 0-51 0,0-2-10 15,5 0-3-15,-2 2 0 0,-1 0-36 0,1-2 0 16,-6 4-14-16,-5-6 4 0,-2 2 10 0,-4-1 0 15,-2 1 0-15,-5-2 0 16,-3 2-24-16,-5-1-7 0,-6 1-1 0,-2 2 0 0,-8 1 32 0,0-1 0 0,-8 2 0 16,-2 6 0-16,-6-3 0 0,-3 6 12 0,-8-3-1 0,1 4 0 15,-3 7 14-15,-3 0 3 0,0 4 1 0,-2 6 0 16,-1 2-16-16,-2-1-3 0,-3 3-1 0,1 3 0 16,2 2 8-16,-3 7 2 0,3 2 0 0,2 2 0 15,1-1 1-15,2-1 0 0,5 5 0 0,4-7 0 16,4 2-3-16,3-2 0 0,3-5 0 0,5 5 0 0,5-5-4 15,3-2-1-15,5-5 0 0,0 0 0 0,9-7-4 0,1 2 0 16,7-6-8-16,1-3 12 0,4 0-12 0,2 0-13 16,0-7 2-16,-3 0 1 0,3-5-11 0,0 2-3 15,6-1 0-15,-6-3 0 16,-3-1 8-16,0 1 2 0,-2-2 0 0,-3 2 0 0,-2-5 14 0,-1 5 0 16,-5 0-10-16,-2 4 10 0,-3-1 0 0,-3-1 0 15,-2 5 0-15,-1 0 0 0,-2 0 26 0,-3 2 0 16,-2 3 0-16,-3 2 0 15,0 0-10-15,0 0-3 0,0 0 0 0,0 0 0 0,0 0-1 0,0 7 0 16,-3 4 0-16,-2-1 0 0,2 2-1 0,-5-1-1 16,3 3 0-16,-3-4 0 0,0 4-10 0,3 2 0 15,-3-1 0-15,3-8 8 0,0 4-8 0,2-1 0 16,0-3 0-16,3 0 0 0,0-2-11 0,0-5 3 16,0 0 0-16,6 2 0 0,1-2-11 0,4 0-1 0,0 0-1 0,2-7 0 31,0 5-7-31,0-6 0 0,3 1-1 0,0 0 0 0,3-4 9 0,-1 4 3 0,3-5 0 0,0 2 0 15,1 1 17-15,-4-5 0 0,1 7-8 0,-6-3 8 16,3 3 0-16,-3-2 11 0,-2 7-2 0,-4-5 0 16,1 2 30-16,-5-2 5 0,2 7 2 0,-2-3 0 15,-3 3-13-15,0 0-2 0,0 0-1 0,0 0 0 16,0 0-14-16,0 0-2 0,0 0-1 16,-5 0 0-16,-3 3-13 0,2-3 0 0,-1 7 0 0,1-7 0 15,1 5 0-15,-3-3 0 0,0 3 0 16,0-3 0-16,3 3 0 0,0-1-18 0,-1-1 4 0,6-3 1 15,-2 7 4-15,2-7 1 0,-3 4 0 0,3-4 0 16,0 0-12-16,0 8-1 0,5-6-1 0,1 5 0 16,2-7-26-16,2 7-6 0,3-7-1 15,6 0 0-15,-1-7-82 0,1 7-17 0,2-2-3 0,3-3-631 16</inkml:trace>
  <inkml:trace contextRef="#ctx0" brushRef="#br0" timeOffset="104461.93">19227 2919 1465 0,'16'-4'64'0,"-8"4"15"0,0 0-63 0,3-3-16 15,-3-1 0-15,2 4 0 0,-2-3 103 0,3-1 17 16,-3-1 4-16,-3 3 1 0,3 2-51 0,-3 0-10 0,-5 0-3 0,0 0 0 16,0 0-16-16,0 0-3 0,0 0-1 0,-8-5 0 15,0 3-23-15,-2 2-5 0,-6 0-1 0,0 2 0 16,-3-2-12-16,1 5 0 16,-6-3 0-16,3 7 0 0,2-2 0 0,-2 3 0 0,-3-3 0 0,6 7 0 15,-1-2 0-15,3 2 0 16,3-2 9-16,0-1-9 0,2-1 0 0,6 4 0 15,0 0 0-15,2-2 0 0,6 2 0 0,5-2 8 16,0-1-8-16,2-1 8 0,9-3-8 0,-1 0 0 0,4 0 9 16,4-7-9-1,0 5-44-15,6-5-14 0,0-5-2 16,0 3-1-16,-1-3-123 0,4-5-25 0,-1-1-5 0,-2-1-1 16</inkml:trace>
  <inkml:trace contextRef="#ctx0" brushRef="#br0" timeOffset="104833.27">19749 2625 1303 0,'10'-40'57'0,"-2"19"13"0,0-5-56 0,3-4-14 15,-1 2 0-15,-2-1 0 0,3 8 129 0,-3-2 23 16,-3 9 5-16,0 0 1 16,-2 6-26-16,-1-3-4 0,-2 11-2 0,0 0 0 0,0 0-73 0,0 0-14 15,-2 11-3-15,-3 4-1 0,-6 6-8 16,0 5-2-16,-2 14 0 0,-5 0 0 16,-1 4 3-16,-2-1 1 0,-3 11 0 0,0 0 0 15,-2 0-16-15,2 2-3 0,3-6-1 0,2 1 0 16,-2-1 0-16,5-3 0 0,3-2 0 0,2-5 0 15,4-5-43-15,-1-2-9 0,2-5-1 16,6-2-1-16,0-7 4 0,3-1 1 0,0-8 0 0,-1-3 0 0,6 0 22 0,3-2 5 16,-3-10 1-16,2 5 0 0,6-7 12 0,0-2 0 15,0-3 0-15,0-2 10 0,5 2-10 0,-3-2 0 16,1-5 9-16,0 2-9 0,-1-6 0 0,1 9 0 16,-4-7 0-16,4 2 8 0,-1 5-8 0,1 4 0 0,-3-1 8 15,0-1-8-15,0 5 0 0,-3 7-8 16,-3 0 0-16,4 0 0 0,-4 7 30 0,-2 5 6 15,0-1 2-15,-3 3 0 0,3 8-30 0,-5 6 0 16,-3-2 0-16,0 2 0 0,0 5 0 0,0 0 0 16,0-5 9-16,0 5-9 0,0-7 0 0,3 0 0 0,-1-5-14 0,4 0 5 15,-1 3-166 1,3-8-33-16,0-4-6 0,2 0-2 0</inkml:trace>
  <inkml:trace contextRef="#ctx0" brushRef="#br0" timeOffset="105103.54">20907 2682 2365 0,'0'0'104'0,"-8"5"23"0,1 9-102 0,-7 5-25 0,4 2 0 0,-4 7 0 0,-1 2 40 0,-4 6 2 16,1-3 1-16,2 7 0 0,0 0-13 0,0 4-2 15,5-6-1-15,1 2 0 0,4 5-27 0,4-5 0 16,2 2 0-16,5-2 0 0,3-2-17 0,0-6 4 16,5 1 1-16,3-9 0 15,3 2-109-15,4 0-22 0,1-5-4 16,3-2-1-16,-3-5-25 0,2 0-6 16,3-7-1-16,3 5 0 0</inkml:trace>
  <inkml:trace contextRef="#ctx0" brushRef="#br0" timeOffset="105435.33">21656 2929 633 0,'-5'-17'28'0,"2"10"6"0,-2-4-34 0,0 4 0 0,-3 2 0 0,0-5 0 16,-5 6 424-16,2 4 79 0,-5 0 15 0,0 7 3 16,-8 5-371-16,1 6-74 0,-1-4-16 0,-3 10-2 15,1 2-46-15,2 4-12 0,0 1 0 0,3 0 0 16,3 1 0-16,2-3-12 0,2 4 2 0,4-5 1 15,7 2 9-15,1-1 0 0,7-11 0 0,-3-1 0 16,9 2 8-16,0-5-8 0,-1-2 8 0,6-5-8 0,3-5 13 0,2 7-1 16,5-9-1-1,3-4 0-15,3-3-11 0,0 0 0 0,-3-5 0 16,3 5 8-16,-3-5 5 0,-3-2 1 0,-2-3 0 0,-3-1 0 16,-5-1-3-16,-3-7-1 0,-2 5 0 0,-3 0 0 0,-3-5-10 15,-2 0 0-15,-6 5 0 0,1-5 0 0,-4 0 0 0,-2 2 12 16,-2-1-2-16,-6-1 0 15,-3 7-31-15,1-2-7 0,-1 0 0 0,3 2-1 0,-2 9 10 0,2 1 3 16,-3 0 0-16,6 4 0 16,-3 2-19-16,1 6-3 0,-1-3-1 0,0 7 0 15,3 0-101-15,-1 2-21 0,1 1-4 0</inkml:trace>
  <inkml:trace contextRef="#ctx0" brushRef="#br0" timeOffset="105701.53">22378 2640 2718 0,'0'0'60'0,"14"7"12"0,4 0 2 0,1 4 2 0,5 6-60 0,-1 9-16 0,-1-3 0 0,-4 8 0 15,-2 2 24-15,-5 4 3 0,-1 3 0 0,-5 0 0 16,-5 3-16-16,-5 1-3 0,-5 3-8 0,-9 3 12 15,-7 2-12-15,-9-3 0 0,-5 7 0 16,-7-9 0-16,-3 0-20 0,-1 1 0 0,-4-6 0 0,-3-2 0 31,-6 0-46-31,-2 0-10 0,2-7-1 0,-2-5-1072 0</inkml:trace>
  <inkml:trace contextRef="#ctx0" brushRef="#br0" timeOffset="112039.04">12975 5351 2851 0,'-18'-19'63'0,"10"12"13"0,-3 0 2 0,3 5 2 0,-2-3-64 16,4 3-16-16,-2-3 0 0,6 5 0 0,-4 0 0 0,6 0 0 15,0 0-9-15,0 12 9 16,0-3-54-16,0 3-5 0,0 2-1 0,0 0-1139 16</inkml:trace>
  <inkml:trace contextRef="#ctx0" brushRef="#br0" timeOffset="112236.74">12586 6179 2707 0,'-24'-5'240'0,"14"5"-192"0,-3 5-38 0,-1 2-10 0,1 0 56 15,3 5 8-15,4-3 3 0,-2 5 0 32,6-2-103-32,-1 2-20 0,3 0-4 0,3 1-1189 0</inkml:trace>
  <inkml:trace contextRef="#ctx0" brushRef="#br0" timeOffset="112370.22">12348 6729 2743 0,'-29'7'121'0,"13"1"26"0,-2 3-118 0,2 3-29 16,3 8 0-16,2 1 0 0,-2-2 0 0,2 0 8 15,1 5-8-15,2-5-812 16,-3 8-164-16</inkml:trace>
  <inkml:trace contextRef="#ctx0" brushRef="#br0" timeOffset="112528.71">11586 7731 3024 0,'-24'3'134'0,"14"4"27"0,-4-3-129 0,4 6-32 0,-1 2 0 15,3 2 0-15,6 0-87 0,4-2-24 0,1 6-5 0</inkml:trace>
  <inkml:trace contextRef="#ctx0" brushRef="#br0" timeOffset="112688.07">11335 8387 1958 0,'-29'10'87'0,"15"-3"17"0,-4 5-83 0,-1 2-21 16,4 0 0-16,-4 5 0 0,3 0 212 0,6 2 39 16,2 0 7-16,2 0-994 15,-2 5-200-15</inkml:trace>
  <inkml:trace contextRef="#ctx0" brushRef="#br0" timeOffset="112857.55">10851 9333 2880 0,'-11'7'256'0,"-5"0"-205"16,0 7-41-16,3 3-10 0,2-3 29 0,1 0 4 0,5 0 1 0,-1 5 0 31,6-5-199-31,0 0-40 0</inkml:trace>
  <inkml:trace contextRef="#ctx0" brushRef="#br0" timeOffset="113014.39">10499 10076 2394 0,'-8'7'52'15,"0"7"12"-15,-5 5 1 0,-3 2 3 0,2-2-55 0,1 7-13 0,3-5 0 0,-4 0-707 16,4-2-144-16</inkml:trace>
  <inkml:trace contextRef="#ctx0" brushRef="#br0" timeOffset="113168.68">9970 10761 2304 0,'-30'18'204'0,"15"-11"-163"15,-4 5-33-15,0 2-8 0,-2 5 116 0,3-5 22 16,5 5 4-16,2-10 1 0,0 3-117 0,3 2-26 15,3-7 0-15,3-2 0 16,2 2-124-16,2-5-24 0,3-2-4 0,1 0-943 0</inkml:trace>
  <inkml:trace contextRef="#ctx0" brushRef="#br0" timeOffset="113287.59">9782 11094 1670 0,'-22'19'148'0,"9"-7"-118"0,-3 5-30 0,1-1 0 16,-4 5 146-16,3-2 23 0,-2 2 5 0,2 0 1 15,0-2-118-15,0-2-23 0,3 1-5 16,2 4-1-16,1-6-89 16,2 0-19-16,0-4-3 0</inkml:trace>
  <inkml:trace contextRef="#ctx0" brushRef="#br0" timeOffset="113453.68">9229 11981 2386 0,'-16'21'106'0,"8"-11"22"0,-3 1-103 0,3 4-25 16,-2-4 0-16,2-4 0 15,5 7 12-15,-2-6-4 0,5-1 0 0,3 0-720 16,2-7-144-16</inkml:trace>
  <inkml:trace contextRef="#ctx0" brushRef="#br0" timeOffset="113612.33">9025 12484 518 0,'-29'29'23'0,"13"-15"5"0,-3 5-28 0,1 2 0 16,-3 2 0-16,5 1 0 0,-3-5 391 0,6 2 73 0,0-2 14 0,2-5 3 31,3-3-481-31,3-4-97 0,0 1-19 0</inkml:trace>
  <inkml:trace contextRef="#ctx0" brushRef="#br0" timeOffset="113773.94">8819 12734 1782 0,'0'0'39'0,"-3"7"8"0,3-3 1 0,-3 4 3 0,1-1-41 0,-1 0-10 0,0 4 0 0,-2-1 0 16,2-3 35-16,1 2 5 0,-1 1 0 0,-2-3 1 16,0 4-14-16,2-3-3 0,-5 6-1 0,5-7 0 15,-5 0-7-15,3 5-2 0,0-5 0 0,-1 4 0 0,1-1-14 0,0-3 0 16,-3 0 0-16,0 0 0 15,5 5-96-15,-2-5-12 0,-3-3-2 16</inkml:trace>
  <inkml:trace contextRef="#ctx0" brushRef="#br0" timeOffset="114435.88">8620 12332 2113 0,'-26'7'93'0,"18"0"20"0,5 0-90 0,-2 0-23 0,-8 0 0 0,5 5 0 0,5-5 48 0,-2 4 6 16,-1-4 1-16,1 1 0 0,0 6-17 0,2-7-3 15,3 4-1-15,0-1 0 0,-2 2-26 0,2 2-8 16,2-3 0-16,-2 4 0 15,-2 3 0-15,2-1 0 0,5 6 0 0,-3-1 0 0,-2 6 0 0,-2-2 0 16,2 0 0-16,0 6 0 0,0 1 16 0,-3-4-3 16,1 4-1-16,-4-1 0 15,6 1-12-15,-5 0-16 0,-3-2 3 16,3 2 1-16,-1-3 12 0,4-1 0 0,-4-1 0 0,1 2 0 0,0-6 9 0,5-1-9 16,0-1 0-16,0-8 9 0,0 5 2 0,0-10 0 0,5 3 0 15,3-5 0-15,0 0 4 0,8 0 1 0,2-7 0 16,6-3 0-16,-3-1-5 0,6-3-1 0,7-7 0 0,3 0 0 15,0-5 7-15,3-7 2 0,2-2 0 0,6-5 0 16,0 0-5-16,7-3-1 0,1-4 0 0,2 1-810 16,0-6-163-16</inkml:trace>
  <inkml:trace contextRef="#ctx0" brushRef="#br0" timeOffset="171695.07">1812 2654 1094 0,'8'-7'97'0,"-2"7"-77"16,-1 0-20-16,6-3 0 0,4-1 262 0,4-1 49 0,-1 3 9 0,4-6 3 16,1 4-255-16,4 4-52 15,-1-7-16-15,1 7 10 0,2-7 11 0,-3 7 3 16,9-3 0-16,-6-1 0 0,5 4-24 0,3-5 0 15,-2 3 0-15,2-3 0 0,0-2 0 0,0 0 0 0,5 4 0 16,3-4 0-16,0 0 0 0,0-5 0 16,0 5 0-16,0-4 0 0,0 4 0 0,0-5 0 0,0 2 0 0,0-1 0 15,0 1 0-15,3-1 8 0,-1 3-8 0,3-3 0 16,-5-3 15-16,0 2-2 0,-5-2 0 16,2 7 0-16,3-7 1 0,0 9 0 0,-2-5 0 15,-4-1 0-15,4 1-14 0,-6-1 9 0,-3-1-9 16,3 5 8-16,-10-3-8 0,2 3 0 0,-3-2 0 0,1 6 8 15,-1-4 1-15,-5 0 0 0,3 3 0 0,-3-3 0 0,-5 7-17 16,0-3-4-16,-5-1-1 0,-1 4 0 16,1 0-31-16,-3 0-5 15,-8 0-2-15,0 0-650 0,0 0-131 0</inkml:trace>
  <inkml:trace contextRef="#ctx0" brushRef="#br0" timeOffset="172058.61">1812 3157 2530 0,'0'0'56'0,"11"-2"11"0,5-3 2 0,-3-2 3 0,11 0-58 0,2-3-14 16,1-1 0-16,-1-1 0 0,6-2 11 0,2 0-1 15,3 0 0-15,6-1 0 0,2-1-10 0,2 2 0 16,4 0 0-16,-1 4 8 0,8-8-8 0,-2-1 0 16,5 0 0-16,2 2 0 0,-5-1 0 0,3-1 0 0,3-2 0 0,-1-1 0 15,-2 4 0-15,-3 4 0 0,8-8 0 0,-10-1 0 16,2 9 0-16,0-3 0 0,-2-2 0 0,-1 1 0 15,6 6 0-15,-8-5 0 0,-5 6 0 16,-1-3 0-16,-4 7 0 0,-1-5-14 0,-5-2 3 0,0 2 1 16,-2 5-142-16,-9 0-29 0</inkml:trace>
  <inkml:trace contextRef="#ctx0" brushRef="#br0" timeOffset="172687.97">958 3514 2354 0,'-8'-9'52'0,"5"9"10"0,3 0 2 0,0 0 3 0,0 0-54 0,0 12-13 0,0 0 0 0,3-3 0 15,5 10 8-15,-6 2 0 16,4 2-8-16,-4 1 12 0,4 9 15 0,-4-7 2 0,6 7 1 0,-8 2 0 15,3-4-30-15,-3-3 0 16,5 7 0-16,-5-9 0 0,0 2-10 0,0 3-8 0,0-10-2 0,3 0 0 31,2-2-122-31,-5 2-25 0,3-9-5 0</inkml:trace>
  <inkml:trace contextRef="#ctx0" brushRef="#br0" timeOffset="173156.53">942 3510 518 0,'-3'-14'23'0,"-2"9"5"15,5-2-28-15,0 0 0 0,5 0 0 0,-5 2 0 0,8 3 414 0,3-3 78 16,-1-2 15-16,6 5 3 0,0-3-379 0,-3 5-76 16,3 0-15-16,3 0-4 15,-1 0-18-15,-2 0-4 0,3 0-1 0,2 5 0 16,-3-3-13-16,6-2 0 0,-5 7 0 0,-1 0 0 15,6-2 0-15,-11-1 0 0,3-1 0 0,-5 4 0 0,-1 0-10 0,-4 5-5 16,-4-5-1-16,-2 5 0 16,-2-3-28-16,-4 5-5 0,1-2-2 0,-8 2 0 15,2 5 33-15,-5-5 6 0,3 0 2 0,-3 5 0 0,-2-5 10 0,7 5 0 16,-2-10 0-16,0 3 0 0,5 2 10 0,-3-7 1 16,3 0 0-16,3 5 0 0,2-7 6 0,-5-3 2 0,6 5 0 15,2-7 0-15,0 0-6 0,0 0-1 0,2 7 0 16,-2-7 0-16,6 5-12 0,-1 2 0 0,3-5 0 15,-3 3 0-15,6 2 0 0,-1-2 0 0,1-3 0 0,5 3 0 16,-6-5 0-16,6 2 0 0,-5 3 0 0,5-3 0 16,-8-2 0-16,2 5-16 0,1-3 3 0,-3 3 1 15,0-3 20-15,-8 3 4 0,2 2 0 16,-2 0 1-16,-2 0-5 0,2 0 0 0,-8 5-8 0,0 2 12 16,0-7-12-16,-5 7 11 0,2 3-11 0,-5-1 10 15,6-4-10-15,-6 2 0 0,5 0 0 0,-5 0 0 31,6 3-26-31,-1-1-7 0,-2-4-2 0,2 0-1023 0</inkml:trace>
  <inkml:trace contextRef="#ctx0" brushRef="#br0" timeOffset="173478.37">1426 3790 2894 0,'0'-12'128'0,"0"12"27"0,8 0-124 0,0-7-31 16,-3 0 0-16,9 7 0 0,-1-12 19 0,0 5-3 16,-2 0 0-16,4 0 0 0,-4 0-16 0,0 2 10 15,-3-4-10-15,2 2 8 0,-2 0-8 0,0 2-9 16,3-2 9-16,-9 0-13 16,4 0-25-16,1 2-5 0,-4-2-1 0,-3 7 0 15,0 0 9-15,0 0 2 16,0 0 0-16,0 0 0 0,0 0 21 0,-3 7 4 0,3 5 8 0,-5-1-13 0,3 4 13 15,-4-1 0-15,4 0 0 0,2 0 0 0,0 5 8 0,-3-5-8 0,3 0 12 16,3 0-12-16,-3 5 10 0,2-5-10 0,4 0 8 0,-4 3-8 16,3-3 12-16,3-7-4 15,-2 2 0-15,2 3 0 0,0-5-8 0,2 0 0 16,-2-2 0-16,8-3 0 16,-5-4-115-16,4-3-25 0,-4-2-4 0,5 0-915 0</inkml:trace>
  <inkml:trace contextRef="#ctx0" brushRef="#br0" timeOffset="174915.89">1717 3416 1152 0,'0'0'51'0,"0"0"10"0,0 0-49 0,0 0-12 0,-2 7 0 0,-6 0 0 0,5 0 149 0,3 0 27 15,0 7 6-15,0-2 1 0,0 0-150 0,3 2-33 16,5-5 0-16,-8 8 0 15,2-3 0-15,3-5 0 0,3 3 0 0,-5 0 0 16,5-3-52-16,3 3-4 0,-4-10 0 0,4 7-1 16,0 1 19-16,2-3 4 0,-3-2 1 0,6 2 0 15,-5-5 33-15,0 3 0 0,-1 2 0 0,3 0 0 16,-7-2 36-16,7 4 2 0,-3-4 0 0,-2 2 0 0,-5 0 4 0,5 5 1 16,-5-3 0-16,2 3 0 0,-2-3-3 0,-3 3-1 15,5 2 0-15,-5-2 0 0,-5 2-5 0,2-2-1 16,3-3 0-16,-5 3 0 0,2 2-8 0,0 0-1 15,-2-7-1-15,2-2 0 0,-2 2-12 0,2 0-3 0,3 0 0 0,0-7 0 16,0 0-8-16,0 0 0 16,0 0-10-16,0 0 10 0,0-7-23 0,0 0 2 0,3-5 0 15,2 5 0-15,-2-7 9 0,5 0 1 0,0 2 1 0,0-2 0 16,0 0 10-16,-3 0 0 0,3-5 0 0,0 5 0 16,3 0 10-16,2-5 4 0,-3 5 1 0,-2 2 0 15,3-4 11-15,-3 4 2 0,2 0 1 0,-2 3 0 16,3 2-1-16,-3 2-1 0,0-2 0 15,2 2 0-15,-2 3-13 0,-5 2-2 0,5 0-1 0,0 7 0 16,0-7 0-16,0 7 0 0,-3 0 0 0,0 0 0 16,3 5-11-16,-3-3 0 0,1 8 0 0,2-8 0 15,2 3 0-15,-2 2 0 0,3 0-9 0,5-2 9 16,-6-3 0-16,1 3 0 0,5 2 0 0,-3-2 0 16,3-12-19-16,0 7 3 0,-3-7 1 0,3 5 0 15,0-10 3-15,-3 5 0 0,0-7 0 0,6 2 0 16,-9-2 12-16,6-7 0 0,-3 7 0 0,3-5 0 15,0-2 0-15,-5 0 0 0,-1 0 0 0,1 2 0 0,-3-4 16 0,0-1-4 16,0 1-1-16,-8 1 0 0,0 4-11 0,0-8 0 16,-3 9 0-16,-5 1 0 0,0-5 0 0,0 7 0 15,0 0 0-15,0 0 0 0,-2 7 0 0,2-3 0 16,-3 6 0-16,3 2 0 0,0 2 0 0,3 0 0 16,-8 2 8-16,10 3-8 0,-7 0 0 0,2-3 0 15,2 3 9-15,4 2-9 0,-1-2 0 0,-2-3 9 16,5 3-9-16,-3 0 0 15,6-3 0-15,2 3 0 0,-2-5 0 0,-1 0 0 0,4-3 0 0,2-1 0 16,-3-3 0-16,8 0 0 0,-2 0 0 0,-1-3 0 16,6-1 0-16,0-3 0 0,-3 2 0 0,3-2 0 15,3 0-10-15,-3 0 10 0,2 0 0 0,1 0 0 0,-6 2 0 0,3-2 0 16,2 7 0-16,-2 0 0 16,-5 0 0-16,5 0 0 0,-9 0 14 0,4 5-2 0,-8-3-1 15,5 3 0-15,-8-5 2 0,8 7 1 0,-6 0 0 0,-2-7 0 16,6 7 10-16,-4 0 1 0,3-2 1 0,-5 2 0 15,0-7-26-15,0 7 0 0,0-3 0 0,0-4 0 16,0 0-19-16,0 0-9 0,0 3-1 0,0-3-1 16,0 5-21-16,0-5-4 0,0 0-1 0,0 0 0 15,0 0 12-15,0 0 1 0,0-5 1 0,0-2 0 16,3 0 16-16,5 2 3 0,-8-2 1 0,3 0 0 0,2 0 30 0,-2 0 5 16,-1 0 2-16,4 2 0 0,-4-4 25 0,4 4 4 15,-6 5 2-15,2-7 0 16,-2 7-4-16,0 0-1 0,0 0 0 0,5 5 0 15,-5-5-16-15,6 7-3 0,2-5-1 0,-3 5 0 0,-2 0-12 16,-1 5-9-16,4-5 12 0,-4 0-12 16,3-2 8-16,-5 2-8 0,3 0 0 0,2-3 0 15,-5-4 0-15,3 3-19 0,-3-3 4 0,8 0 1 16,-5 0-34-16,5 0-8 0,0-3 0 0,-1-1-1 16,1-3-3-16,3 2-1 0,0-2 0 0,-1-2 0 0,3-3 38 15,-2 0 8-15,0 3 2 0,-4-3 0 0,4-2 13 0,-3 7 10 16,0 0-2-16,0-5 0 0,2 5 30 0,-2 0 6 15,-5 0 0-15,5 2 1 0,-5-2 2 0,2 7 0 0,-5 0 0 0,0 0 0 16,0 0-21-16,8 0-4 0,-8 0-1 0,0 7 0 16,5 0-9-16,0 2-1 0,-5-9-1 0,3 8 0 15,5 1-10-15,0-2 0 0,-5-2 0 16,2 6 8-16,3-1-8 0,2-3-9 0,-7 0 9 16,2-2-13-1,6-3-27-15,-3 3-6 0,0-5-1 0,2 2 0 16,1-2-37-16,0 0-7 0,2-2-1 0,-3-3-1 0,1-2 45 15,0 5 8-15,2-10 3 0,-8 5 0 0,3 0 55 0,0 0 11 0,0-5 3 16,0 5 0-16,0 0 16 0,-6 0 3 0,6 0 1 0,-5 2 0 16,2-2-6-16,-5 7-1 0,0 0 0 0,0 0 0 15,0 0-19-15,0 0-4 0,0 7-1 0,0 9 0 16,0 1-3-16,0 9-1 0,3 0 0 0,0 2 0 16,-3 2-17-16,5 1 0 0,-2 7 0 0,-3-3 0 15,0 3 0-15,-3-3-9 0,-5-2 1 0,5 2 0 16,-5-2-17-16,0 0-3 0,0-5-1 0,1-2 0 0,-1 0 12 0,2-5 2 15,-2-2 1-15,-2-5 0 0,4-2 14 0,-1-5 0 16,-1 0 0-16,2 0 0 0,-2-7 0 0,-2 0 10 16,2 0-2-16,0 0 0 15,0-7 23-15,-3 0 4 0,3 0 1 0,6-5 0 0,-6-2-5 16,3-5-1-16,2 3 0 0,3-8 0 0,3 1-3 0,2-1-1 16,3-4 0-16,-3 0 0 0,8 2-26 0,-2 0 0 15,5 0 0-15,-3 5 0 0,3 2-8 0,0-7-8 16,2 5 0-16,1 5-1 15,7-1-22-15,-5 1-4 0,9-3-1 0,-4 5 0 16,6-5-172-16,-6 5-34 0,32-19-7 0,-13 12-2 0</inkml:trace>
  <inkml:trace contextRef="#ctx0" brushRef="#br0" timeOffset="175135.48">3940 3197 2073 0,'0'0'184'0,"0"0"-147"0,0 0-29 0,0 0-8 15,0 0 109-15,-3 7 21 0,3-2 4 0,-5 2 1 16,2 7-97-16,-8 0-19 0,6 10-4 0,-3-1-1 16,0 3-14-16,-2 0 0 0,2 2 0 0,3 10 0 15,-3-5 0-15,0 2 0 16,5-2 0-16,-2 2-10 0,2 3 10 0,3-5 0 16,0-5 0-16,0 5 0 0,3-7-18 0,-1-5 2 15,4 0 0-15,2-2 0 0,0 0-32 16,-3-5-7-16,3 0-1 0,0 0 0 15,2 0-114-15,-2-9-23 0,0-3-5 0</inkml:trace>
  <inkml:trace contextRef="#ctx0" brushRef="#br0" timeOffset="176061.47">3749 3557 2343 0,'-5'-12'52'0,"2"5"10"0,1 0 2 0,-6 0 2 0,8 7-53 0,0 0-13 16,0 0 0-16,0 0 0 0,-6-7 31 0,6 7 3 15,0-7 1-15,0 2 0 0,0 3-20 0,6 2-4 0,2 0-1 0,2-5 0 16,-2 3-28-16,0-3-6 0,3 5 0 0,2 0-1 31,8 0-33-31,-8 0-6 0,6 0-2 0,-3 0 0 16,2 0 29-16,1 5 5 0,-1 2 2 0,-2-7 0 0,0 2 21 0,2 3 9 16,-4-1-8-16,2-1 8 15,-1 4 0-15,4 0-8 0,-1 0 8 0,-4 0 0 0,-1 0 0 0,0 2 14 0,0 1-2 16,1-3 0-16,-4 5 12 0,-2-5 1 0,0 5 1 15,-3-3 0-15,1 3-2 0,-1-3 0 16,-2 3 0-16,2-5 0 0,-5 5-14 0,0-5-10 0,0 0 12 0,0-7-12 16,0 0 0-16,0 0 0 0,0 0 0 0,0 0 0 15,0 0 0-15,0 0 0 0,0-7 0 0,0 2-12 16,5-2 12-16,-2-7-9 0,2 0 9 0,0 2-8 16,-2-2 8-16,2 7 0 0,6-7 0 0,-3 2 0 15,-5 3 0-15,4-3 11 0,1 7-11 0,0-4 12 0,3 2-12 16,-8 2 0-16,2-2 0 0,-5 7 0 15,8 0 0-15,-8 0 0 0,5 5 0 0,3-3 0 0,-8-2 0 0,8 5 0 16,0-3 0-16,0 5 0 0,-3 0 0 0,8 2 0 16,-7-6 0-16,2 4 0 0,0 0 8 0,2-7-8 15,3 7 8 1,-2-2-8-16,5-5 8 0,-3-5-8 0,6 3 8 16,-1-3-8-16,3-2 9 0,3 5-9 0,0-6 10 0,2-1-10 15,-5 2 0-15,3-2 8 0,-3-3-8 0,3-2 0 16,-3 7 0-16,-2-5 0 0,-1 3 0 0,1-3 0 15,-3 5 0-15,-6 0 0 0,4 0 8 0,-6 0-8 16,-3-1 0-16,0 1 8 0,3 3-8 0,-8-3 0 0,0 7 0 0,0 0 0 0,-8-5 0 16,3 3 0-16,-3 2 0 0,-3 0-21 15,1 2 3-15,-1 3 1 0,-5-5 17 0,0 7 0 16,3 0-8-16,-5 0 8 0,2 0-9 0,0 0 9 0,5 5-13 16,1-5 5-16,-1 7 8 0,3-2 0 0,-2-3 0 0,2 3 0 15,2 0 9-15,1 2 7 0,3-5 2 0,4 0 0 16,1 1 6-16,5-3 2 0,0 5 0 0,-6-5 0 15,6 0 0-15,6 0 0 0,-1 0 0 0,5 0 0 16,-2-2-10-16,3-3-1 0,4 3-1 0,-1-5 0 16,1 0-14-16,4-5 0 15,-3 3 0-15,2-5 0 0,1 0 0 0,-1 0 9 0,6-5-9 0,0 5 8 16,-6-5-8-16,3-2 0 0,6 0 0 16,-9 0 0-16,3-5 0 0,-2 5 0 0,-1 2 0 0,-7-5 0 0,2 1 0 0,-5 7 0 15,-1-3 0 1,-4 2 0-16,0-1 0 0,-3 4 8 0,-3 2 0 0,-2-9 0 15,-3 7-8-15,-3 2 12 0,3-2-12 0,-5 5 12 16,-1-3-12-16,1 5 0 0,-8 5 0 0,2-3-11 16,-2 3 3-16,0-3 0 0,0 10 0 0,-1-5 0 0,-4 0 8 0,5 5 0 15,-6 2 0-15,0 0 0 16,6 0 0-16,0 5 11 0,0 0-3 0,5-5 0 0,3 5 18 16,-3-5 3-16,2 0 1 0,6 0 0 0,3 5-17 0,0-5-3 15,5 0-1-15,-3-2 0 0,8 2 3 0,0-2 1 16,1-3 0-16,4 3 0 0,-2-5-1 0,2 0 0 15,1-2 0-15,2-3 0 0,0 3-12 0,0-3 8 0,1-2-8 0,1 0 0 16,-1-2 0-16,1-3-21 0,-1-2 3 16,1 4 1-1,-1-1-139-15,1-3-27 0</inkml:trace>
  <inkml:trace contextRef="#ctx0" brushRef="#br0" timeOffset="-181029.05">18084 5250 2329 0,'6'-5'51'0,"-4"3"10"0,1 2 3 0,5-5 2 0,0 5-53 0,2 5-13 0,4-5 0 0,-1 0 0 0,3 2 38 0,2 3 5 16,-2 0 1-16,5-3 0 0,-2 5-24 0,-1 0-5 15,3 0-1-15,1-2 0 0,-4 2-14 0,-2 0 9 16,3 0-9-16,-6 0 8 0,3 0-8 15,-6 0-14-15,-2 0 3 0,-3 3 1 16,-2-1-46-16,-3-2-10 0,-3 5-2 0,-5-5 0 16,-2 7 21-16,-3-2 4 0,-1-3 1 0,-1 8 0 0,-1-8 26 0,-3 5 6 15,1-2 1-15,-1 2 0 0,3-2 9 0,-2-5 11 16,2 7-3-16,3-7 0 0,-1 0 20 0,4-2 4 16,-1-3 1-16,1 5 0 0,2-2-7 0,2-5-2 0,1 0 0 0,5 0 0 15,-5 2-8-15,5-2-3 0,0 0 0 0,0 0 0 16,0 0-3-16,0 0-1 15,0 0 0-15,0 0 0 0,8 0-9 0,-3-2 0 16,3 2 0-16,3-5 0 0,2 5 0 0,0 0 0 16,3 5 0-16,0-5 0 0,0 0 0 0,0 0 0 0,5 7 0 0,-3-2 0 15,-2-3 0-15,0 10 0 0,0-5 0 0,0 0 0 16,2 0 0-16,-2 5 0 0,-3-3 0 0,-2-2 0 16,2 0 0-16,-5 5 0 0,-3-5 0 15,1 5 0-15,-4-3 0 0,1 3 12 0,-6 0-12 0,-2-3 12 0,0 3 4 16,-6-3 2-16,1 3 0 0,-6 2 0 15,-3-2-18-15,1 2 0 0,-3 0 0 0,-3-2 0 16,0 2 0-16,-3-2 0 0,1-3 0 0,-3 3 0 16,2 0-35-16,1-3-4 15,-3-2-1-15,2 0 0 0,4 0-31 0,-7-7-6 0,4 0-2 0,2 0 0 16,3 0-112-16,0-7-22 0,-16-9-5 16,10-3-475-16</inkml:trace>
  <inkml:trace contextRef="#ctx0" brushRef="#br0" timeOffset="-180812.97">17844 5255 2160 0,'0'0'96'0,"0"0"19"0,0 0-92 0,0 9-23 0,5 3 0 0,-3 2 0 16,1 5 36-16,0-3 2 0,2 10 1 0,0 7 0 15,-2 7 8-15,2 0 1 0,3 2 1 0,-3 8 0 16,-2-8-31-16,5 5-6 0,0 0-2 0,-3 0 0 15,1 5-10-15,-1-5 0 0,0-5 0 0,0 5 0 32,1-7-85-32,2 5-19 0,0-10-4 0,0 3-572 0,0-5-113 0</inkml:trace>
  <inkml:trace contextRef="#ctx0" brushRef="#br0" timeOffset="-180422.86">18608 5760 2606 0,'0'0'116'0,"0"0"23"0,0 0-111 0,0 0-28 0,0 0 0 0,8-2 0 0,0 2 17 0,0 0-1 16,3-5-1-16,-1 5 0 15,1-2-15-15,2-3 0 0,0 3 0 0,-2-3 0 16,2-2-38-16,0 0-10 16,0 0-3-16,-2 0 0 0,2 0-70 0,-2 2-15 0,-3-2-2 0,0 0-1 15,-3 3 71-15,-5 4 13 0,0 0 3 0,0 0 1 0,0 0 82 0,0 0 16 16,-3 9 3-16,1 0 1 0,-1 3 31 0,0 2 6 16,-2 0 2-16,2 0 0 0,1 10-42 0,-3-8-9 15,2 3-2-15,0 7 0 0,1-5-17 0,2-2-4 0,0-5-1 0,0 5 0 16,5-10-15-16,-2 6 0 0,2-4 0 0,-3 1 0 31,1-10-55-15,-3-2-7-16,8 5-2 0,0-10 0 0,0 5-145 15,0-2-30-15,10-17-5 0,-4-7-510 0</inkml:trace>
  <inkml:trace contextRef="#ctx0" brushRef="#br0" timeOffset="-180290.86">18918 5391 1670 0,'0'0'148'0,"0"0"-118"0,-3 0-30 0,3 0 0 0,0 0 118 16,0 0 18-16,0 0 3 0,0 0 1 0,0 0-118 0,0 0-22 16,0 7 0-16,3 0-12 15,-1 0-122-15,1 5-24 0,2-5-5 0</inkml:trace>
  <inkml:trace contextRef="#ctx0" brushRef="#br0" timeOffset="-179200.11">19066 5659 691 0,'8'14'61'0,"-6"-9"-49"0,1 2-12 0,0 5 0 0,-1-3 253 0,1 3 48 15,0 2 10-15,-3 0 1 0,0 0-152 0,0 3-32 16,-3-1-5-16,-2 3-2 0,-1-5-77 0,1 0-15 16,0 3-3-16,0-1-1 0,-1-2-10 0,1-2-3 15,0 0 0-15,2-5 0 0,0 0-12 0,3-5-16 0,0-2 3 16,0 0 1 0,0 0-12-16,6-2-3 0,4-5 0 0,1-5 0 15,-1-2-21-15,6 0-4 0,-2-5 0 0,-1 0-1 0,0 5 35 0,0-7 7 16,0 7 2-16,1-5 0 0,-1 5 21 15,-2 0 5-15,2 0 1 0,-3 2 0 0,1 0 7 0,0 3 2 16,-4-3 0-16,1 5 0 0,-2 2 1 0,2 3 0 0,-8 2 0 0,0 0 0 16,5 2-10-16,0 3-2 0,0 2 0 15,1 7 0-15,-4-7 4 0,4 5 0 0,-1 2 0 0,0 0 0 16,1 0-20-16,-1 3 0 0,0-3 0 0,3 0 0 16,3-2-8-16,-1 2-3 0,1-5 0 0,5-2 0 15,2 5 11-15,1-7 16 0,5-3-4 0,-3-2-1 16,3 0-19-16,-1 0-4 0,1-7-1 0,3 0 0 15,-4-5 13-15,1 5 0 0,0-7 0 0,-3 0 0 0,-2 2 0 16,-1 3 0-16,-2-7 0 0,-3 1-9 0,1 1 9 0,-6 0 0 16,0-5 0-16,-6 5 8 0,3 0-8 0,-5 0 11 31,0 0-11-31,-2-3 12 0,-3 8-12 0,-1-3 8 0,-2 5-8 0,0 0 8 0,0 0-8 0,-2 2-12 16,-1 5 2-16,1 5 1 0,-4-5 33 15,4 12 6-15,-3-3 2 0,2 3 0 16,-2-5-32-16,2 5-15 0,1-3 2 0,2 5 0 15,2-2 13-15,1 0-9 0,2-3 9 0,1-2-8 0,4 0-6 0,1 0-1 16,2-2 0-16,6 2 0 16,0-7-9-16,-1 5-1 0,6-5-1 0,-3-5 0 0,6 5 17 0,-3-2 9 15,0-3-10-15,2 0 10 0,-2 3 0 0,0-3 0 16,0 3 0-16,0-3 0 0,-3 5 15 0,0-2-1 16,0 2 0-16,-2 0 0 0,-1 0 4 0,-2 2 1 0,3-2 0 0,-6 5 0 15,1-3 5-15,-1 3 0 16,0-5 1-16,0 7 0 0,-2 0-25 0,0-2 8 0,-1 2-8 0,-2-7 0 15,-2 2 0-15,2 5 0 0,0-2-12 0,0 2 12 16,0-7 0-16,0 0 0 0,0 7 0 0,0-7 8 31,0 0-28-31,0 0-7 0,2 0-1 0,4 7 0 0,-6-7 8 0,5 0 0 0,3 0 1 16,2-2 0-16,-2-3 19 0,0 5-12 0,3-7 12 0,-3 7-10 16,5-7 10-16,-2 2 0 15,2-2 0-15,0 5 0 0,0-3 8 0,-2 3-8 0,-1-3 8 0,-2 5-8 16,0 0 21-16,0 0 0 0,-2 0 0 0,2 5 0 15,-1-5 5-15,-7 0 1 0,6 2 0 0,-1 3 0 16,0-3-27-16,3 3 0 0,-2-3 0 0,-1-2 0 16,3 5-10-16,-3-5 10 0,3 0 0 0,-3 0-9 15,3 0-7-15,3 0 0 0,-3 0-1 0,2-5 0 16,1 3-9-16,0-3-2 0,4-2 0 0,-1 0 0 16,-1 0 2-1,0 0 0-15,3 0 0 0,-3 0 0 0,0-5 26 0,-2 5 0 0,0-7 0 0,-3 7 0 0,-1-5 0 0,1 5 9 16,3-5 0-16,-3 5 0 0,-3 0 11 0,1 0 3 15,-1 0 0-15,0 0 0 0,-5 7-1 0,0 0 0 16,5 0 0-16,-5 0 0 0,0 0-7 0,6 7-2 16,-6 0 0-16,0 7 0 0,-3 5 5 0,0 7 1 15,-5 0 0-15,1 7 0 0,-4 2-19 0,3 8 0 0,0 8 0 16,3 1 0-16,-3 2 0 0,3 3 0 16,-3 1 0-16,0 1 0 0,-3-2 0 15,0 1 0-15,1-4 10 0,-3-2-10 0,2-2 0 0,1-10-12 0,-4 0 0 16,4-8 1-16,-1 1-3 0,-2 0-1 0,2-4 0 15,-2-4 0-15,0-3 15 0,2-4 0 0,-2 1 0 16,2-9 0-16,1 1 14 0,-1-6-1 0,1-3 0 0,-1-9 0 16,3 3-1-16,-2-6 0 0,4-1 0 0,-2-11 0 15,3 8 0-15,2-7 0 0,1-2 0 0,4-3 0 16,1 2-2-16,5-6-1 0,3-3 0 0,2 2 0 16,3-2-9-16,0-4 0 0,5-3 9 0,3 0-9 15,-1 4 0-15,9 3 0 0,0 0 0 0,5 1 0 16,0 3 0-16,3 3-12 0,2-2 12 0,0 2-12 15,1-2-24-15,-4-2-4 0,6 1-2 0,3 1-700 16,0-2-140-16</inkml:trace>
  <inkml:trace contextRef="#ctx0" brushRef="#br0" timeOffset="-178979.52">21336 5445 403 0,'8'-9'36'0,"0"-8"-36"16,0 3 0-16,0 5 0 0,-3-5 416 0,0 2 77 15,1 5 15-15,-4 0 4 0,1 2-317 0,-3 5-63 16,0 0-13-16,0 0-3 0,-5 0-65 0,-3 5-14 15,0 2-2-15,-3 0-1 0,-2 12-23 0,-3 2-11 16,-2 7 10-16,-4 3-10 16,1 4 0-16,0 5 0 0,5 2 0 0,-2 3 0 0,2-5-10 0,3 2 10 15,-1 3-8-15,6-3 8 0,3-2 0 0,2 0 0 16,3 0 0-16,3-7 0 0,5 0-8 0,-3-7 8 16,-2-5-8-16,5 0 8 0,2-2-15 0,1-5 3 15,0-7 0-15,-1 0 0 16,3-2-32-16,-2-5-7 0,2-5-1 15,1 3 0-15,-7-10-173 0,1 3-35 0,3-22-8 0,-6-2 0 0</inkml:trace>
  <inkml:trace contextRef="#ctx0" brushRef="#br0" timeOffset="-178119.53">21183 5720 345 0,'0'-7'31'0,"-3"-2"-31"0,0-3 0 0,1-2 0 16,-1 0 328-16,-2 2 59 0,-1-2 12 0,4 0 2 16,-1 2-230-16,0-2-47 0,3 2-8 0,0 3-3 15,3 2-28-15,0 0-5 16,-1 0-2-16,4 2 0 0,-1-7-52 0,0 10-10 0,3-5-3 15,3 2 0-15,-1-2-13 0,4 5 0 0,1-3 0 0,1 5 0 16,0 0 0-16,0 0 0 0,3-5 0 0,-4 5 0 16,1 5 0-16,-2 2 0 0,1 0 0 0,-1 0 0 15,-1 0-13-15,0-2 4 0,-2 9 1 0,2-7 0 16,-2 7 8-16,-4-2 0 0,1 2 0 0,-2 0 0 0,-4-2-18 16,1 2-2-16,0 0 0 0,-3-2 0 0,0-5 20 0,-3 7 0 15,0-7 0-15,3 0 0 0,-5 5 17 0,2-5 1 16,-2-2 0-16,2-3 0 0,3-2-18 0,-5 7-17 15,3-2 3-15,2-5 1 0,0 0 13 0,0 0 0 16,0 0 0-16,0 0 0 0,0 0 8 16,5 0 4-16,5 0 0 0,1-5 1 15,2 5-26-15,0-7-6 0,6 7-1 0,-3-7 0 0,0 7 20 16,2-5 0-16,1 3 11 0,-1 2-11 0,3-5 10 16,-2 5-10-16,2 0 8 0,0 0-8 15,-2 0 13-15,-1 0-2 0,1 0-1 0,-1 0 0 0,1-2-10 0,2 2 0 16,-2-5 0-16,2 5 0 0,3-2 0 0,-3-3 0 15,3-2 0-15,-1 0 0 0,-1 3 0 0,-1-4 0 0,0 1 0 16,0 0 0-16,0 0 0 0,-2-2 0 16,-1-3 0-16,-2 5 8 0,-5-5-8 0,-1 5 12 0,1-7-12 15,-6 7 12-15,0 2-12 0,-2-2 8 0,0 0-8 16,-6 0 8-16,0 0 0 0,-2 0 0 0,0 2 0 0,-6 3 0 16,1-3-8-16,-1 5 0 0,-5 5 0 0,0-3 0 15,-2-2 0-15,2 7 0 0,0 3 0 0,-2-1 0 16,-1-2 0-16,1 5 0 0,-4 2 0 0,7 7 0 15,-1-7 0-15,0 5 12 0,3 0-12 0,2 0 12 16,3-3-2-16,3-2 0 0,2 5 0 0,0-5 0 16,6-2 14-16,0 7 4 0,2-5 0 0,6 0 0 0,-1 0-28 15,3-2 0-15,6-3 0 0,2 3-11 16,-2-5 23-16,4 0 4 0,1 0 0 16,5-2 1-16,0-3-2 0,1-2-1 0,-1 0 0 0,0 0 0 15,0-7-14-15,0 5 0 0,3-3 0 0,2-2 0 0,1 0 0 16,-1-5 0-16,-2 3 11 0,-1-3-11 0,1 3 9 0,0-3-9 15,-6 0 0-15,-2-2 9 0,-3 0-9 16,1 2 0-16,-1-2 0 0,-5-5 0 0,-1 5 0 16,1 0 0-16,-5-5 8 0,-3 5-8 0,0 5 0 0,-6-8 0 15,1 8 0-15,-6-3 8 0,3 3-8 0,-5-1 0 16,-5 3 0-16,-1 5 0 0,-2-3 0 0,-3 5-14 16,-5 5 5-16,0 2 1 0,-3 0 8 15,0 5 0-15,-3-3 0 0,-2 5 0 16,0 5 0-16,3 0 0 0,2 0 0 0,0-3-8 0,3 8 0 0,5-8 0 15,6 3 0-15,-1 2 0 0,6-2 8 0,5 2 0 0,0-7 10 0,5 5-10 16,6 2 13-16,-1-2-3 0,9 0-1 0,-1-5 0 16,3 5 19-16,3-5 3 0,3 0 1 15,2-2 0-15,2-3-32 0,-1-2 0 0,-1 0 0 0,0 1 0 16,2-4-12-16,4 3-8 16,2-2-1-16,-3-3-1 15,-2-2-32-15,0 0-6 0,0 5-2 0,-3-5 0 16,-3 2-176-16,-2-2-35 0,13 0-7 0,-13-2-2 0</inkml:trace>
  <inkml:trace contextRef="#ctx0" brushRef="#br0" timeOffset="-177527.58">18722 6878 2329 0,'13'-33'103'0,"-2"16"21"0,2-2-99 0,3 1-25 0,0-4 0 0,5 4 0 16,-3 3 50-16,1 1 5 0,-3 3 1 0,2 4 0 15,-2 0-23-15,3 7-4 0,-3 7-1 0,-1 0 0 16,1 4-28-16,0 15 0 0,0 0 0 0,-5 5 0 15,-1 9-19-15,-4 0 0 0,-4 0 0 0,-4 0 0 16,-4 4-44-16,-2-1-9 0,-2-3-1 0,-1 0-1 16,-2-3 26-16,0-9 4 15,-3 5 2-15,-3-11 0 0,1-1 57 0,-6-2 11 0,0-1 2 16,0-4 1-16,-2-2 31 0,-1-5 5 0,-2-4 2 0,3 1 0 0,-6-4-47 0,6-4-8 16,-3 1-3-16,2-4 0 15,3-5-1-15,0 1 0 0,3-3 0 0,3-1 0 16,2-3 1-16,0 1 0 15,3-6 0-15,0 2 0 0,5-5-9 0,5 4 0 0,3-3 0 0,3-1-11 16,-1-2-7-16,4 6-2 0,2 4 0 0,-1-1 0 16,4-2-16-16,0 6-3 0,2 4-1 0,0 1 0 15,0-1-4-15,3-1-2 0,0 9 0 0,0-1 0 16,2-3-74-16,-2 7-16 0,0-3-2 0,3 6-691 0</inkml:trace>
  <inkml:trace contextRef="#ctx0" brushRef="#br0" timeOffset="-177286.73">18772 7125 1868 0,'-16'21'83'0,"11"-14"17"0,-3 9-80 0,0 1-20 0,-5 2 0 0,0 2 0 15,-1 5 88-15,-4-1 13 0,-1 4 3 0,1-3 1 16,-6 9-31-16,6 2-6 0,-6-1-2 0,0 4 0 16,-3 0-41-16,-2 0-8 15,0 0-1-15,-5 0-1 0,-1 0-6 0,1 4-1 16,0-1 0-16,-1 1 0 0,4 3-8 0,-1-4 0 0,3 4 0 0,0-7 8 15,2 4-8-15,-2-8 0 0,3 4 0 16,2-5 0-16,-3 5-12 0,6-7 1 0,0-7 1 0,2 2 0 16,9-2-36-1,-1-5-7-15,3-2-2 0,0 0 0 0,3-10-49 0,2 3-11 16,1 2-1-16,2-7-804 0</inkml:trace>
  <inkml:trace contextRef="#ctx0" brushRef="#br0" timeOffset="-176855.42">17769 8409 1900 0,'0'-12'169'0,"0"5"-135"16,3 0-34-16,0-7 0 0,2 2 157 0,6 3 25 15,2-10 5-15,3 7 1 0,5-2-143 0,-3-5-28 16,6 5-5-16,-3 0-2 0,6 0-10 0,-1 2 0 16,3-2 0-16,-2 7 0 0,-3 0-19 0,2 2 1 0,-5 5 0 0,0 5 0 31,-2 2-14-31,-1 7-4 0,-2 5 0 0,-2 2 0 0,-6 5 15 0,-1 2 2 0,-4 5 1 0,0 0 0 16,-6 0 18-1,-2 2 16-15,-6-2-4 0,1 0 0 0,-6 0 22 0,-3 0 4 16,-5 2 1-16,1-2 0 0,-4 0-15 0,1 0-4 0,-3-5 0 0,2-2 0 15,-5 0-8-15,3-5-3 16,3-2 0-16,-1-10 0 0,4 3-1 0,-1-5-8 0,0-7 12 16,5 0-4-16,1 0 7 0,2-9 1 0,0-3 0 0,0-2 0 15,6-10-16-15,-1 3 0 0,6-7 0 16,0 2 0-16,2-7 0 0,6 0 0 16,2-2 0-16,0 2 0 0,3 0 0 0,5 0 0 0,-2 0 0 0,5 2 0 31,0-1-48-31,2 1-13 0,3 7-3 0,3 1 0 0,0 6-172 15,0-1-34-15,13-4-7 0,-11 6-2 0</inkml:trace>
  <inkml:trace contextRef="#ctx0" brushRef="#br0" timeOffset="-176547.63">17777 8898 1904 0,'0'-7'42'0,"0"0"9"0,0 2 1 0,0-4 1 15,0 2-42-15,3-5-11 0,-3 5 0 0,0 0 0 0,0 0 48 0,-3 0 7 0,3 2 1 16,-2 3 1-16,-4-3-6 0,-2 10-2 16,3 2 0-16,-5 2 0 0,-1 3-21 0,0 2-4 0,-2 5 0 0,-3 2-1 15,-5 5 24-15,0 2 5 16,0 5 0-16,-3 2 1 0,3 5-33 0,-3 5-6 15,-2-3-2-15,2 3 0 0,0 2-1 16,0 0-1-16,3 0 0 0,-3 7 0 0,3 0-22 0,2 0-5 16,-2-2-1-16,5-5 0 0,-2-7-87 15,5-5-18-15,-1-2-3 0,4 0-891 0</inkml:trace>
  <inkml:trace contextRef="#ctx0" brushRef="#br0" timeOffset="-176101.38">16735 10015 2304 0,'16'-7'51'0,"-8"0"10"0,-3-5 3 0,6 5 0 0,2-5-52 0,3-4-12 16,2-3 0-16,6 0 0 0,-3 3 20 0,6-8 0 16,2 10 1-16,3-7 0 0,-1 7-21 0,4-5 0 15,2 7 0-15,2 5 0 0,-2 0-8 0,0 5-7 16,-5 2-1-16,0 2 0 0,-3 10 16 0,-2 2-12 0,-6 7 12 0,0 3-12 16,-5 6 12-16,-3 1-12 15,-2 4 12-15,-4-2-12 0,-4 2 12 16,-6-2 12-16,3 0-3 0,-7 0 0 0,-1 2 32 0,-6-2 7 0,1 0 0 15,-3 0 1-15,-2-7-13 0,-3 2-4 0,-1-2 0 0,-1-7 0 16,-9-3 7-16,5 1 1 0,4-3 0 16,-1-5 0-16,-3-4-20 0,1-5-4 0,2 0-1 0,3-5 0 15,0-2-5-15,5-7-1 16,0 0 0-16,3-5 0 0,2-2-9 0,6 0 0 16,-3-10 0-16,5 3 0 0,3 2 0 0,3-2-11 0,2 0 3 0,3-3 0 15,3 8-13-15,2-3-3 0,0-5 0 0,3 10 0 16,0 0-84-16,2 2-16 15,1-2-4-15,0 9-600 0,-6-2-120 0</inkml:trace>
  <inkml:trace contextRef="#ctx0" brushRef="#br0" timeOffset="-175701.73">16748 10638 2257 0,'0'0'100'0,"0"0"20"0,5 0-96 0,-5 0-24 0,0 0 0 0,8 7 0 0,0-2 56 0,0-3 7 0,-8-2 1 0,6 7 0 16,1 0-26-16,-1 0-5 0,-4 5-1 0,-2 0 0 15,0-3-32-15,0 10 0 0,-5 2 0 0,0-2 0 16,-3 9 32-16,-3-2 0 0,1 3 0 0,-6 3 0 16,-3 8-20-16,1-2-12 0,2 4 12 0,-3-2-12 15,-2 5 8-15,3-3-8 0,-1-2 0 0,1 0 0 0,2 0 0 16,0-7 0-16,5 0 0 0,1-5 0 15,-1-2 0-15,6 0 0 0,-3-5-12 0,3-2 3 16,2-5-198 0,0-7-39-16,1 0-8 0</inkml:trace>
  <inkml:trace contextRef="#ctx0" brushRef="#br0" timeOffset="-175233.3">16153 11675 2260 0,'0'0'50'0,"0"0"10"0,5-7 3 0,3 3 0 0,3-3-51 16,5 0-12-16,-1-1 0 0,1-1 0 0,0 0 24 0,3 2 1 0,2 4 1 0,-3-1 0 16,1 4-26-16,-1 0 0 15,4 7 8-15,1 0-8 0,-4 4 0 0,-3 4-9 0,-3 3 9 0,3 3-13 32,-3 5-53-32,-2 3-10 0,-3 8-3 0,-3-2 0 0,0-2 60 0,-5 7 19 0,-5-4-10 0,0 1 10 15,-3-4 45-15,-3 0 15 0,-5-5 2 16,-2 5 1-16,-1-4 22 0,-2-1 5 0,0 2 1 15,-3-9 0-15,0 1-25 0,-2-4-5 0,-1-6-1 0,1-2 0 0,-1-3-16 0,4-7-3 16,1-3-1-16,1-4 0 16,5-4-57-16,-2-4-12 0,2 1-3 15,3-9 0-15,0 2 32 0,2-5 0 0,3 2 0 0,0-6 0 16,3 1 0-16,2-3 0 0,0-1 0 0,3 0 0 0,0 0-16 0,3 5 4 16,2-1 0-16,-2-4 0 15,2 7-42-15,1 1-8 0,-1 3-2 0,3 4 0 16,-3 1-195-16,0-2-39 15,1 12-8-15,-4 0-2 0</inkml:trace>
  <inkml:trace contextRef="#ctx0" brushRef="#br0" timeOffset="-174825.57">16129 12285 1785 0,'0'0'159'0,"0"7"-127"0,-3 0-32 0,-2 4 0 0,0-4 162 0,-1 8 26 16,1-1 6-16,0 0 1 15,-3 5-137-15,0-1-27 0,0-3-6 0,0 10-1 16,-2-3-12-16,-4 6-4 0,1-2 0 0,-3 11 0 16,-5-1-8-16,3 8 0 0,-4-1 0 0,-1-3 0 15,1 7 28-15,-1-3 3 0,-4-1 1 0,6 4 0 16,0 0-32-16,0 0-20 0,-1-7 4 0,4 0 0 15,-3 0-16-15,2-5-2 0,3-2-1 0,-2-3 0 16,2-8-163-16,0-1-33 16</inkml:trace>
  <inkml:trace contextRef="#ctx0" brushRef="#br0" timeOffset="-174423.91">15465 13409 460 0,'0'0'20'0,"5"4"5"0,3-1-25 0,0-3 0 16,0-7 0-16,5 2 0 0,3-2 392 0,5-2 72 0,0-3 16 0,1-2 2 15,-1 0-388-15,3-1-78 0,-3 4-16 0,-3-1 0 16,1 3-40-16,-1 1-6 0,1 4-2 15,-1 4 0-15,-2 0 20 0,0 4 3 0,0 4 1 0,-3 1 0 16,-2 10 24-16,-3 0 19 0,-3 2-3 0,-2 5-1 16,-6 2 47-16,0 5 10 0,-2 0 1 0,-3 0 1 0,-2 2-10 15,2-5-3-15,-8 1 0 0,3 0 0 0,-3-3 7 0,-3 0 0 16,1-2 1-16,-1 0 0 16,-5 0-38-16,-2-5-8 0,-1 0-2 0,1-2 0 0,2-5-13 0,0-7-8 15,0 0 10-15,1-2-10 0,1-3 0 0,1-9 0 16,3 5 0-16,-1-5 0 0,3-5-8 15,3-7 8-15,0 5-12 0,2-7 12 16,3 0-15-16,3-5 4 0,0 0 1 0,2 0 0 16,3-2-12-16,0 0-2 0,3-5-1 0,2-5 0 15,3 3-107-15,0 2-22 0,3-3-4 16,2 4-862-16</inkml:trace>
  <inkml:trace contextRef="#ctx0" brushRef="#br0" timeOffset="-169454.59">22789 7157 1324 0,'2'-7'118'0,"-2"3"-94"0,0-3-24 0,-2 0 0 16,2-3 312-16,2-2 57 0,1 1 12 0,0 1 3 15,4-1-307-15,1-1-61 0,3 2-16 0,5-1 0 16,0-4 0-16,2 4 8 0,1 4-8 0,-1 0 0 31,3 0-19-31,-2 4-9 0,2-2-1 0,0 10-1 0,0-2 9 0,3 4 1 0,0 4 1 0,0 3 0 16,-3 1 3-16,0 3 1 0,-2 4 0 0,-3 3 0 16,-6 8 15-16,-2-4 0 0,-3-1 0 0,-2 5 0 15,-8 0-19-15,0-7-1 16,-3 2 0-16,-6 2 0 0,1-6 31 0,-5 2 5 0,-4 0 2 0,4-5 0 15,-3 2-2-15,0-6-1 0,-1-3 0 0,-1-2 0 16,-1 2 3-16,-3-7 1 0,1 0 0 0,-3-2 0 0,2-5-6 0,-2 0-1 16,0-5 0-16,0-2 0 0,3 0 7 0,-1-7 1 15,6-1 0 1,0 1 0-16,5-4-7 0,0-1-1 0,0-2 0 0,6 2 0 0,-1-2-12 0,6-5 0 16,-1 2 0-16,1 1 0 15,2-6 0-15,3 8 0 0,0-5 0 0,3 8-10 0,2-4 2 0,1 4 0 16,-1 1 0-16,0 5 0 15,3-2-31-15,3 3-5 0,-1 3-2 0,4 1 0 16,1 0-118-16,1 3-24 0,0 4-5 0</inkml:trace>
  <inkml:trace contextRef="#ctx0" brushRef="#br0" timeOffset="-169186.44">22675 7374 1843 0,'-8'9'164'0,"-3"1"-132"0,-5-3-32 0,1 12 0 15,-4 2 160-15,3 5 24 0,-2-5 6 0,-4 9 1 16,-1-1-150-16,-4 3-29 0,1 1-12 0,-6 0 8 16,0 3-8-16,-2-1 0 0,-1 5 0 0,4 0 0 15,-1 7 0-15,3-7-11 16,0 7 11-16,0-7-8 0,-3 0 8 0,3 0-8 0,0-7 8 0,2 0-8 15,3 0 8-15,3 0-12 0,0-5 12 0,5-2-12 32,0-5-22-32,3 0-5 0,0-5-1 0,8-1 0 0,-1-6-116 15,4 3-23-15,4-5-5 0,4-7 0 0</inkml:trace>
  <inkml:trace contextRef="#ctx0" brushRef="#br0" timeOffset="-168905.76">23191 7353 2743 0,'0'0'60'0,"0"0"13"0,8 7 3 15,0 4 0-15,0 4-60 0,2-1-16 0,1 12 0 0,2-1 0 0,3 4 13 0,0 4 0 16,0 0 0-16,-1 7 0 0,1-5-13 0,3 2 0 0,-1-1 0 0,4 4 0 15,-1-3 0-15,0-1-16 16,3 4 3-16,5 0 1 16,-3-5-29-16,3 2-6 0,0-8-1 0,1 4 0 15,-1-5-6-15,-3-2-2 0,-2 2 0 0,-3-2 0 16,0-5-76-16,-2 2-16 0,-3-1-4 16,-3-1-750-16</inkml:trace>
  <inkml:trace contextRef="#ctx0" brushRef="#br0" timeOffset="-168434.14">21545 8427 2329 0,'8'-7'51'0,"3"-2"10"0,2 0 3 0,3-6 2 0,7-1-53 0,1 2-13 16,5 5 0-16,-2-3 0 0,2 0 38 0,3 5 5 15,-1 0 1-15,6 0 0 0,3 7-36 0,0 5-8 0,-6-3 0 0,3 5 0 16,-2 5 0-16,-1 7 0 15,-7 2 0-15,-1 0 0 16,-7 5-29-16,-1 0-8 0,-5-5-2 0,-5 7 0 16,0-2 24-16,-3 0 5 0,-5 2 1 0,-5-2 0 15,-3 7 9-15,-2-5 11 0,-9-2-3 0,-5 2 0 0,-2 3-8 0,-1-10 10 0,-2 5-10 0,0-5 10 16,0-2 20-16,0-5 4 0,0 0 1 0,2-7 0 16,6 0-22-16,-3 0-4 0,6-7-1 15,-1 0 0-15,4 0 4 0,1-7 0 0,-2 0 0 0,6-2 0 16,-1-8-12-16,3-4 8 0,3 2-8 0,0-2 8 15,5-5-8-15,2-2-17 0,4-5 4 0,-1 5 1 16,6-5-24-16,2 0-5 16,3 0-1-16,0 5 0 15,5-5-22-15,2 0-5 0,7 0-1 0,1 5-593 0,1-1-118 0</inkml:trace>
  <inkml:trace contextRef="#ctx0" brushRef="#br0" timeOffset="-167944.33">23831 8289 2034 0,'8'-14'90'0,"-3"7"18"0,1-1-86 0,1 1-22 15,4 0 0-15,2 3 0 0,-2-3 64 0,2 2 9 0,3 3 2 0,0 2 0 16,-3 2-31-16,3-2-7 0,0 7-1 0,-3 2 0 16,3 1-44-16,-3 4-10 0,0 5-2 0,-2 0 0 15,2 2 9-15,-5 0 2 0,0 5 0 0,0 0 0 16,-5-1 1-16,2-1 0 0,-5 2 0 0,3-7 0 15,-6 2 19-15,0 0 4 0,-2-2 1 0,0-5 0 16,-6 5 22-16,3-5 5 0,-5 0 1 0,-3-2 0 16,-2 2-15-16,-1-7-2 0,-2 5-1 0,-3-10 0 15,0 3-26-15,3-5 0 0,-3-5 0 0,0 3 0 0,3-5 0 16,-2 0-14-16,1-5 5 0,1 0 1 16,0-2 8-16,2 0 12 0,1 0-2 0,5-5-1 0,2-2 16 0,3 2 3 15,0-7 1-15,6 5 0 0,2-7-21 16,5 2-8-16,3 0 0 0,2-2 0 15,4 7-10 1,-1-5-8-16,0 7-2 0,3-2 0 16,3 2-20-16,-4 5-4 0,-1 0 0 0,2 2-713 0,-1-2-143 15</inkml:trace>
  <inkml:trace contextRef="#ctx0" brushRef="#br0" timeOffset="-167538.3">21590 8764 403 0,'0'0'36'0,"0"0"-36"0,0 0 0 0,0 0 0 16,0 0 484-16,0 0 91 0,0 0 17 0,0 0 4 16,0 0-420-16,-3 12-85 0,-5 2-17 0,-2 2-3 0,-6 8-52 0,-3 4-11 15,1 0-8-15,-6 5 12 0,3 7-12 0,-3 0 0 16,0 7-12-16,-2 0 12 15,2 0-20-15,-2 5 3 0,-4-5 1 0,-1 5 0 0,2-3 6 0,-3 5 2 16,-5-2 0-16,2-5 0 16,4 0-29-16,2 0-6 0,5-12-1 15,3 5 0-15,5-9-12 0,3-8-4 0,2 3 0 0,3-7 0 16,5-5-105-16,6-2-22 0,2-10-4 16</inkml:trace>
  <inkml:trace contextRef="#ctx0" brushRef="#br0" timeOffset="-167313.55">21923 8724 864 0,'6'7'76'0,"-4"-2"-60"0,4-3-16 0,-1 5 0 16,3 0 465-16,0 9 91 0,0 1 17 0,0 4 4 15,2 5-454-15,1 5-91 0,2-3-19 0,-2 12-3 16,2 0-10-16,-3 7 0 0,4 0 0 0,-4 0 0 31,1 7-39-31,2-7-6 0,-2 0-2 0,-1 5 0 0,1-3-58 0,-1-2-12 0,1-2-3 16,0-3 0-16,-1-2-25 0,1-2-6 15,-3-5-1-15</inkml:trace>
  <inkml:trace contextRef="#ctx0" brushRef="#br0" timeOffset="-166828">20495 9914 2487 0,'0'0'110'0,"5"-12"23"0,3 0-106 0,0-2-27 16,2 0 0-16,6 0 0 0,-3 0 31 0,3 2 1 0,3-2 0 0,-1 2 0 16,4 5 9-16,-1 0 3 15,5 0 0-15,3 7 0 0,0 0-36 0,-2 5-8 0,-1-3 0 0,-2 5 0 16,0 5 0-16,-3 0 0 0,-5 2 0 0,0 0 0 15,-3 7 0-15,-5-7 0 0,-3 0 0 0,1 5 0 16,-6 0 8-16,0 0 0 0,-3-3 0 0,-2 3 0 16,-1 0 4-16,-2-5 0 15,1-2 0-15,-7-3 0 0,1 5 16 0,-3-7 3 0,0-2 1 0,-2 2 0 16,2-2-32-16,-3-5-13 0,-2-5 1 0,3 5 0 0,2-7-4 16,0 2 0-16,3-4 0 0,-1-3 0 0,7-2-1 0,-1 2-1 15,2-4 0-15,4-3 0 0,4 0 3 0,1-2 1 16,2 2 0-16,6 3 0 0,2-8-8 0,3 8-2 31,5-8 0-31,3 10 0 0,5-7-91 16,-3 7-18-16,4-5-4 0,-1 5-901 0</inkml:trace>
  <inkml:trace contextRef="#ctx0" brushRef="#br0" timeOffset="-166434.83">21982 9721 2941 0,'0'0'64'0,"2"0"14"0,-2 0 2 0,11-5 4 0,2 3-68 0,0-3-16 0,3 5 0 0,3-2 0 16,-3-3 0-16,2 3 0 0,-2-3 8 0,0 5-8 15,0 0-9-15,-3 5-6 0,-2-3-1 0,2 5 0 31,-5-2-25-31,0 9-6 0,0-2-1 0,-3 2 0 0,-3 5 13 0,-2-3 3 16,-2 8 0-16,-3-1 0 0,-3 1 57 0,-3-1 12 0,-2 3 3 0,0-5 0 16,-6 5-20-16,1-7-3 0,-6 2-1 0,3-7 0 15,-1 5 19-15,-1-7 3 0,-4-3 1 0,3-2 0 16,3-2-31-16,-3-3-8 0,3-4 0 0,3 2 0 0,-1-5 0 0,3-2 0 16,3-2 0-16,2-5 0 15,3-3-28 1,3-4-9-16,0 2-3 0,2-2 0 0,3-7 29 0,3-3 11 0,2 3-8 0,6-5 8 15,-1 5-12-15,9-5 4 0,-1 5 0 0,6-3 0 16,0 3-84-16,5 0-16 16,0 2-3-16,3 0-640 0,0 5-128 15</inkml:trace>
  <inkml:trace contextRef="#ctx0" brushRef="#br0" timeOffset="-165926.83">24088 8677 172 0,'0'0'8'0,"0"0"1"0,-6 0-9 0,4 0 0 32,-4 0 0-32,-1-5 0 0,1 5 340 0,-2-2 484 0,0 2-403 0,0 2-308 0,3 3-61 15,0-5-13-15,-3 4-3 16,3-1 17-16,-3 4 3 0,-3 5 1 0,0-3 0 0,1 3 4 0,-1 2 1 16,-2 0 0-16,0 5 0 0,2 2-24 0,-2 3-5 15,0-3-1-15,2 0 0 0,-2 5-16 0,2 0-4 16,-2-3-1-16,3 8 0 0,-4-3-11 0,1 5-12 15,0-5 2-15,0 5 1 0,-1-2 9 0,-4-3 0 16,2 5 0-16,-2-7 0 0,-4-3-13 0,1 3-1 16,3 0 0-16,-1 0 0 15,1-5-114-15,4 0-22 0,-1-7-5 0,4 5-721 0</inkml:trace>
  <inkml:trace contextRef="#ctx0" brushRef="#br0" timeOffset="-165519.06">24125 8585 1094 0,'0'0'97'0,"0"0"-77"16,0 0-20-16,0 0 0 0,0 0 260 0,5-2 48 16,0-3 9-16,6 5 3 0,-3 0-196 15,0 5-40-15,0-5-7 0,2 7-1 0,1-3-37 0,-1 6-7 16,1 4-2-16,2 0 0 0,-2 10-21 0,5-3-9 0,-3 7 8 0,3 5-8 15,-3 5 0-15,0-3 0 0,3 0 0 0,-3 5 0 16,1 5 0-16,-1-3 0 0,0 3 0 0,0 2 0 31,3 0 0-31,3-5-11 0,-1 3 1 0,1-5 0 0,5-5 10 0,-3-2 8 0,3 0-8 16,-6-7 11 0,1 2-81-16,-1-2-16 0,1-5-3 0</inkml:trace>
  <inkml:trace contextRef="#ctx0" brushRef="#br0" timeOffset="-164952.77">23342 9575 1785 0,'2'-2'159'15,"1"-5"-127"-15,-1 0-32 0,1-5 0 0,5 0 132 0,0 5 21 16,0-2 4-16,3-3 1 0,2 5-97 0,0-5-19 16,3 5-4-16,2 0-1 0,1 0-37 0,5 7 0 15,0-2 0-15,-3 2 0 0,0 2 0 0,0 5 0 0,-2 0 0 0,2 5 0 32,-3 2 0-32,-2 5 0 0,0-3 0 0,-5 8 8 0,-1-3-17 0,-2 0-3 0,-3-2-1 15,-2 2 0-15,-6 0 21 0,1-2 4 0,-4 2 0 0,-4-4 1 16,-3-1-1-16,-1-2 0 0,-4 5 0 15,-1-5 0-15,-2-2-12 0,0 2 0 0,3-7 0 0,-6 0 0 16,3-2 0-16,-1-5 0 0,4 0 0 0,2 0-10 16,0-5 10-16,0-2 0 0,3 0 0 0,0 0 0 15,2-5 0-15,1 3-8 0,-1-3 8 0,3-7-8 16,0 5 8-16,3-2 0 16,2-3 8-16,1 0-8 0,4-7 0 0,1 3 0 0,2-8 0 0,3 3 0 15,3 0 0-15,-1-3-8 0,1 3 0 16,2 2 0-1,0-2-15-15,6 2-2 0,-1 0-1 0,3 5 0 0,1-5-20 0,1 5-4 0,1 2-1 16,0 5 0-16,5 0-153 0,0 2-32 16,-2 3-5-16,-3 4-499 0</inkml:trace>
  <inkml:trace contextRef="#ctx0" brushRef="#br0" timeOffset="-164437.39">24553 9514 2372 0,'0'0'52'0,"6"-7"12"0,2 7 1 0,0-7 1 0,2 0-53 0,1 2-13 0,-1 3 0 0,1-3 0 0,2-2 38 0,0 7 5 0,3-2 1 0,-3-3 0 16,1 5-26-16,2 0-5 0,2 0-1 0,-7 5 0 15,4-3-12-15,-1 5 0 0,-1 0-12 0,0 5 12 16,-2 0-12-16,2 4 4 0,-2 3 8 0,2 7-13 16,-5 0 13-16,-3-3 0 0,-2 8-10 0,-3-5 10 15,-3 2 0-15,0-7 0 0,-2 0 0 16,-3-2 0-16,0 7 0 0,-5-5 0 0,-3 0 0 15,0 5 0-15,0-7 0 0,-5 2 15 0,0 5-3 0,3-7 0 16,-1-3 0-16,3-4 0 0,0 0 0 0,0-3 0 16,0-9-12-16,1 0 0 0,-1 0 0 0,3 0 0 15,-3-7 28-15,2 0 4 0,-1-5 0 0,1-2 0 0,4 0-17 16,-1-5-3-16,1-2-1 0,4 2 0 16,1-4 9-16,5-3 3 0,0-5 0 0,3 3 0 0,2 2-23 15,3-2 0-15,2-5-10 0,1 0 10 16,0 0-13-16,-1 5 4 0,1 0 1 0,-1 2 0 15,1 0-26-15,-3 7-5 0,0 5-1 0,0 0 0 16,-3 7-3-16,0 0-1 0,1 2 0 0,-6 5 0 16,0 0-118-16,2 0-24 0,4 7-5 0,-6 5-1 0</inkml:trace>
  <inkml:trace contextRef="#ctx0" brushRef="#br0" timeOffset="-163212.15">20418 6972 403 0,'-5'-14'36'0,"2"11"-36"0,-2-1 0 0,2-4 0 16,-2 4 288-16,2 1 50 0,3-1 10 0,-3 4 3 15,3 0-266-15,0 0-53 0,0 0-10 0,0 0-2 16,0 0-20-16,0 0 0 0,0 0 0 0,3 4 0 0,0 11 0 0,-3-1 0 16,2 9 0-16,1 1 0 15,0 2 10-15,-1 11 8 0,1 1 2 0,0 11 0 0,-1 1-20 0,1 4 0 16,0 7 0-16,-1 9 0 0,1-1 16 16,-6 6-1-16,3 2 0 15,-2 6 0-15,4 8 1 0,-2-1 1 0,0 2 0 0,3 2 0 0,-1 0 11 0,1 7 3 16,2-7 0-16,1 5 0 0,-1 9-10 0,0-7-1 15,1-2-1-15,-1 2 0 0,0 5-3 0,0 2-1 16,3-7 0-16,-2 10 0 0,2-3 4 16,0 0 1-16,2 0 0 0,-2-2 0 15,3 2-5-15,-3-7-1 0,5-2 0 0,-5-5 0 16,2-2-6-16,1-10-8 0,0-9 11 0,-4 2-11 0,4-9 12 0,-3 2-4 16,3-2 0-16,-3-12-8 0,-1-2 12 0,1-5-12 15,-2-7 12-15,2-5-12 0,-3-9 14 0,0 0-4 16,-2-7-1-16,2-10 0 15,0-2-33-15,1-7-8 0,-4-7 0 0,4-9-650 0,-6-10-130 0</inkml:trace>
  <inkml:trace contextRef="#ctx0" brushRef="#br0" timeOffset="-161843.83">20294 6889 1612 0,'10'-18'144'0,"-2"3"-116"0,3 4-28 0,5 1 0 0,7-9 156 0,6 5 24 16,3-4 6-16,5 3 1 0,-2 1-147 0,4-5-28 16,4 1-12-16,4 1 8 0,6 3 4 0,3-2 1 15,-3 2 0 1,0-1 0-16,2 1-13 0,3 0 0 0,6 2 0 0,2-2 0 0,0 7 0 0,0-4 0 16,0 3 0-16,1-6 0 0,4 7 0 0,0 0 0 0,4 3 0 0,-4-4 0 15,3 1 0-15,3 0 0 0,0 0 0 16,-1 3 0-16,-4-3 0 15,7 4 0-15,3-9 0 0,-3 5 0 0,6 5 0 0,-3-7 0 0,3-1 0 0,2-2 0 16,0 5 0-16,-2-7 0 0,-8 3 0 0,5 1 0 16,0-2 8-16,0 1 1 0,0 1 1 0,-5-2 0 15,-6-2-10-15,3 3 0 16,0 4 0-16,-2-8 8 0,-1 8-8 0,-5-4 0 16,-2 4 0-16,-3-3 0 0,-1 5 0 15,4-2 0-15,-6 0-9 0,-2 3 9 16,-9 1 20-16,1 3 10 0,0 0 2 0,-1 0 1 0,1 0-20 0,-3 0-4 0,-3 7-1 15,3-2 0-15,-5 2-8 0,0-5 0 0,-6 10 0 0,-2-5 0 16,-3 0 0-16,-3 5 0 0,1-5 0 0,-3 0 0 16,-1 0 0-16,1 0 0 0,-3 0-12 15,0 0 12-15,1 0 0 0,-12 0 0 0,1 1 0 16,-1-1 0-16,1 4 0 0,-3-4 0 16,0 0 0-16,0 1 0 0,0-1 0 0,0 4 0 0,-3-4 8 15,0 0-8-15,-2 5 0 0,0-5 0 0,-1 0 0 0,1 5 0 16,-3-3 0-16,0-1 0 0,0 3 0 0,2 3 0 0,-2-2 0 0,0-2 8 15,3 6-8-15,0 1 12 0,-1 1-12 0,4 3-11 16,-1 1 3-16,-2 4 0 0,2-1 8 16,0 8 0-16,1-4 8 0,-1 3-8 0,0 1 0 15,0 3 0-15,-2-3 0 0,2 0-12 0,1-1 12 0,-1 4 0 16,0 4 10-16,1 0-10 0,-4 0 0 0,3 0 0 16,1 4-13-16,-1-1 4 0,-2 1 9 0,2 3 0 15,-2 0 0-15,2 8 0 0,-2-1 0 0,2 0 0 0,0 0-9 16,0 5 9-16,-2-1 0 0,0 4 13 15,-1 10-1-15,1 1-1 0,-3-4-11 0,0 11-16 0,-3-1 4 0,3 4 1 16,0-3 11-16,-2-5 0 16,2 3 0-16,0-3 8 0,2 5-8 0,1-7 0 0,-3 0 0 0,3-5 0 15,2 0 0-15,0 3 0 0,1-3 0 0,-4-7-8 16,1-2 8-16,2 0 0 0,-2-5 0 0,-1 0 8 16,1 0-26-16,0 0-5 0,-1 0-1 0,1-7 0 15,0 0 4-15,-3-7 1 0,2 0 0 0,-2 0 0 16,0 0 8-16,-2 0 2 0,2 0 0 0,0 0 0 15,-3-5 9-15,3 3 0 0,0-5 8 0,-3-5-8 16,3 0 13-16,0 3-1 0,0-8-1 0,-2 3 0 16,2 0 0-16,-3-5 0 0,3-2 0 0,-3 2 0 0,-2-2 12 15,5 0 2-15,-3-3 1 0,1-4 0 16,-1 7-11-16,1-5-3 0,-1 0 0 0,3-2 0 0,-3 2 4 16,1 0 1-16,-1 0 0 0,3-2 0 15,-5 2-17-15,5-2 10 0,-3-3-10 0,0 5 8 0,3-2-8 0,-2-5 0 16,-1 5 0-16,0-3 0 0,1-2 0 0,-1 3 0 15,-2-1 0-15,0-2 0 0,-1 0 0 0,-2 0 0 16,0-2 0-16,0-3 0 0,-2 3 0 0,-3 2 0 16,-1 0 0-16,-4-2 0 0,-3 2 0 0,7-5 0 15,-4 3-10-15,-1 2 10 0,-4 0 0 0,1-2 0 16,-1-3 0-16,-1 5 0 0,0 0 0 16,-8 0 0-16,-2-2 0 0,-1 2 0 0,-4-2-12 0,-6 2 3 0,0-5 1 0,-5 3 0 15,-3-3-3-15,0 3 0 0,2-3 0 0,-1 5 0 16,-4-2 11-16,-2 2 0 0,-6 0 0 15,3 0 8-15,3-2 0 0,-5 2 0 16,-3-5 0-16,-3 3 0 0,0-3-8 0,3 3 9 16,2 0-9-16,-2-3 10 0,-3 3-10 0,-2-3 0 0,-6-2 0 0,3 0 0 15,0-2 0-15,-3-3 0 16,-7 5 0-16,-4 0 0 0,6 0 0 0,-5 0 0 16,-6-2 0-16,6-3 0 0,0 0 0 0,2 3 0 0,0 2 0 0,1-5 0 15,-1 5 0-15,8-2 0 0,3 2 11 0,3-5-11 16,-3 10 0-16,0-5 8 0,-3 0-8 0,6 0 0 15,4 0 0-15,1 7 0 0,-3 0 8 0,3-2-8 16,0-3 10-16,5 5-1 0,8 0 0 0,0 0 0 16,9-2-9-16,-1-3-12 0,0 8 2 0,0-8 1 0,0 5 9 15,2-7 0-15,4 5-9 0,2-3 9 0,2 5-8 0,6-2 8 16,3-3-10-16,-1 3 10 0,3-2-16 0,0 1 4 16,3-4 0-16,3 0 0 0,2 0 0 0,0 5 0 15,3-5 0-15,0 2 0 16,5-2-32-16,0 0-7 0,0 0-1 0,2 5 0 15,6-5-198-15,0 0-40 0,0 0-8 16,0 0-2-16</inkml:trace>
  <inkml:trace contextRef="#ctx0" brushRef="#br0" timeOffset="-159615.95">21164 11118 2246 0,'0'0'200'0,"0"0"-160"15,0 0-32-15,0 0-8 0,0 0 106 0,0 0 20 16,0 0 4-16,0 0 1 15,0 0-101-15,5 7-20 0,-2 2-10 0,2 3 10 0,1 0-10 0,-4 2 0 16,6 0-12-16,-3 0 12 16,1 5-31-16,-1-5 2 0,3 7 0 0,-3-6 0 0,3 3 5 0,-3-4 2 15,1 1 0-15,-1-4 0 0,3 3 10 0,-3-7 1 16,1 5 1-16,-1-5 0 0,-2 0 10 0,-1 0 8 16,1-2-8-16,-3-5 11 0,0 0-11 0,8 0-11 15,-3 0 3-15,0-5 0 16,3-2-43-16,-2 0-8 0,1 0-1 0,1-5-1 15,0 5 22-15,0-2 5 0,-2-3 1 0,-1 8 0 0,0-4 17 0,0 1 4 0,1 5 1 0,-1-3 0 16,-5 5 29-16,5 5 6 0,3-3 0 0,-5 3 1 16,2 2 15-16,1 0 2 15,-4 0 1-15,3 7 0 0,-2-2-23 0,0-2-5 0,-1 1-1 0,1 1 0 16,2-2-14-16,-2 1 8 0,2-4-8 0,-5 0 0 16,0-7 0-16,0 7-13 0,0-7 1 0,0 0 0 0,0 0 24 0,0 0 4 15,0 0 2-15,0 0 0 0,-2-7-18 16,-1 0 0-16,3-4-11 0,-3 1 11 15,3-2-17-15,-2-2 3 0,-1 0 1 0,3 0 0 16,3-5 13-16,-3 7 0 0,2-4 0 0,-2-3 0 0,3 5-8 16,2 0 8-16,-2-2 0 0,2 1-9 15,0 1 9-15,1 3-10 0,2 3 10 0,0-1-10 16,2 4 10-16,1-2-12 0,-1 0 12 0,1 7-12 0,2 0 12 0,3 0-12 16,-3 0 12-16,3 5-12 0,-3-3 12 0,6 5 0 15,-3 0-9-15,2 0 9 0,-2 5-10 0,0-5 10 16,0 0-13-16,0 5 5 0,0-2 8 0,-3-6 0 15,0 8 0-15,-2-5 0 0,2 0 0 0,-5 0 0 16,3 0 0-16,-4 0 0 0,1 0 0 0,-2 0 0 0,-4 0 0 16,4 0-8-16,-4-2 8 0,1 2 11 0,-3 0-3 0,0 0 0 15,-3 0-8-15,1-2 8 0,-1-3-8 0,-2 6 8 16,-1-4-8-16,1-1 0 0,0 1 0 0,-3 1 0 16,3-3 0-16,-3-2 0 0,0 0 0 15,0 0 0-15,-3 0 0 0,1-2 0 0,-1-3-12 0,0 1 12 16,3 1-24-16,-2-1 2 0,-1-4 1 15,3 1 0-15,0 0 3 0,6 0 1 0,-3-4 0 16,5 3 0-16,2-1 7 0,1-3 2 0,5 1 0 16,0 1 0-16,2-4-2 0,3 2 0 0,1 1 0 0,-1-4 0 15,3 8 10-15,0-2-12 0,2-3 12 0,-5 7-12 16,3-2 12-16,0 0-8 0,5 7 8 0,-2-7-8 16,2 7 8-16,-2 0 8 0,2 0-8 0,-3 7 11 0,-2-2 4 15,-3-3 1-15,3 5 0 0,0 1 0 16,0 3 3-16,-3-4 1 0,0 5 0 0,-2-5 0 15,0 0-9-15,-3 5-2 0,-3-5 0 0,0 0 0 0,-2 0-9 0,2 0 0 16,-5-7 0-16,0 3 0 0,0-3 0 16,0 0 0-16,0 4 0 0,0-4 0 0,0 0-14 0,0 0 5 15,0 0 1-15,0 0 0 16,0 0-16-16,0 0-2 0,8-4-1 0,3 1 0 16,-3-4 15-16,-1 0 4 0,1-5 0 0,0 1 0 0,0 4 18 0,0-8 4 15,0 6 1-15,0-3 0 16,0 0 21-16,0-2 5 0,-5 7 1 0,2-4 0 0,0 4-21 0,0 4-4 15,-2-2-1-15,-3 5 0 0,0 0-1 0,0 0-1 16,0 0 0-16,0 0 0 0,0 0 16 0,0 0 3 16,0 0 1-16,-3 8 0 0,-2-4-34 0,0 3 0 15,2 7 0-15,1-7 0 0,-1 5 0 0,3 0 0 16,-3-3 0-16,6 3 0 0,-3-2 0 0,3-3 0 16,-1 4 0-16,4-4 0 0,-1 5 0 0,0-5 0 15,0 5 0-15,1-5 0 0,2 0 0 0,0 2 0 0,-3-1 0 0,0-4 0 16,3 3 13-16,0 0-4 0,-5 0-1 0,-1 0 0 15,1-2-8-15,0-2-12 0,-3 1 2 0,0 3 1 16,-3 0 9-16,-2-7 12 0,2 7-2 0,-2-2-1 16,-1 2-9-16,-1-4-11 0,-1-3 3 15,0 7 0-15,0-7-23 0,0 0-4 16,2 4-1-16,-1-4 0 0,1 0 4 0,1 0 1 0,0-4 0 16,-1 4 0-16,4-7-39 0,-1 4-8 0,3-4-2 0,3-5 0 15,2 1-125-15,3-4-26 0,-3 1-5 16,6-4 0-16</inkml:trace>
  <inkml:trace contextRef="#ctx0" brushRef="#br0" timeOffset="-159439.67">22437 11047 403 0,'13'0'36'0,"-13"0"-36"16,0 0 0-16,8 0 0 0,-3 0 381 0,3 5 70 15,-8-5 13-15,5 2 4 0,3 10-276 0,0-5-56 16,-2 5-10-16,1-3-2 0,-1 3-58 0,-1 9-11 16,0-6-3-16,-2 3 0 0,2 3-35 0,1-2-7 15,-1 2-2-15,0 3 0 0,0 0-8 0,1-6 0 16,-1 3 0-16,0-2 0 0,1 2 0 0,-1-2 0 15,0-5-10-15,0 1 10 0,-2-1-25 0,2-3 1 16,-2 1 0-16,2-5 0 16,-2 0-93-16,-3-7-19 0,0 0-3 15,0 0-560-15,0 0-112 0</inkml:trace>
  <inkml:trace contextRef="#ctx0" brushRef="#br0" timeOffset="-159258.53">22405 11207 2113 0,'0'0'93'0,"0"0"20"0,0 0-90 0,0 0-23 0,0 0 0 0,0 0 0 16,0 0 88-16,0 0 12 0,11 0 4 0,2 0 0 16,3 0-76-16,-1-2-14 15,7 2-3-15,-4 0-1 16,3 0-30-16,1 0-5 0,1 0-2 0,1 0 0 0,0 0-94 0,5 0-19 16,0 0-4-16,0 0-488 0,0 2-98 0</inkml:trace>
  <inkml:trace contextRef="#ctx0" brushRef="#br0" timeOffset="-158833.12">23379 11080 1728 0,'0'0'76'0,"0"0"16"16,0 0-73-16,-6 5-19 0,1-3 0 0,0 3 0 0,5-5 233 0,-3 2 43 16,-2 3 9-16,-1 2 2 0,1 7-230 0,0-2-45 15,0-2-12-15,-1 8 0 0,4-4 0 0,-1 5-17 16,3 0 4-16,0 2 1 0,0-2 12 0,3-2 0 16,-1 1 0-16,4 1 0 0,-1-5 0 0,0 7 16 0,3-9-3 15,3 2-1-15,-3-2 0 0,2-3 0 0,-2-1 0 0,3-1 0 16,2-7-12-16,-2 4 0 15,2-4 0-15,0-4 0 0,0-3 0 0,3-8-16 0,3 1 3 0,-3 3 1 32,-1-6-13-32,1-2-3 0,0-2 0 0,-5-2 0 15,-3 1-6-15,-3-3-2 0,-2 3 0 0,2-4 0 0,-5 5 20 0,0 3 3 0,-3-4 1 0,-2 1 0 16,0 2 20-16,-3 5 5 0,2-5 1 0,-1 10 0 16,-1-3 3-16,-3 5 1 0,-2 0 0 15,2 2 0-15,1 5-18 0,-1 0 0 0,-2 0 0 0,2 5 0 0,3 2-12 16,0-2-7-16,0 2-1 0,3 2 0 31,-3-2-84-31,3 0-18 0,0 5-3 0,2 0-549 0,0-3-110 0</inkml:trace>
  <inkml:trace contextRef="#ctx0" brushRef="#br0" timeOffset="-158596.25">23908 10986 2401 0,'0'0'106'0,"0"0"22"0,0 0-102 0,0 0-26 0,-6 7 0 0,4-2 0 16,-1 2 82-16,1-5 11 0,-4 6 3 0,1 3 0 0,0-4-77 0,-1 7-19 15,-2-2 0-15,3 2 0 16,0 5-33-16,-3-5-11 0,3 7-1 0,-1-2-1 0,1 2 33 0,2 1 13 0,-2 3-11 0,2 1 11 16,1-5 0-16,2 5 0 0,2-5 0 0,1 5 10 15,2-4-10-15,3-4 0 16,0 4 0-16,3-4 0 15,-1 1-91-15,1-5-17 0,5-2-3 0,0-5-585 16,2-5-118-16</inkml:trace>
  <inkml:trace contextRef="#ctx0" brushRef="#br0" timeOffset="-158200.37">24254 11094 2833 0,'0'0'125'0,"0"0"27"0,-2 5-122 0,-1 2-30 16,0 0 0-16,1 0 0 0,2 0 38 0,-3 0 2 16,0 1 0-16,1 3 0 15,-1-4-64-15,3 7-13 0,-5-7-3 0,2 5 0 16,1 0-25-16,-1-3-6 0,-2 3-1 0,2-5 0 0,-2 5 45 0,2-3 9 16,-2-2 2-16,2 1 0 0,-2-4 16 0,2 3 0 15,3-7 0-15,0 0 9 0,0 0-9 0,-2 0 0 16,2 0 0-16,-3-4 0 15,3-3-40-15,3-1-9 0,2-1-3 0,0-3 0 16,0 1-22-16,3-6-5 0,0-2-1 0,3 5 0 16,2-5 33-16,-2 1 7 0,2 3 0 0,0-1 1 0,0-1 72 0,1 8 15 15,-1-3 2-15,0 5 1 0,-2 0 19 16,2 2 4-16,-3 5 1 0,1 0 0 16,-3 0 24-16,0 5 5 0,-3 2 0 0,3 0 1 0,-3 0-66 0,1 5-14 0,2-2-2 15,-3 6-1-15,3-7 9 0,-3 10 1 0,3-5 1 0,-3 5 0 31,1-5-51-31,2 0-10 0,-3 0-3 0,0-2 0 16,3 2 6-16,-5 0 1 0,2-2 0 0,-2-5 0 16,2 5-120-16,-2-5-24 0,-1-5-5 0</inkml:trace>
  <inkml:trace contextRef="#ctx0" brushRef="#br0" timeOffset="-157940.99">24707 10960 3042 0,'0'0'67'0,"5"7"13"0,3 1 4 0,0 3 1 0,5 3-68 0,-2-2-17 16,2 2 0-16,-2 0 0 0,-1 0 0 0,1-2 0 0,-1 2 0 0,1 0 0 16,0 3-36-16,2 6-12 0,-5-4-1 0,0 7-1 15,-6-5 18-15,-2 0 3 0,-2 3 1 0,-1-8 0 0,-5 3 28 0,0 7 0 16,-2-5 13-16,-4 5-4 0,-2-5-9 0,1 5 0 15,-4-5 0-15,-5 12 0 16,3-7-40-16,3-5-9 16,-4 1-3-16,4-8 0 0,5-3-188 0,-3 1-39 0</inkml:trace>
  <inkml:trace contextRef="#ctx0" brushRef="#br0" timeOffset="-157577.02">25130 10866 2286 0,'0'0'50'0,"0"0"10"0,5-2 3 0,-2-3 1 0,2-2-51 0,1 0-13 0,-1 0 0 0,3 2 0 16,-5-2 0-16,2 5 0 0,0-3 0 0,0-2 0 15,1 7 0-15,-1 0 8 0,-5 0-8 0,5 0 0 16,1 5 55-16,2-3 5 0,-3 3 0 0,0-3 1 0,0 5-29 0,1-2-7 16,-4 2-1-16,4 0 0 15,-4 5-24-15,1-5 0 0,-3 2 0 0,3-1 0 0,-3 3 0 0,-3 1 0 16,3-3 0-16,-3 3 0 0,-2 0-12 0,-3-3 3 16,0 5 0-16,0-2 0 0,-2 7 1 15,2-5 0-15,-6 0 0 0,4 0 0 16,-3 0 8-16,2 3 0 0,0-3 0 0,3 0 0 15,-2 5-12-15,2-5 0 0,0 0 0 0,3 0 0 16,-3-2-137-16,3-3-28 0,-3 3-6 0,2 0-1 16</inkml:trace>
  <inkml:trace contextRef="#ctx0" brushRef="#br0" timeOffset="-157417.89">25228 11393 345 0,'5'14'31'0,"-2"-11"-31"0,-3 6 0 0,3-2 0 16,-1 0 590-16,-2 0 112 0,3 0 22 0,0 0 5 31,-3-7-614-31,0 0-123 0,0 0-25 0,0 0-5 16,0 0-217-16,-6-4-43 0</inkml:trace>
  <inkml:trace contextRef="#ctx0" brushRef="#br0" timeOffset="-156636.22">21153 12578 3006 0,'-2'0'66'0,"-3"0"14"0,-1 0 2 0,4 0 2 0,2 0-67 0,0 0-17 0,0 0 0 0,0 0 0 15,2-4 18-15,6-6 0 0,0-1 0 0,3-3 0 16,-3-5-18-16,2-2 0 0,6 2-8 0,0-10 8 15,5 1-13-15,0-5 3 0,0-4 1 0,-2 1 0 0,2-4-9 16,0 8-2-16,0-1 0 0,-2 0 0 16,0 4-19-16,-1 4-4 0,1 3-1 0,2 1 0 0,0-2 19 15,-5 9 3-15,2 0 1 0,-2-1 0 0,0 4 21 0,-3 4 10 16,0 0-1-16,-2-1 0 0,0 1 4 0,-1 7 1 16,1-4 0-16,-3 4 0 0,0 4 22 0,2-4 5 15,-2 5 1-15,-2-3 0 0,1 6-24 16,1-1-5-16,3 0-1 0,-6 4 0 0,3 4-12 15,-3 3 0-15,1 1 0 0,-1 2 0 0,-2 0 0 0,2 5 0 16,-2 3 0-16,-1-1-10 0,-2 5 2 0,0-3 0 16,3 6 0-16,-6-8 0 15,3 5-20-15,0-3-3 0,-2-1-1 16,2-4 0-16,-3 1 10 0,0-2 2 0,1-5 0 0,2 2 0 16,-3-7-26-16,0 5-5 0,3-12-1 0,-2 0 0 15,-1 0-201-15,0-2-41 0,3-5-8 0,-15-8-2 0</inkml:trace>
  <inkml:trace contextRef="#ctx0" brushRef="#br0" timeOffset="-156447.45">21479 12280 2746 0,'0'0'60'0,"0"0"13"0,0 0 3 0,0 0 1 0,0 0-61 0,0 0-16 16,5 5 0-16,3-5 0 0,0 0 16 0,5 0 0 15,-2 0 0-15,2-8 0 0,-2 4-16 0,2-3 0 16,3 0 0-16,0 0 0 0,0 0-16 0,-1-1-7 15,1 1-1-15,-2 3 0 16,-1-3-114-16,0 4-23 0,0-1-5 16,-2 4-875-16</inkml:trace>
  <inkml:trace contextRef="#ctx0" brushRef="#br0" timeOffset="-156266.02">22143 12129 3175 0,'0'0'70'0,"0"0"14"0,0 3 4 0,0-3 0 0,3 7-70 0,-1-3-18 0,-2-4 0 0,3 7 0 32,2-2-79-32,-5-5-19 0,0 0-4 0,6 0-777 0,-1-5-155 0</inkml:trace>
  <inkml:trace contextRef="#ctx0" brushRef="#br0" timeOffset="-156123.7">22188 12320 403 0,'0'9'36'0,"0"-6"-36"0,0 4 0 0,3 0 0 0,-3 0 540 0,2 0 102 16,-2-3 20-16,0-4 4 0,6 8-552 0,-6-8-114 15,0 0-16-15,7 0-799 16,-1-8-160-16</inkml:trace>
  <inkml:trace contextRef="#ctx0" brushRef="#br0" timeOffset="-155911.98">22625 12122 3196 0,'0'7'71'0,"0"0"14"0,0 0 3 0,0 5 1 0,2-2-71 0,3 4-18 0,1-3 0 0,2-4 0 0,-3 5 0 15,3-2 0-15,3-6-11 0,-4-1 11 16,4 1-182-16,0-1-30 0,-3-3-5 0,2 0-592 0,-5-3-119 0</inkml:trace>
  <inkml:trace contextRef="#ctx0" brushRef="#br0" timeOffset="-155662.08">22836 11936 1728 0,'0'7'153'0,"0"1"-122"0,0-1-31 0,0 4 0 16,0 1 302-16,0-2 54 0,0 4 12 0,3-3 1 0,-1 4-271 15,-2-1-54-15,0 4-12 0,0 1-1 16,0 2-50-1,-2 1-9-15,-1 3-3 0,-2 4 0 0,-6 1 7 0,1 3 2 0,-3-2 0 0,-3 6 0 16,-6-1 11-16,1-3 3 0,-3 4 0 0,3-6 0 0,0 2 8 16,0-7 0-16,0-1 0 0,2 4 0 15,1-8-28 1,-1 2-4-16,3-6-1 0,1-1 0 0,-4-6-143 0,3-3-28 0,3 0-5 16,0-7-2-16</inkml:trace>
  <inkml:trace contextRef="#ctx0" brushRef="#br0" timeOffset="-155039.71">22868 12289 2941 0,'13'7'64'0,"-8"-4"14"0,1 1 2 0,2-1 4 0,0-3-68 0,2 4-16 0,3-4 0 0,1-4 0 16,-1 1 12-16,3-4-2 0,2-4 0 0,1-1 0 31,-1 2-91-31,1-4-19 0,-1 2-3 0,1-2-1 15,-1 3 50-15,-4-4 10 0,-1 4 1 0,-3 1 1 0,-2-1 18 0,0 4 3 0,0-1 1 0,0 1 0 16,-5 3 20-16,-3 1-9 0,0-4 9 0,-3 3 0 16,-5-3 18-16,3-1 10 15,0 4 3-15,-3 1 0 0,-3-1-31 0,1-3 0 0,-4 7 0 0,1 0 0 16,0-3-18 0,2 6-10-16,-2-3-1 0,0 4-1 0,2-1 56 0,1 1 11 0,-1 3 3 0,3 1 0 15,-2-1-13-15,2 0-3 0,0 4 0 0,0-4 0 16,2 8 13-16,1-1 3 0,0 4 0 0,2-3 0 15,3 3-29-15,0-3-11 0,3-1 8 0,2 0-8 16,0-2 0-16,3-1 0 0,3-1 0 0,0-3 0 16,2 0-46-16,3-3-2 15,2 1 0-15,3-10 0 0,6 1-8 0,-1-3-3 0,3 4 0 0,3-8 0 0,0 4 31 0,0-8 5 16,-1 1 2-16,-1 0 0 0,-4 2 21 0,0-2 0 16,-4 3 0-16,-1-4 0 0,0 4 0 0,-5 4 8 15,2-3 0-15,-4 3 0 0,-1 0 42 0,-3-2 8 0,-2 6 2 16,-2-1 0-16,-1 4 3 0,0-3 1 0,-5 3 0 15,0 0 0-15,0 0-4 0,0 0 0 0,0 0 0 0,0 0 0 16,-8 3-39-16,0 1-8 0,0 3-1 0,3 1-1 16,0-1-11-16,-1 0 0 0,6 4 9 15,-2-4-9-15,-1 5 12 0,3-2-3 16,3 1 0-16,-1-4 0 0,4 8-9 0,2-8 0 0,0 7 0 0,2-7 0 16,3 5 26-16,1-1 6 15,-1-1 2-15,0-3 0 0,3 0-34 0,-3 5 0 16,0-5 0-16,1-3 0 0,-1 3 0 0,0 0 0 0,-2-4 0 15,-3 1 0-15,0 4 0 0,-8-8 0 0,5 4 0 0,-5-4 0 16,0 7-20-16,-5 0-2 0,-6 0 0 0,0 0 0 16,-2 1 5-16,-3 3 1 0,-5-1 0 0,0-3 0 31,-3 0-58-31,0 5-11 0,3-5-3 0,0 0-757 0,-3 0-152 0</inkml:trace>
  <inkml:trace contextRef="#ctx0" brushRef="#br0" timeOffset="-154310.89">21442 13115 403 0,'0'0'17'0,"0"0"5"0,0 0-22 0,0 0 0 0,0 0 0 0,0 0 0 15,-3 7 475 1,3-7 90-16,0 4 19 0,0 6 3 0,-2-3-416 0,2 5-83 16,0 2-17-16,0 0-3 0,0 2-13 0,0 1-3 15,-3 2 0-15,3 7 0 0,-3 2-35 0,1 0-7 16,-1 5-2-16,-2 7 0 0,2-2-8 0,0 1 0 15,-2-3 0-15,2 4 0 0,1-7 0 0,-1-5-11 16,-2-2 3-16,2-5 0 16,1-2-86-16,-1-5-17 0,3-2-3 0,-3-3-1 15,3-9-123-15,0 0-25 0</inkml:trace>
  <inkml:trace contextRef="#ctx0" brushRef="#br0" timeOffset="-153897.03">21513 12955 2073 0,'0'0'184'0,"0"7"-147"16,0-2-29-16,0 2-8 0,3 0 212 0,2 0 42 16,1 0 8-16,4 5 2 0,1-5-199 0,-1 0-39 15,1 0-8-15,2-3-2 0,3-1-24 0,0-3-6 16,2 7-1-16,-2-2 0 16,0-3 4-16,-3-2 1 0,1 7 0 0,-4 2 0 15,-2-6-2-15,-3 4 0 0,1 0 0 0,-4 0 0 16,-4 0-19-16,2 5-4 0,-6-5-1 0,-2 7 0 0,0-2 16 0,-2 2 4 15,-3 0 0-15,-1 0 0 0,-1-2 16 0,1 2 9 16,-2 0-1-16,3-2 0 0,-3 2-8 0,3-2 12 16,0-3-12-16,0 3 12 0,-1 2-12 0,7-7 0 15,-1 5 9-15,2-5-9 0,-2 0 32 0,6 4 3 0,-1-3 0 16,3-1 0-16,3 0-35 0,-1 4 0 0,6-1 0 0,0 2-9 16,3-3 9-16,-1 3 0 0,4 0 0 0,-4-3 0 15,1-2 0-15,2 5 0 0,0-5 10 0,-2 5-10 16,5-3 0-16,-6-2 0 0,4 5 0 0,-7-5 0 15,1 0 0-15,0 0 0 0,-2 0 0 0,-4 0 0 16,-2 2 0-16,0 1 0 0,0-3 0 0,-5 0 0 16,0 0-20-1,-1 2-9-15,-2-2-3 0,1 1 0 0,-4-1 10 0,0-5 2 0,1 5 0 16,2-2 0 0,-5-5-89-16,2 2-18 0,3 3-3 0,0-10-610 0,0 5-121 0</inkml:trace>
  <inkml:trace contextRef="#ctx0" brushRef="#br0" timeOffset="-153708.2">22122 13275 403 0,'5'21'17'0,"-5"-14"5"0,0 5-22 0,-3 2 0 15,3 0 0-15,0-2 0 0,0-3 640 0,0 3 124 16,0-5 25-16,0-7 5 15,0 0-750-15,0 0-151 0,0 0-29 0,6-7-744 16,2 0-148-16</inkml:trace>
  <inkml:trace contextRef="#ctx0" brushRef="#br0" timeOffset="-153557.89">22117 13503 2746 0,'-6'21'122'0,"6"-14"25"0,-2 5-118 0,-1 0-29 0,3-5 0 0,-3 2 0 15,3-2 57-15,0 5 6 0,0-8 1 0,0 4 0 32,0-6-84-32,0-2-16 0,3 5-3 0,-3-5-1 15,5 2-84-15,3-2-16 0,-3-2-4 0,3-5-971 0</inkml:trace>
  <inkml:trace contextRef="#ctx0" brushRef="#br0" timeOffset="-152813.15">22693 13162 2718 0,'0'0'60'0,"0"0"12"0,0 0 2 0,0 0 2 0,0 0-60 0,0 0-16 0,6 4 0 0,-1-1 0 0,0-3 0 0,-5 0 0 15,0 0 0-15,5 5 0 0,3-3 9 0,0-2-1 16,-8 0 0-16,6 7 0 0,-1-2 36 0,0 2 8 16,-2 0 0-16,0 4 1 0,-3-1-16 0,2 9-3 15,-2 0-1-15,0 2 0 0,-2 5-25 0,2-1-8 16,-3 4 0-16,0-1 0 0,1 2 0 0,-4-1 0 0,4 4 0 16,-1-8 0-16,0-1 0 0,1-5-14 15,-1 0 4-15,3-5 1 0,-3 0 9 0,3-7 0 16,0 0 0-16,0-7 0 0,0 0-10 0,0 0-3 0,6-7-1 0,2-3 0 31,0-6-40-31,2 2-8 0,1-7-2 0,2 0 0 0,0-10-8 16,-2 3-1-16,-1 2-1 0,1-2 0 0,-3 2 19 15,2 0 4-15,4 5 1 0,-4 0 0 0,1 7 50 0,-3-5 0 0,2 7 14 0,1 3-3 16,-3-3 44-16,0 5 9 0,0 4 1 16,-3-1 1-16,3 4 5 0,-8 0 1 0,5 0 0 0,3 0 0 15,-2 7-16-15,-1-7-4 0,0 7 0 0,0-3 0 0,-2 4-34 16,2-1-7-16,-2 0-2 0,0 0 0 15,-1 0-9-15,1 0 0 0,0 0-10 0,-1 0 10 16,-2-2-19-16,3 2 3 0,-3-7 0 0,0 0 0 16,0 0-39-16,3 7-7 0,-1-3-2 0,1-1 0 15,-3-3-43-15,8 4-9 0,-3-4-1 0,0 0-1 16,3 0 29-16,3-4 5 0,-1-3 2 0,4 7 0 16,-1-7 8-16,5 2 2 0,1-2 0 0,-1 5 0 0,1-3 72 0,2-2 11 15,-2 4 4-15,2-1 1 0,0 1 32 0,0-1 6 16,0 4 2-1,1 0 0-15,-4 0 16 0,1 4 3 0,-4-1 1 0,1-3 0 16,-2 7-4-16,-1-7 0 0,0 7 0 0,-5 0 0 0,3-2-22 0,-6-3-5 16,3 3-1-16,-3 2 0 0,-2 0-19 0,-1 5-4 0,-4-5-1 15,2 0 0-15,-3 4-6 16,-2-1-2-16,-3 2 0 0,0-3 0 0,-3 7-12 0,1-1 0 16,-1-1 0-16,-2-3 0 0,0-1 28 0,2-3 4 0,-2 0 0 0,0 0 0 15,-3-2-32-15,3-5 0 16,2 7 0-16,-2-7 0 15,-1-3-20-15,4-1-9 0,-1-1-3 0,3-2 0 16,3-2 5-16,0-3 1 0,-1-2 0 0,4 0 0 16,-1-5-165-16,3 0-33 0,0 5-6 15</inkml:trace>
  <inkml:trace contextRef="#ctx0" brushRef="#br0" timeOffset="-151805.35">17066 11965 2070 0,'0'0'92'0,"0"0"18"16,0 0-88-16,0 0-22 0,0 0 0 0,0 0 0 15,0 0 60-15,0 0 8 0,0 0 2 0,0 0 0 16,5 4-43-16,-2-1-9 0,-3-3-2 0,5 9 0 0,0-7-4 0,0 10-2 16,6-5 0-16,-6 3 0 0,-2 1 14 0,2 4 2 15,3-1 1-15,3 4 0 0,-3 1-3 0,5-2-1 16,0 6 0-16,0-2 0 0,1-2 9 0,-1-2 1 16,0 2 1-16,0-1 0 15,-2-8-11-15,2 2-3 0,-5-5 0 16,3 0 0-16,-1-3 20 0,-2-8 3 0,5-3 1 0,3-8 0 15,0-6 1-15,8-5 1 0,5-14 0 0,5-7 0 0,4-11-22 0,6-11-4 16,1-3 0-16,3-16-1 16,0 1-67-16,5-7-14 0,5-7-2 0,0 0-1286 0</inkml:trace>
  <inkml:trace contextRef="#ctx0" brushRef="#br0" timeOffset="-149764.11">15613 8503 2372 0,'0'0'52'16,"-3"0"12"-16,1 0 1 0,-4 0 1 0,1 0-53 0,3 0-13 0,-4 4 0 0,4-1 0 15,-4-3 48-15,1 7 8 0,0-2 0 0,-3 2 1 16,3 2-8-16,-3 3-1 0,0 7-1 0,0-3 0 0,-3 8-25 0,3-3-5 16,0 7-1-16,0 5 0 15,0 0-16-15,0 2 0 0,0 5 0 0,1 0 0 16,-1 5 0-16,2-3 8 0,4 3-8 0,2-3 10 15,0-2-10 1,2-2 0-16,4-3 0 0,-1-9-11 16,3 2 11-16,2-4 14 0,4-8-3 0,-1-2-1 0,3-2 19 15,0-5 4-15,2-7 1 0,1 0 0 0,2-7-6 0,0-5 0 0,0-2-1 16,0-7 0-16,1-7-11 0,1-5-3 0,-2-5 0 0,1 3 0 0,-1-5-13 0,0 0-10 16,-2-2 2-16,-9 2 0 0,-2-5-14 0,0 5-2 15,-5 0-1-15,-6 5 0 0,-2-3 5 0,-1 3 0 16,-2 2 1-16,1 5 0 0,-4 2 19 0,0 5 9 15,-2-3-1-15,3 10 0 0,2-3-8 0,-3 1 0 16,3 9 0-16,-3 0 0 0,6 0 0 0,-3 0 0 0,3 7 0 16,0 0 0-16,-3 0-12 0,2 0-5 0,1 7-1 0,0 0 0 31,-3 0-31-31,3 5-7 0,-3-1 0 0,5-1-1 16,-2 4-90-16,2-2-17 0,0 2-4 0,1-2-524 0,4-3-105 15</inkml:trace>
  <inkml:trace contextRef="#ctx0" brushRef="#br0" timeOffset="-149490.84">16190 8343 2977 0,'-5'5'65'0,"-1"-3"14"0,1 5 2 0,2 5 3 15,-5 6-67-15,0-1-17 0,1 2 0 0,-1 2 0 16,-3 5 15-16,0 2-1 0,-2 3 0 0,3 4 0 0,-4-2-4 0,4 11-1 16,-1-1 0-16,1 2 0 0,2-3-9 0,2 5 0 15,1-2 0-15,2-3-11 0,1 5-6 0,2-2-2 16,2-3 0-16,6-2 0 16,-2 0-25-16,4-7-4 15,1-5-2-15,2 3 0 16,3-8-14-16,0-4-4 0,5 2 0 0,-2-9 0 0,2-5-61 0,3 0-13 0,7-7-2 0,-4 0-846 15</inkml:trace>
  <inkml:trace contextRef="#ctx0" brushRef="#br0" timeOffset="-149062.35">16518 8571 2793 0,'0'0'124'0,"0"0"25"0,0 0-119 0,5 7-30 0,-2 0 0 0,0 5 0 15,2 2 54-15,0 5 5 0,-2 2 1 0,-1 5 0 16,1 0-20-16,-6 7-4 0,1 2-1 0,-4-2 0 16,4 2-24-16,-3-2-11 0,-1 0 10 0,-2 0-10 15,0-5-14-15,3-2-9 0,0-5-1 0,-1 3-1 32,1-8-35-32,0-4-6 0,2-5-2 0,3 0 0 15,-5 0 28-15,5-7 6 0,0 0 1 0,0 0 0 0,0-7 33 0,0 0 0 16,3-5 0-16,-1-2 9 0,4 0-33 0,-1-5-6 15,0 5-2-15,3-7 0 0,3 0 32 0,-3-3 0 0,0 3 0 0,-1-5 0 16,4 5 0-16,0-5 0 0,-1 5 0 0,-2 2 0 0,3 3 20 16,-3 1 9-16,2 4 3 0,-2-1 0 15,-3 5-9-15,3 0-2 0,0 5 0 0,0-3 0 0,-2 5 14 16,2 0 2-16,2 0 1 0,-2 7 0 0,-3 0-21 0,3 5-4 16,3-5-1-16,-1 7 0 0,-2 5-12 0,0-5 0 15,-2 7-12-15,2-7 12 0,2 5-8 0,-5-5 8 16,-2 0 0-16,2 5 0 0,3-7-24 0,-2 2 3 15,-4 0 0-15,-2-2 0 16,3-3-43-16,0-2-8 0,-6 0-1 0,3-2-1 16,0-5-98-16,0 0-19 0</inkml:trace>
  <inkml:trace contextRef="#ctx0" brushRef="#br0" timeOffset="-148839.39">16931 8310 2361 0,'0'0'104'0,"0"0"23"16,0 0-102-16,2 7-25 0,4 0 0 0,2 9 0 16,-3 1 184-16,5 2 31 0,4 2 6 0,-1 5 2 15,-5 2-161-15,2 3-32 0,4 1-6 0,-4 4-2 16,-2 4-22-16,0 2 0 0,-3 3 0 0,-2-5 8 16,-3 0-31-16,-3 2-5 15,-5-2-2-15,1 0 0 0,1 0-18 0,-4 0-4 16,-6-2-1-16,0-3 0 0,0 5 23 0,-2 0 5 15,-4-5 1-15,-1 3 0 0,-9-5-13 0,3 0-3 0,-3-3 0 0,-2 3-784 16,-4-2-156-16</inkml:trace>
  <inkml:trace contextRef="#ctx0" brushRef="#br0" timeOffset="-84991.28">20899 12136 1850 0,'0'0'82'0,"0"0"17"0,-2-4-79 0,-3 4-20 16,2 0 0-16,3 0 0 0,0 0 49 0,0 0 7 15,0 0 0-15,0 0 1 0,0 0-57 0,0-3 0 16,0-1-10-16,3-3 1 0,-3-1 1 0,0 4 0 16,0 1 0-16,2-1 0 0,1-3 8 0,-3 4 8 15,0-4-8-15,0 3 11 0,2-4-11 0,-2 1 8 16,3 3-8-16,-3-3 8 0,0 0-8 0,0 0 12 16,-3 0-12-16,3-5 12 0,0 5 2 0,3 0 1 15,-3-3 0-15,0-2 0 0,0 5 0 0,3-4 0 0,-1 1 0 16,1-2 0-16,-3 1-4 0,3 1-1 0,-1-1 0 0,1 1 0 15,0-2-10-15,-1 5 8 0,4-4-8 0,-1 4 8 16,0-3 2-16,0 1 0 0,1 2 0 0,2-3 0 16,-3 3 2-16,6 0 1 15,-4 0 0-15,4-2 0 0,0 2-1 0,-1 0 0 16,6 0 0-16,0 4 0 0,-3-4-12 0,6 2 8 0,2-2-8 16,-3 3 0-16,-4 4 8 0,2-7-8 0,-1 4 0 15,4-1 0-15,-1 1 13 0,4 3-3 0,-1-5-1 0,0 5 0 16,0-2-9-16,-2 2 10 0,-1-5-10 15,3 5 10-15,0 0-10 0,1 0 0 0,-1 0 9 0,3 0-9 16,2 5 0-16,1-3 0 0,-1 3 0 0,0-2 0 16,6-3 0-16,-3 4-16 0,-2-4 2 0,2 3 1 15,-3 4 13-15,1-7 16 0,-1 4-3 0,-2 3-1 16,0-2-12-16,2-3-15 0,3 6 3 0,-2-4 1 16,5-1 11-16,-6 4 16 0,-5 0-4 0,3-3-1 0,0 8-11 15,0-5-17-15,-6 3 4 0,3-3 1 0,-5 4 12 0,0 4 12 16,0-4-3-16,-5-1 0 0,-1 6-9 0,1-2 0 15,-3 0 0-15,0 0 0 0,0 5 0 0,0-5 0 16,-3 5 0-16,0-2 0 0,0 2 0 0,1-1 0 16,-4 1 0-16,4-2 0 0,-4 1 0 0,1 4 0 0,0-1 0 15,-3 5 0-15,0-5 0 0,-3 5 0 16,0 0 0-16,1-1 0 0,-1 1 0 0,-2-5 0 16,2 5 0-16,-5-5 0 0,3 1 0 0,0-1 8 15,-3-2-8-15,0-1 0 0,0 4 8 0,0-8-8 0,-3 0 0 0,3 5 8 16,-2-5-8-16,-4 0 8 15,1 2-8-15,0-2 8 0,2-4 4 0,-2 6 1 0,0-6 0 16,0 1 0-16,2 4-13 0,3-8 0 0,-2 4 0 0,-4-4 0 16,4 1 0-16,-1-6 0 15,-2 3 0-15,0 2 0 0,2-3 0 0,-2-1 0 0,0 1 0 0,2 3 0 16,-2-4 12-16,2-3-3 0,-2 4-1 0,0-4 0 16,2 3-8-16,1 2 8 0,-4-5-8 0,1 0 8 15,0-5 2-15,-3 5 0 0,0-3 0 0,-2 3 0 16,-1-4-10-16,-5 4 0 0,3-3 0 0,-3-1 8 15,-2-3-8-15,2 0 0 0,-2 7 0 0,-1-7 0 0,1 0 0 0,-1 2 12 16,3 2-12-16,1-4 12 0,-1 3-12 0,0-3 0 16,0 0 0-16,-2-5 8 15,2 5 18-15,-2 0 3 0,2 0 1 0,0 0 0 0,-3 0-21 0,1-5-9 16,0 5 8-16,-1 0-8 0,1-7 10 0,2 7-10 16,3-5 12-16,2 2-12 15,-2-1 0-15,5 4 0 0,-2-5 0 0,2 2-9 16,0-1 9-16,0-1 12 0,0 2-2 0,0-1-1 0,3-3-9 0,0-1 0 15,-3 4 0-15,5-3 8 16,1-1-8-16,2 1 8 0,-3-4-8 0,3 3 8 0,3-3 2 0,0-1 0 16,-1 2 0-16,4-1 0 0,2-4-10 0,0 4 0 15,0-1 0-15,0-2-11 0,2 2 11 0,1 5 0 16,2-3 0-16,1 1 0 0,-4-1 0 0,6-2 0 16,0 8 0-16,0-6 0 0,0-2 0 0,3 5 0 0,-4-5 0 15,4 1 0 1,-3 4-56-16,3-5-10 0,-3 5-2 15,2 0-1110-15</inkml:trace>
  <inkml:trace contextRef="#ctx0" brushRef="#br0" timeOffset="-59421.14">10340 3049 1580 0,'-13'0'70'15,"7"0"14"-15,-2 0-67 0,1 7-17 0,1-2 0 0,1 2 0 16,0 7 66-16,-1-3 10 0,1 6 1 0,2 2 1 16,-2 7-26-16,0 2-4 0,2 5-2 0,-2 4 0 0,-3-6-30 15,3 9-7-15,-3 0-1 0,2 0 0 16,4 0-8-16,-1 0 0 0,-2 0 0 0,2 0 0 15,1-7 0-15,2 2 0 0,-3-2 0 0,0-10 8 0,3 1-8 16,0-5-12-16,-2 2 2 0,2-9 1 16,0 0-23-1,0-3-5-15,0-4-1 0,2 2 0 0,-2-7-85 0,0 0-17 0,6-5-3 16,-4 3-1-16</inkml:trace>
  <inkml:trace contextRef="#ctx0" brushRef="#br0" timeOffset="-58914.45">10218 3143 1843 0,'0'0'81'0,"0"0"18"0,-2 0-79 0,-1-7-20 0,3 0 0 0,5 0 0 16,1 2 102-16,1 5 17 0,1-7 3 0,6 5 1 16,1-3-54-16,7-2-10 0,-1 4-3 0,5-1 0 15,-2 4-39-15,0-3-8 0,2 6-1 0,-2-3-8 16,0 0 8-16,-3 7-8 0,0-2 0 0,0 2 0 15,-2 2 0-15,0-4-11 0,-6 6 0 0,0-1 0 32,-2 2-38-32,-3-5-8 0,-6 0-2 0,-2 4 0 0,-2-1 22 0,-4 4 4 0,-2-2 1 0,-2 2 0 15,-1 0 21-15,-5 2 11 16,0-1-10-16,0-1 10 0,1 0 0 0,-1 0 0 16,0-2 0-16,-3-1 0 0,6-4 0 0,-3 1 0 0,0 1 11 0,6-2-3 15,-3 0 11-15,2-2 2 0,0 2 1 0,3 0 0 16,1 0-6-16,1-7 0 0,1 7-1 0,2-2 0 15,1-3-5-15,2-2-1 0,5 5 0 0,0 2 0 16,3 0-9-16,0 0 12 0,3 0-12 0,2 0 12 16,3-7-4-16,2 7 0 0,3-2 0 0,3-1 0 0,3-1-8 0,-1-3 10 15,-2 5-10-15,2-3 10 0,4-2-10 0,-1 7 0 16,-3-7-12-16,-2 7 12 0,-3-2 0 0,-2 2 0 16,-1 0 0-16,-7 0 12 0,-3 5-12 0,0-5 0 15,-6 2 0-15,-2 3 0 0,-5 2 0 0,-6 0 0 16,-2 5 0-16,-5 0 8 0,-4-5-8 15,-1 7 0-15,-1-2 0 0,0 2 0 0,-2-2-10 16,-1 0 10-16,1 2-13 0,2-7 5 16,0 0-16-16,0 0-4 0,0 3 0 15,3-8 0-15,3 3-16 0,2-5-4 0,0 0-1 0,5 0 0 16,3-2-78-16,3-5-15 0,5 0-3 0</inkml:trace>
  <inkml:trace contextRef="#ctx0" brushRef="#br0" timeOffset="-58569.73">11057 3122 1861 0,'3'-19'82'0,"-1"12"18"0,-2 4-80 0,0-1-20 0,-2-3 0 0,2 7 0 15,-3-3 101-15,3 3 17 0,-5-4 3 0,5 4 1 16,-6 4-66-16,-2-1-12 0,0 1-4 0,1 6 0 16,-1-3-23-16,0 7-5 0,2-2 0 0,-2 2-1 15,3 5-11-15,3-5-17 0,-1 5 4 0,0-5 1 0,3 7 12 0,3-2 0 16,0-5 0-16,-1 0 0 15,3 5 0-15,1-5 16 0,-1 5-3 0,0-8-1 16,1 4-12-16,2-6-16 0,2 5 3 0,-2 3 1 16,5-3 12-16,1-5 16 0,-1 3-3 0,3 0-1 15,-3-3-12-15,0 3 0 0,3-5 0 0,-5 5 0 16,-1-3 0-16,1 3 0 0,-3-10 0 0,-3 10 0 16,0-5 0-16,-2 7 0 0,-3-7 0 0,-3 5 0 15,-2-5 0-15,-3 7 0 0,-5-2 0 0,-3-5 0 0,-3 5 0 16,1-3 0-16,-3 5 0 0,0-2 0 15,-1-5-38-15,1 0-14 16,3 5-2-16,-1-5-1 0,3-5-101 0,3 3-20 0,0-1-4 0</inkml:trace>
  <inkml:trace contextRef="#ctx0" brushRef="#br0" timeOffset="-58365.65">11319 3216 2718 0,'0'0'60'0,"8"-7"12"0,2-5 2 0,6 5 2 0,5-3-60 0,3 3-16 0,5 0 0 0,3-4 0 15,3-1 54-15,2-2 8 0,-3 7 2 0,3-5 0 16,0 5-45-16,3 0-9 0,-1 0-2 0,4 0 0 16,-6 4-8-16,2-6-11 0,-1 7 3 15,-1-3 0 1,-6-2-135-16,-2 7-26 0,-5-7-6 0,0 4-959 0</inkml:trace>
  <inkml:trace contextRef="#ctx0" brushRef="#br0" timeOffset="-58167.18">11631 3204 2235 0,'-18'0'49'0,"10"0"11"0,-6 0 1 0,4 5 2 0,-6 2-51 0,5 0-12 16,1 7 0-16,-1 2 0 0,-2 6 85 0,2-1 15 15,1 12 2-15,-1-5 1 0,1 5-42 0,2 7-8 16,0-5-1-16,2 5-1 0,1 0-33 0,3 5-6 16,-1-3-2-16,3 3 0 15,5-10-54-15,0 10-12 0,1-10-1 0,4 5-1141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2T16:36:20.0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1892 5793 576 0,'-8'0'51'0,"3"0"-41"15,-3 0-10-15,2-2 0 0,1 2 170 0,-3 0 32 16,3-5 6-16,-3 5 2 0,3-2-146 0,-3-3-30 15,2 5-6-15,1-2 0 0,-3-3-14 0,3-2-2 16,-8 2-1-16,5-2 0 0,2 5-11 0,-2-10 12 16,0 5-12-16,6 0 12 15,-6-5 5-15,0 3 2 0,0-10 0 0,5 5 0 16,-2 2-9-16,2-4-2 0,-2-1 0 0,3 1 0 0,2-3-8 0,-3 0 0 16,3-2 0-16,-5 2 8 0,5 3-8 0,0-3 12 0,0 0-12 15,0-2 12-15,0 7 4 0,0-5 0 16,5 0 1-16,-5 5 0 0,3-5-1 0,-3 5 0 15,2 0 0-15,-2-5 0 0,0 5 4 0,5 0 1 0,-5-5 0 16,3 5 0-16,2-7-9 0,6 7-3 0,-3-5 0 0,2 0 0 16,-2 10-9-16,3-10 0 0,0 7 0 0,4-2 8 15,-4 5-8-15,5-3 0 0,-5-2 9 0,4 2-9 16,-1 5 0-16,1 0 9 0,1 0-9 0,3 2 0 16,-3-4 8-16,2 2-8 0,1 2 0 0,-6-2 0 15,6 0 0-15,4 2 0 0,-4 5 0 16,-3-2 0-16,2 2 0 0,1-5 0 15,-1 5 0-15,1 0 0 0,2 0 0 0,3 0 0 0,-6 0 0 0,6 0 0 0,-5 0 0 16,2 0 0-16,-3 0 0 0,1 0 0 16,-1 5 0-16,1-3 0 0,2-2 0 0,-2 5 0 0,-1 2 8 15,1 0-8-15,-1-2 0 0,3 2 0 16,-2-5 12-16,5 10-4 0,-8 2 0 0,2-2-8 0,3-5 15 16,-2 2-4-16,-3 3-1 0,0 0 0 15,2 2 4-15,1 0 1 0,-9 0 0 0,6 0 0 0,-5 3-1 16,4-3 0-16,-4 0 0 0,-3 0 0 0,3 0-3 0,-1 0-1 15,1-2 0-15,-3 2 0 0,0 0-10 0,0-2 12 16,-1 9-12-16,1-7 12 0,3 5-4 16,-8-5 0-16,5 5 0 0,0 2 0 0,-1-2-8 15,-4 9 0-15,2-9 9 0,1 7-9 0,-1-5 0 16,-5 7 8-16,3-2-8 0,2-5 0 0,-2 5 0 0,-3-5 0 0,0 3 0 16,0-3 8-16,-3 0-8 0,-2-2 12 0,2 2-4 0,-5 0 0 15,5-2 9-15,-5 2 3 0,1-4 0 0,-1 4 0 16,-3-4-20-16,0 1 0 0,-2 1 0 0,0-5 0 15,0 5 0-15,0-5 0 0,-3 0 11 0,0-2-3 16,-3-3-8-16,1-1 9 0,-3 3-9 0,-3-4 10 16,3 0-10-16,-3-2 8 0,-5-3-8 0,2-2 8 15,-2 5-8-15,-3-2 10 16,1-3-10-16,-1-3 10 0,0-2 10 0,-8 5 1 0,3-2 1 0,0-3 0 16,0-2-1-16,3 0 0 0,5 0 0 0,0 0 0 15,-3-5-13-15,5 5-8 0,6-7 10 0,-3 2-10 16,3 3 8-16,3-3-8 0,-1-2 0 0,3 0 0 15,1 0 0-15,4-2-12 0,0 1 1 0,6 1 0 16,5 0-142-16,5-5-29 0</inkml:trace>
  <inkml:trace contextRef="#ctx0" brushRef="#br0" timeOffset="909.43">10737 3378 1940 0,'-3'-14'43'0,"6"7"9"0,2 5 1 0,0-6 1 0,1 4-43 0,7 1-11 0,0-6 0 0,3 7 0 16,5-3 12-16,0-2 0 0,6 7 0 0,2 0 0 16,5-7-12-16,6 7 0 0,2 0 9 0,6 0-9 15,0 0 0-15,2 7 8 0,0-7-8 0,6 0 0 16,2 5 0-16,3 2 0 0,2-5 0 0,1 7 8 16,-1-6-8-16,3 1 11 0,3-1-11 0,0 4 12 15,5-2-12-15,-5-3-9 16,5 5 9-16,-3-2-13 0,6-3 13 0,-3 3 15 0,0 2-3 0,0-2-1 15,3-3 12-15,0 5 2 0,5-2 1 0,-3-3 0 16,-2-2 6-16,2 0 2 0,3 5 0 0,-2-10 0 16,-1 5-9-16,-2-2-1 0,0-3-1 0,2 5 0 0,-2-7 14 15,-1 7 3-15,-2-7 1 0,-2 4 0 16,2-1-10-16,-3-1-3 0,3-2 0 0,1 0 0 0,-7 5-3 16,4-5-1-16,-1 2 0 0,1-2 0 0,-1 4-3 0,-7-1-1 15,-4-1 0-15,-1 3 0 0,2 2-20 0,-3-7 0 16,0 7 0-16,-2-5 0 0,-4 10 0 15,-4-5 0-15,-3-5 0 0,-3 5 0 0,-2 0 0 16,0 0 0-16,-3 0 0 0,-3 0 0 0,1 0 0 0,-6 0 0 16,0 0 0-16,-3 5 0 15,-2-5 0-15,-3 2 0 0,-2 3 0 0,-1-5 0 16,1-5-95-16,-6 5-23 0,0 0-5 0,0 0-973 0</inkml:trace>
  <inkml:trace contextRef="#ctx0" brushRef="#br0" timeOffset="1638.95">20288 4554 2527 0,'19'-12'56'0,"7"3"11"0,6-5 2 0,8 2 2 0,-1 0-57 0,4 5-14 0,-1 5 0 0,3-3 0 0,3 5 8 0,5 5-8 16,-3 4 11-16,0 3-11 0,-5 2 0 0,-5 0 0 0,-6 12 0 0,-2-5-12 31,-3 12-33-31,-3 0-7 0,-4 0 0 0,-4 7-1 15,-7-5-15-15,-3 5-2 0,-6-2-1 0,-4-3 0 0,-4-7 51 0,-4 5 11 0,-3-9 9 16,-3-1-13-16,-3 3 25 0,-7-7 4 0,-3 2 2 0,-6-7 0 16,-4 5 42-16,-4-5 8 0,-2-2 1 0,0-5 1 0,6-7 21 15,-6-5 4-15,0 3 1 0,0-5 0 16,0-5-58-16,2-2-11 0,6 2-3 16,3-4 0-16,-1-3-12 0,4-2-4 0,4-5 0 15,3 0 0-15,3-2-8 0,3-5 0 0,2-5 0 0,5 10 0 0,1-5-14 0,2 5-5 16,2 2-1-16,1 5 0 0,0 2 7 0,2 0 1 15,3 10 0-15,-2-3 0 16,2 5-26 0,2 0-5-16,-2 7-1 0,0 0 0 0,6-5-94 0,-1 10-19 0,3 0-4 0,-3-3-815 15</inkml:trace>
  <inkml:trace contextRef="#ctx0" brushRef="#br0" timeOffset="1858.15">20241 5043 806 0,'0'0'72'0,"-6"5"-58"16,-4 2-14-16,-1 2 0 0,-2 3 358 0,0 7 69 0,-6 2 13 0,-2 5 4 16,-5 2-286-16,-4 5-57 0,-4 7-11 0,-3-5-2 15,-8 5-53-15,0 7-11 0,-3 5-1 0,-4 2-1 16,-1 0-22-16,0 0 8 0,-3 5-8 0,3 0 0 16,-2-3 0-16,-1 3 0 15,6 2 0-15,0-2 0 0,-1-5 0 0,4-2-15 0,4-3 3 0,1-4 0 16,5-3-16-1,0-2-4-15,8-7 0 0,0 0 0 0,5 0-3 0,5-7-1 16,3-2 0-16,3-6 0 0,5-4-151 0,3 1-30 16,2-11-7-16</inkml:trace>
  <inkml:trace contextRef="#ctx0" brushRef="#br0" timeOffset="2139.42">20987 5229 2692 0,'0'0'120'0,"10"9"24"0,6-2-116 0,5 12-28 0,8 0 0 0,1 7 0 0,1 2 37 0,1 5 2 15,2 2 0-15,-2 10 0 0,0-3 11 0,0 10 2 0,-1-5 1 0,-1 5 0 16,1 2-40-16,1 2-13 0,0 8 8 0,0-1-8 31,-6 8-69-31,1-3-18 0,2 5-3 0,-3-5-1 16,-2 0-63-16,0 5-13 0,-3-7-2 0,-3-5-864 15</inkml:trace>
  <inkml:trace contextRef="#ctx0" brushRef="#br0" timeOffset="2654.74">18791 6316 2361 0,'-3'-8'210'15,"0"-1"-168"-15,-2-3-34 0,5 8-8 0,0-3-10 0,0 4-4 16,5-9-1-16,3 5 0 0,3-7 31 0,2 2 5 16,3 3 2-16,3-5 0 0,-1 2 3 0,3 8 1 15,0-6 0-15,6 5 0 0,5-2-38 0,2 7-7 16,6 5-2-16,2 2 0 0,0 3 7 0,3 8 1 15,-2 11 0-15,-4 1 0 16,-2 5-13-16,-2 5-3 0,-3 7 0 0,-3 5 0 16,-8-2-45-16,-3 1-10 15,-4 3-1-15,-6-2-1 0,-8-2 20 0,-6-3 4 0,-2-7 1 16,-5 0 0-16,-8-8 88 0,-3-3 17 0,-2 1 4 0,-9-9 1 0,-2 1 43 0,-5-4 9 0,0-4 2 0,-3-2 0 16,0-9-26-16,5 1-5 0,3-8-1 0,0 1 0 15,2-9-32-15,1-2-8 0,0 0 0 0,2-5-1 16,3-2-15-16,2-9-4 0,1 1 0 0,2-6 0 15,6-2-25-15,-1-3-6 0,6-3-1 0,2-1 0 16,3 1-7-16,6-1-1 16,-1-3-1-16,6 7 0 0,2 0-23 15,0 4-5-15,8-4-1 0,-2 7 0 16,2 0-124-16,6 5-25 0,20-31-5 0,-2 24-612 0</inkml:trace>
  <inkml:trace contextRef="#ctx0" brushRef="#br0" timeOffset="3279.37">21426 6497 2300 0,'3'-7'51'0,"2"-1"10"0,3 1 3 16,5 0 0-16,8-4-52 0,0 4-12 0,6-8 0 0,7 8 0 0,6-7 35 0,0 3 4 15,-3 3 1-15,0 1 0 0,0 0-20 0,2 0-3 16,4 7-1-16,-1 0 0 15,0 0-16-15,-2 7 0 0,2 5 0 0,-2 2-9 16,-3 0 9-16,-2 5 0 0,-6 2 0 0,-3 8 0 31,1 3-47-31,-9 8-7 0,-2 5-2 0,-5-3 0 0,-3 6 12 16,-8-9 1-16,-3 6 1 0,-5-5 0 0,-5-5 34 0,-3 1 8 0,-5-6 0 0,-6-1 0 16,-5-4 53-16,-5 1 13 0,-2-5 2 0,-6-2 1 0,0-5-13 0,0-4-2 15,2-1-1-15,1-6 0 0,0-6-10 0,-1-6-3 16,1 2 0-16,0-7 0 0,5-5-22 0,2 2-5 15,4-4-1-15,4-5 0 16,3-4-35-16,6-1-7 0,-1-7-2 0,6 3 0 16,2-9-9-16,1 1-3 0,5-1 0 15,-1 1 0-15,4 6-60 0,2-3-13 0,0 4-3 0,2 3 0 16,1 5-48-16,0-2-9 0,2 1-3 0,0 3 0 0</inkml:trace>
  <inkml:trace contextRef="#ctx0" brushRef="#br0" timeOffset="3753.64">18764 6896 1900 0,'-13'0'84'0,"5"0"18"0,0 0-82 0,-2 7-20 0,-1-2 0 0,0 2 0 32,1 0 138-32,-3 3 23 0,-3 1 5 0,-3 11 1 0,-2-4-86 0,-3 11-17 0,-2 1-3 0,-6 3-1 15,-8 2-41-15,1 8-9 16,-9 4-2-16,0 2 0 0,-2-2-8 0,0 3 0 16,0 4 0-16,-6 5 0 0,-2 2 0 0,0-3-11 0,-1 1 3 15,4-2 0-15,2 4 8 0,3-2 0 16,2 2 0-16,3-9 0 0,-3-3 0 0,6-4 0 0,2-5 0 15,3-5 0-15,6-5-20 0,4-6-3 0,3-1 0 0,6-6 0 16,5-5-90 0,5-5-19-16,2 0-3 0,6-7-900 0</inkml:trace>
  <inkml:trace contextRef="#ctx0" brushRef="#br0" timeOffset="4045.45">19037 6835 2588 0,'0'0'57'0,"10"3"12"0,-2 8 3 0,8 3 0 0,3 1-58 0,2 8-14 0,0 1 0 0,0 9 0 0,6 7 48 0,-6 4 6 15,3 3 2-15,-1 3 0 0,1 8-36 0,3 4-6 16,-3 3-2-16,2 4 0 0,3 8-12 0,0-1 0 15,6-1 0-15,2 5 0 0,0 0 0 0,0-3 0 0,0-1 0 16,2-1-10 0,-2-5-19-16,1-1-4 15,-4-1-1-15,-2-2 0 0,-1-5 11 16,-1-9 3-16,-1-3 0 0,-3-2 0 0,-5 0 6 0,0-9 2 0,-5-3 0 0,0-5 0 16,-3-6-13-16,-2 0-3 0,-3-8 0 0,0-2-720 0,-5-2-144 15</inkml:trace>
  <inkml:trace contextRef="#ctx0" brushRef="#br0" timeOffset="4507.55">16978 8529 2484 0,'0'0'55'0,"0"-12"11"0,3 2 2 0,2-6 1 0,6 0-55 0,2-8-14 16,3 3 0-16,2-5 0 0,6 5 8 0,3 0 0 15,-1-5-8-15,6 7 12 0,0-2-4 0,2 7-8 16,0-5 11-16,1 9-11 0,-1-1 0 0,3 6 0 15,3 5 0-15,-3 5 0 0,0 9 0 0,0 0 0 16,-2 9 0-16,-4 6 0 16,-7 6-38-16,-3 10-2 0,-5-3 0 15,-5 5 0-15,-3 5 5 0,-8 2 1 0,-6 0 0 0,-2-2 0 0,-10-5 34 0,-1-5 16 16,-7-2-2-16,-3-2 0 0,-3-3 28 0,0-2 6 16,1-5 0-16,-4-2 1 0,3-5 4 0,-2-2 1 0,-6-5 0 0,1-7 0 15,2-2-7-15,-3-10-2 0,3-2 0 0,2-7 0 16,1 0-29-16,8-7-7 0,2-5-1 15,3 0 0 1,-1-7-28-16,9-9-7 0,3-3-1 0,2-4 0 0,5-8-12 16,0 8-4-16,3-5 0 0,8 2 0 0,0 5-124 0,8 0-24 15,0 4-6-15</inkml:trace>
  <inkml:trace contextRef="#ctx0" brushRef="#br0" timeOffset="4979.1">19574 8644 2775 0,'0'0'61'0,"5"0"13"0,6-7 2 0,2 0 2 0,3 2-62 0,2-2-16 0,4 0 0 0,1 0 0 0,-1 0 16 16,1 4 0-16,1-1 0 0,0-3 0 0,0 7-16 0,2 0 0 0,1 0 0 0,-1 2 0 31,1 10-28-31,-4 0-1 0,1 4-1 0,-3 3 0 16,1 7-27-16,-7 2-6 0,-4 5-1 0,0 0 0 15,-6 2 20-15,-5-2 4 0,-8 0 1 0,0 0 0 0,-3 0 68 0,-7 0 14 16,-6-5 2-16,-2 0 1 0,-3-2 31 0,-1 0 7 16,1-7 0-16,0-3 1 0,0 3-31 0,0-7-6 15,0-5-2-15,-3-5 0 0,3-2-29 0,3-2-5 0,2-3-2 16,0-4 0-16,3-5-25 0,2-5-5 0,1-7 0 16,7 0-1-1,3-7-38-15,6-2-7 16,4-5-2-16,4-5 0 0,4-4 14 0,6-3 2 0,3-9 1 15,7 2 0-15,3 3-170 0,3 2-35 0,31-52-6 16,-10 37-592-16</inkml:trace>
  <inkml:trace contextRef="#ctx0" brushRef="#br0" timeOffset="5390.18">21992 7139 576 0,'0'0'25'0,"0"0"6"0,-8 0-31 0,0 0 0 0,-2-3 0 0,2 3 0 16,8 0 428-16,-8 0 80 0,0-4 16 0,0 8 4 16,-3 3-411-16,3 0-81 15,-2 0-17-15,-3 8-3 0,-3 3 3 0,0 11 1 16,0-4 0-16,-5 15 0 0,0 0 19 0,-6 7 4 16,-7 15 1-16,-3 3 0 0,-8 8-18 0,0 3-3 0,-8 4-1 15,5 0 0-15,-2 7-22 0,2 0-12 0,-7 0 2 0,2 4 0 16,3-8 10-16,2-1-12 0,0-2 12 15,3-7-12-15,8 0-32 0,6-7-8 0,2-5 0 0,5-7-1 32,3-9-41-32,5-5-8 0,2-10-2 0,1-4-601 15,5-7-121-15</inkml:trace>
  <inkml:trace contextRef="#ctx0" brushRef="#br0" timeOffset="5711.78">22281 6896 2412 0,'0'0'107'0,"2"7"21"0,4 1-102 0,1 3-26 0,4 3 0 0,5 5 0 15,0 2 22-15,5 8-1 0,5 1 0 0,1 1 0 16,2 9-21-16,0 0 0 16,0 4 0-16,3 6 0 15,-6 2-28-15,1 9-9 0,2 5-3 16,3 2 0-16,-3 5 13 0,0 0 3 0,0 2 0 0,0 5 0 0,3 4 3 0,-3-1 1 0,3-6 0 0,-3-1 0 16,-3-1 32-16,-2-2 6 0,-3-5 2 15,0-2 0-15,-2-5-20 0,-3-5 0 0,0 1 0 0,-3-5 0 16,3-3-16-16,-6-2-4 0,1-7-1 0,-3-2-960 15</inkml:trace>
  <inkml:trace contextRef="#ctx0" brushRef="#br0" timeOffset="6190.95">20725 8884 2548 0,'0'0'113'0,"0"-5"23"0,5-2-108 0,0-7-28 0,6 2 0 16,5-2 0-16,0-2 16 0,2-3-3 0,3 0 0 0,3-2 0 15,-3 2-13-15,3 5 0 0,-3-5 8 0,3 5-8 16,-3 0 0-16,6 2-10 0,2 5 2 0,3 5 0 16,5 2 8-16,-3 2 0 0,-5 10-9 0,3 2 9 15,0 0-12-15,-3 12 3 16,-5 2 0-16,-3 3 0 0,-5 2-3 0,-3-3 0 0,-3 8 0 16,-4-5 0-1,-4 2-22-15,-2-2-5 16,-5 0-1-16,-5 2 0 0,-1-2 40 0,-5-7 12 0,-5 2 0 0,2-4 0 0,-2-8 22 0,-3 3 5 15,-2 0 1-15,0-10 0 0,-4-2 9 0,4-2 3 0,-1-5 0 0,4-5 0 16,-1-2-42-16,5-2-10 0,1-10 0 0,-1 0 0 31,1-2-24-31,5 0-6 0,-3-10-2 0,5 3 0 0,3 0 16 0,0-5 4 0,6 0 0 0,2 0 0 16,2 0 0-16,4 0 0 0,4 3 0 0,-2-1 0 16,3 3-33-16,2 2-7 0,0 5 0 0,6-5-662 15,2 7-132-15</inkml:trace>
  <inkml:trace contextRef="#ctx0" brushRef="#br0" timeOffset="6599.56">23196 8712 2804 0,'13'0'124'0,"-2"0"26"0,-1 5-120 0,6-3-30 0,0 3 0 15,5 7 0-15,-2-3 12 0,-1 3-3 0,-2 2-1 0,-3 5 0 16,-2-5-8-16,-3 7-17 0,-5-2 4 0,-1 2 1 31,-4 0-52-31,-4 5-9 0,-4-7-3 0,-3 9 0 0,-6-2 55 0,-5-5 10 0,3 3 3 0,-11-3 0 16,-2 0 57-16,-3-7 12 0,0 5 3 0,2-5 0 15,1-2-26-15,2-3-5 0,-2-2-1 0,5-2 0 0,0-5 7 16,0 0 1-16,2-7 0 0,3 2 0 16,0-9-26-16,3 0-5 15,5-5-1-15,1 3 0 0,-1-8-20 0,8-4-4 0,2 2 0 0,9-2-1 16,5-5-31-16,3 0-5 16,5-2-2-16,-1-3 0 0,7 5 3 0,1-2 0 0,1 2 0 0,3 0 0 15,-1 5-16 1,1 2-4-16,-1 5 0 0,0 2 0 15,6 5-3-15,-3 0-1 0,0 2 0 0,3 5 0 0,-3 0-73 16,0 0-15-16,0 7-4 0,-2-5 0 0</inkml:trace>
  <inkml:trace contextRef="#ctx0" brushRef="#br0" timeOffset="7724.26">22699 3945 2300 0,'0'0'102'0,"0"0"21"0,0 0-99 0,0 0-24 0,0 0 0 0,-3 7 0 15,3 5 15-15,-3 2-3 0,3 5 0 0,-2 4 0 16,-1 3-3-16,0 7-1 0,-2 0 0 0,2 7 0 16,1 2-8-16,-1 5 0 15,3 5 0-15,3 2 0 0,-1-7 8 0,6 5 0 0,0-10 0 0,6-2 0 16,1-2-8-16,4-10 0 16,-1 5-12-16,4-7 12 0,-1-5-12 15,0 0 12-15,3-7-12 0,0-2 12 0,-3-5 0 0,0-7 12 16,0-5 0-16,3-2 0 0,-3 0 25 0,3-7 6 0,0 0 1 15,2 0 0-15,-5-7-16 0,6-5-4 0,-6-5 0 0,-3 3 0 16,-4-5-5-16,-1 0-2 0,-5-7 0 0,0 5 0 16,0-5-17-16,-6 0 8 0,4-2-8 15,-6 2 0-15,0-5-21 0,-6 5-11 16,-4 0-3-16,-3 0 0 0,-6 7 15 0,1-2 2 16,-6 9 1-16,0 0 0 0,0 5 4 0,0 2 1 0,0 5 0 0,3 7 0 15,-3 0 12-15,1 2 0 0,-4 5 0 0,3 5 0 0,-2 2 0 0,5 0 0 16,2 0 0-16,1 5-9 15,-3-5-23-15,2 7-4 0,6 0 0 16,0-2-677-16,2 9-135 0</inkml:trace>
  <inkml:trace contextRef="#ctx0" brushRef="#br0" timeOffset="8043.5">23754 3731 2797 0,'0'0'61'0,"-2"7"13"0,-1 0 2 0,-5 12 4 0,0 0-64 0,-2 2-16 0,-4 14 0 0,1-2 0 16,-5 5 11-16,-1 4-1 0,3 3 0 0,-2 4 0 15,2 5-2-15,0-2-8 0,0 2 12 0,0 5-4 16,3-3-18-16,0 3-4 0,2-5-1 0,3 0 0 15,6-2-49-15,-4-5-9 16,6 0-3-16,3-7 0 16,2 2 0-16,0-4-1 0,1-5 0 15,2-5 0-15,2 0 29 0,4-4 7 0,-4-1 1 0,1-4 0 0,5 0 31 16,2-5 9-16,-2 0 0 0,2 0 0 0,1-7-96 16,0-2-16-16,12-5-2 0,-10-5-1 0</inkml:trace>
  <inkml:trace contextRef="#ctx0" brushRef="#br0" timeOffset="8489.75">24228 3651 2894 0,'0'0'128'0,"0"7"27"0,3 7-124 0,-1 2-31 0,1 6 0 0,-3-1 0 0,2 12 24 0,-4 2 0 0,2 10-1 0,-5-3 0 16,-1 10-15-16,-2-5-8 0,0 5 8 0,0-3-8 16,-2-2 0-16,-1 7-15 0,-2-9 3 0,0 4 0 31,-3-4-77-31,-3 2-15 0,4-7-4 0,-4 0 0 16,6-5 40-16,0-2 8 0,-1-7 2 0,4 0 0 0,4-5 47 0,1-7 11 15,3 0 0-15,-1-2 0 16,3 0 36-16,3-10 8 0,-3 5 0 0,5-7 1 0,0 0-17 0,3-2-3 15,5-5-1-15,-2-5 0 0,2 0-24 0,0-2 0 0,1 0 0 0,1-5 0 16,-1-2-20 0,-1 2-10-16,0-2-2 0,0 0 0 0,1-5-8 0,-1 5-1 15,-3 0-1-15,4 2 0 0,-4 0 42 0,3 7 0 16,-2 5 0-16,2 0 8 0,-2 5 29 0,2 2 7 0,0 2 0 0,-2 5 1 16,-1 0-13-16,-2 5-4 0,3 7 0 0,-3 2 0 0,0 0-12 15,-3 5-4-15,-2 0 0 0,2 0 0 0,-2-3-12 0,-1 8 0 16,-2-3 0-16,3-2 0 0,-3-5 0 0,0 5-21 15,3-7 3-15,-3 2 1 16,-3-2-79-16,0-3-16 0,3 1-4 0,-2-3-585 16,-1-7-118-16</inkml:trace>
  <inkml:trace contextRef="#ctx0" brushRef="#br0" timeOffset="8769.64">24873 3926 2797 0,'27'-7'124'0,"-14"14"25"0,3-7-119 0,5 12-30 0,-2 2 0 0,2 5 0 16,0 2 16-16,-2 0-2 0,-1 5-1 0,1 0 0 16,-6 2-13-16,-5 3 0 0,0-1 0 15,-6 8 0-15,-2 2 0 0,-8 2-13 0,1 5 1 0,-7 5 0 16,-2-5-10-16,-2 5-2 0,-6-3 0 0,-5-2 0 15,-8 5-8 1,5-17-1-16,-5 3-1 0,-3-3 0 16,-5 5 3-16,3-7 1 0,-5 0 0 0,-1-5 0 15,-2 0-3-15,-19 10-1 0,3-5 0 0,5-5-682 0,5-2-137 0</inkml:trace>
  <inkml:trace contextRef="#ctx0" brushRef="#br0" timeOffset="9157.49">22378 5001 2559 0,'-5'-12'56'0,"5"7"12"0,0 3 3 0,5-3 1 0,-5 5-58 0,6-7-14 0,-1 7 0 0,6 0 0 16,2 0 12-16,5-2 0 0,1 2 0 0,5 0 0 15,2 0 16-15,9 0 4 16,4 2 0-16,9-2 0 0,5 5-32 0,5-3 0 0,3 3 0 16,2-5 0-16,4 7 22 0,1 0-2 15,4 0 0-15,2-2 0 0,0 2 11 0,0-5 1 16,3 5 1-16,2 3 0 0,8-3-8 0,-2 0-1 15,-3 2-1-15,5 3 0 0,6-5-15 0,-6 0-8 0,-5 5 10 16,3-5-10-16,2 0 0 0,1-5 0 0,-6 3 0 0,0 2 0 16,-8 0-10-16,-16-2-5 15,0-3-1-15,-2 3 0 0,2-3-152 16,-5-2-30-16,-3 0-6 0,-5 7-2 0</inkml:trace>
  <inkml:trace contextRef="#ctx0" brushRef="#br0" timeOffset="13486.45">19608 10377 2458 0,'0'0'109'0,"3"-2"23"0,2-3-106 15,-5 5-26-15,8 0 0 0,-3 7 0 0,3 0 35 0,3 5 1 0,-3 2 1 0,2 12 0 16,1 0 19-16,0 4 3 0,-1 10 1 0,1 7 0 15,-1 10-35 1,4-1-6-16,-4 3-2 0,1 2 0 0,2 0-17 0,-2 3 0 16,-1-8 8-16,-2-2-8 0,0-2 0 0,-3-5-16 15,1-7 4-15,-4-5 0 0,1-4 3 0,0-7 1 16,-1-1 0-16,-2-6 0 0,3 1-4 0,-3-6 0 16,0-2 0-16,0-6 0 0,0 3 0 0,0-7 0 0,0 0 0 15,0 0 0 1,3-7-25-16,-1-5-6 0,3-2-1 0,-2-4 0 0,2-4 36 0,-2-3 8 0,5-4 0 15,-3 1 0-15,3-5 0 0,0-4 0 0,3 6 0 0,2 0 0 16,0-2 0-16,3 5 0 0,-3 2 0 0,3 5-8 16,5 2 8-16,-2 5 8 0,-1 0-8 0,1 7 11 15,-1 0 1-15,-2 7 0 0,3 0 0 0,-6 2 0 0,3 5-12 16,-3 10 10-16,3-1-10 0,-3 3 10 0,0 9-10 0,3-2 0 16,-5 7 0-16,2 0 0 0,0 2 0 15,-2-2-11-15,0 0 1 0,-3-5 0 0,-1 5 10 0,1-7 11 16,-2 2-3-16,-1 5 0 15,-2-7-32-15,2 0-6 0,0-5-2 0,0 0 0 16,1-2-160-16,2-7-32 16</inkml:trace>
  <inkml:trace contextRef="#ctx0" brushRef="#br0" timeOffset="13850.6">20598 11054 2361 0,'0'0'104'0,"0"0"23"0,0 0-102 0,0 0-25 0,0 0 0 0,-3-2 0 15,3-3 158-15,3-2 26 0,2-2 6 0,6-3 1 16,2-2-152-16,3-5-31 16,8-2-8-16,5 0 0 15,2-3-20-15,4 3-7 0,-1-5-1 0,1 5-1 16,-6 0-10-16,3 0-1 0,-6 2-1 0,6 0 0 0,-1 5 17 0,4 2 4 15,-1 3 1-15,-2 2 0 0,-3 2 19 0,3 3-10 16,-6 4 10-16,1-2-8 0,-3 7 8 0,-1 0 0 16,1 5 0-16,-3 2 0 0,-2 0 8 0,-3 0 3 0,0-2 1 0,0 2 0 0,-1-2 6 15,1-3 2-15,3 3 0 0,2 0 0 16,0-5 9-16,3 2 3 0,2-4 0 0,4-2 0 0,-4 1-32 16,6-8 0-16,-3 1 0 0,0-2 0 15,-3-2 0-15,1 0 0 0,-1-2 0 0,-5-8 0 16,3 3-45-16,0 0-15 15,-3 0-4-15,0 0 0 0,1 0-120 0,-4-3-24 0,1 8-4 0,-6 2-2 16,0 0 13-16,-5 2 2 0,0 3 1 0</inkml:trace>
  <inkml:trace contextRef="#ctx0" brushRef="#br0" timeOffset="15712.46">22278 9940 403 0,'0'0'36'0,"0"0"-36"16,0 0 0-16,0 0 0 0,0 0 470 0,0 0 87 15,0 0 18-15,0 0 3 0,0 0-434 0,-3 9-86 0,1-2-18 0,-4 7-3 32,1 5-37-32,0 2 0 0,-1 5 0 0,-4 7 0 0,2 7 0 0,-3 2 0 0,1 15 0 0,2-1 0 15,-3 3 0-15,1 2 0 0,2 0 0 0,0 3 0 16,0-3 0-16,0-5 0 0,3 1 0 16,-1-8 0-16,4-2 0 0,2-2 0 15,-3-10 0-15,6 3 0 0,-1-8 27 0,4 1 10 0,-4-5 3 0,6-3 0 16,-2-4-23-16,1 2-4 0,1-9-1 15,0 2 0-15,3-7-12 0,-1-2 9 0,4-3-9 16,2-2 8-16,2-2-8 0,6-3 0 0,0-2 0 16,2-4 0-16,3 1 0 0,0-4 0 0,1-5 0 0,1 0 0 15,-2-2 0-15,0 2 0 0,-2-2 0 0,-1 2-11 16,1-4 11-16,-1-1 0 0,-2-1 0 0,3 3 0 16,-4-6 0-16,1 7 0 0,-3-3 8 0,-2 3-8 15,-6 0 0-15,-2 0 0 0,-1-3 0 0,-7 8 0 16,0-8 11-16,-6 10-3 0,0-7 0 0,-5 7 0 15,-2 0-8-15,-1 2 0 0,1-2 0 0,-4 7 0 16,1 0 0-16,-3 0 0 0,3 2 0 0,0 3 0 0,2-3 0 0,1 5 0 16,-1 0 0-16,0 7 0 0,1-7 0 0,2 7 0 15,0-2 9-15,3 4-9 0,-1-2 0 0,4 5 0 16,-1 2 0-16,3-2-12 16,0 7 12-16,3-3 0 0,-1-2 0 0,1 5-8 15,5-5 8-15,0 5-8 0,3 0 8 0,-1-5-8 0,3 5 8 16,1-3 0-16,1 3 0 0,1 0 0 0,-2-3 0 0,1 3 0 15,1 0 0-15,-2 2 0 16,-1-2 0-16,0 2 0 0,-5 0 0 0,0 5 0 16,0 0 0-16,-6 7 0 0,1 0 8 0,-6 2-8 0,1-2 0 0,-1 7 0 15,1 0 0-15,-9-5-8 0,0 5 8 0,-5 0 0 16,-2-2 8-16,-3-3-8 0,-3 5 8 0,3-7-8 0,-3 3 8 16,3-4-8-16,-3-1 0 0,0-3 0 15,0-7 0-15,-2 1 0 0,-1-4 0 0,1-3-8 0,2-4 0 16,0-4 0-16,1-7 8 0,-1 0 0 0,3-4-9 0,-1-3 9 15,7-8 0-15,-1-3-9 0,2-4 9 0,7 1 0 16,1-7 0-16,4-5 0 0,2-4 0 0,8-3 0 16,-1 4 0-16,4-4 0 0,8 0 0 0,-1 5 0 15,1-5-12-15,4 2 12 0,1 3-12 0,3-2 12 16,-1 6-10-16,1 0 10 0,-4-2-8 0,4 10 8 16,2-3-12-16,-3 3 4 15,6 1 0-15,0 6 0 16,2-3-26-16,1 0-5 0,-6 0-1 0,3 5 0 15,-1-4-118-15,-2 3-24 0,-2 1-5 0,-3 0-769 0</inkml:trace>
  <inkml:trace contextRef="#ctx0" brushRef="#br0" timeOffset="16068.72">23082 10718 230 0,'11'-7'10'0,"-11"7"2"0,0 0-12 0,5 0 0 15,-5 0 0-15,5 0 0 0,3 0 476 0,-2 2 92 16,-6-2 18-16,8 5 4 0,0-5-386 0,-3 7-76 16,-5-7-16-16,5 7-4 0,0 0-41 0,1 0-9 15,-4 5-2-15,-2 2 0 0,0 0-26 0,0-2-6 16,-2 9 0-16,-1-7-1 0,-2 5-7 0,2-5-2 15,-2 0 0-15,0 5 0 0,-1-7-14 0,-2 2-8 16,6-7 8-16,-4 5-13 0,1-5-1 0,0-5 0 16,5-2 0-16,0 0 0 15,0 0-23-15,0 0-5 0,0 0-1 0,0-2 0 16,2-5 5-16,1-5 1 0,2 0 0 0,3-2 0 16,0 0 7-16,3-5 2 0,2-2 0 0,0 0 0 0,-2-5 19 0,5 0 9 15,-3 5-8-15,3-5 8 0,0 0 25 16,0 5 11-16,-1 0 1 0,1 2 1 0,-2 5-10 0,-4 0-1 0,1 2-1 15,-1 5 0-15,1 5 21 0,-3-3 4 0,0 5 1 0,0 5 0 16,0-3-8-16,0 10-2 16,0-3 0-16,-1 10 0 0,1 0-26 0,0 2-6 0,-2 5-1 0,2 0 0 15,-6 2-9-15,4 0 0 0,-4 5 0 0,1-4 0 16,-1 1-9-16,-2-2-1 0,0-2 0 0,-2 2 0 31,2-2-77-31,-3 0-15 0,-2-5-3 0,2 5-1 0,-5-5-118 0,3-2-24 16</inkml:trace>
  <inkml:trace contextRef="#ctx0" brushRef="#br0" timeOffset="26979.6">7268 2223 1652 0,'5'-16'73'0,"-2"9"15"0,2 4-70 0,6-4-18 0,2 3 0 0,8-10 0 16,-2 6 27-16,7 4 1 15,6-3 1-15,0 4 0 0,5-1 0 0,3-3 0 16,2 4 0-16,3-1 0 0,2 4-16 0,6 0-3 0,8 0-1 0,0 4 0 15,-5-1-9-15,5-3 0 0,2 0 0 0,6 0 0 16,5 7 0-16,0-7 8 0,-5 4-8 0,7-1 0 16,7-3 0-16,-1 0 0 0,0 7 0 15,2-3 0-15,4 1 0 0,1 2 0 0,1 3 0 0,0-10 0 16,-2 11 0-16,4-8 0 0,6 4 0 0,3 2 0 16,-1-2 11-16,1-4-3 0,2 4-8 0,0-3 12 15,0 3 18-15,1-4 3 16,-1 2 1-16,0-5 0 0,-2 4-17 15,2-1-3-15,-3 1-1 0,1-1 0 0,-1-3 7 16,-2 7 2-16,3-7 0 0,-6 0 0 0,0 0 4 0,1 0 1 0,-1 0 0 16,-3 4 0-16,-2-8-27 0,0 4 0 0,3 4 8 0,-6-1-8 15,1 1 0-15,-4-1 0 0,-4 4 0 0,-1-2 0 0,0-1 9 16,-5 3-9-16,-7 3 10 0,-4-3-10 16,1 5 0-16,-1-5 0 0,-2 0 0 0,-6 0 0 15,-2 4 0-15,-5-1 0 0,-6-1 0 0,1 1 0 0,-4-3 0 0,-2 4 0 16,-2-3 0-16,-3-4 0 0,-3-1 0 0,-6-3 0 15,1 0 0-15,-5 0 0 16,-1 0-76-16,-2-3-16 0,-3-1-2 0</inkml:trace>
  <inkml:trace contextRef="#ctx0" brushRef="#br0" timeOffset="27674.77">10724 544 979 0,'2'-19'43'0,"4"12"9"0,-6 0-41 0,2 2-11 0,1 3 0 0,-3-5 0 0,0 7 180 0,0 0 35 16,0 0 6-16,0 0 2 0,0 0-166 0,0 0-33 15,2 9-6-15,-2 3-2 0,-2 2-6 0,-1 0-2 16,1 5 0-16,-4 0 0 0,-2 2 2 0,6 0 0 16,-4-2 0-16,4 7 0 0,-1-5-2 0,6 5 0 15,2-7 0-15,0 2 0 0,6-2-8 0,-1-3 8 16,4-2-8-16,2-2 8 0,-3 2-8 0,3-2 0 0,0-2 0 15,2-6 0-15,-2 1 0 0,2-5 0 16,1 0 9-16,2-9-9 0,-2 6 11 0,-1-9-3 0,6 3 0 0,-3-3 0 16,-2 0 0-16,-1-2-8 0,3 0 12 0,-2 2-4 15,-3 3-8-15,-3-10 10 0,3 5-10 0,-6 2 10 16,-2-9-2-16,0 7-8 0,-2 2 12 16,-1-9-4-16,-5 7-8 0,0-7 0 0,-3 2 0 15,1-7 0-15,-4 7 9 0,-2-2-9 16,-2 0 10-16,-3 2-10 0,-1-7 8 0,-2 12-8 0,-2-5 0 15,2 10 0-15,-2-3 8 0,-1-2-8 0,-2 7 0 0,2 2 0 0,3 3 12 16,1-3-3-16,-4 10-1 0,3-5 0 16,3 7-8-16,0 0 0 0,-3 0 0 0,3 5 8 0,-1 2-8 15,1 0 0-15,3 0-10 0,2 0 10 16,0 5-33-16,0-7-1 0,5 2 0 16,0 0 0-16,3 5-55 0,3-10-11 0,2 3-3 0,1 2-677 15</inkml:trace>
  <inkml:trace contextRef="#ctx0" brushRef="#br0" timeOffset="27981.98">11554 215 1209 0,'-2'-5'108'0,"-4"0"-87"0,-2 5-21 0,3-2 0 15,-3-3 189-15,3 3 34 16,0 2 6-16,-3 2 2 0,0 3-171 0,-3-3-33 16,-2 8-7-16,2-1-2 0,1 10-18 0,-3-5 10 0,-1 7-10 0,4-2 8 15,-1 7-8-15,1 2 0 0,-1 5 0 0,6 2-11 16,-1 3 11-16,1-10 0 0,5 10 0 0,0-8-8 16,3 8 8-16,5-10 0 0,0 5 0 0,2 3-8 31,1-6-21-31,2-2-4 0,0-2-1 0,1-5 0 0,1 5-19 0,7-5-4 0,-1-6-1 0,0 1-490 31,3-7-99-31</inkml:trace>
  <inkml:trace contextRef="#ctx0" brushRef="#br0" timeOffset="28461.03">12023 109 1958 0,'0'-12'174'0,"0"3"-139"16,2-3-35-16,-2 5 0 0,3 0 62 0,-3 7 6 16,0 0 0-16,0 0 1 0,0 0-45 0,5 9-10 15,-2 3-2-15,-3 9 0 0,-3-2-2 0,-2 9-1 0,-3 5 0 0,-5 0 0 16,-3 7-1-16,0 5 0 0,-5 4 0 0,0-2 0 15,-3 0-8-15,0 5 8 16,6-5-8-16,-4 0 8 0,7-12-17 0,-1 5-4 16,2-7-1-16,4-4 0 15,-1 1-30-15,3-9-5 0,3 5-2 0,2-12 0 16,-2 0 34-16,5-2 6 0,-3-5 2 16,3-4 0-16,0-3 9 0,6 0 0 0,-1 0 0 0,3-3 0 0,3-9 0 0,-1 3 0 0,3-7 0 0,1 1 8 15,-1 1-8-15,-3 0 0 0,4 0 8 0,-1-5-8 16,3 0 8-16,-3 5-8 0,0 0 10 0,0 0-10 15,1-5 11-15,-4 10-11 0,1-3 12 0,2 5-12 16,-2-5 21-16,-1 5-2 16,-2 5-1-16,0-3 0 15,0 1-5-15,0 4-1 0,-3 0 0 0,3 0 0 0,0 0-12 0,0 4 0 16,0 3 8-16,-5 0-8 0,5 5 0 0,-3-3 0 0,0 3 0 0,0 2 0 16,-2 0 0-16,2 3 0 0,-2-1 0 0,0-1 0 15,-1 3 0-15,4 1 0 0,-4 0 0 0,1 2 0 0,0-7 0 0,-1 0-18 16,4 5 2-16,-1-7 1 15,0-5-94-15,0 2-19 0,1 3-4 0</inkml:trace>
  <inkml:trace contextRef="#ctx0" brushRef="#br0" timeOffset="28743.28">12512 311 2210 0,'5'-19'98'0,"-2"17"20"0,5-5-94 16,0-5-24-16,3 5 0 0,2 0 0 0,0 7 40 0,6 0 4 15,-1 0 1-15,-2 5 0 0,0-3-15 0,-3 12-3 0,0-2-1 0,-2 2 0 16,-3 5-26-16,0-3 8 0,-3 15-8 0,0-3 0 16,-5 0 8-16,-2 5-8 0,-6 5 8 0,-3-3-8 31,-2-9-24-31,-3 9-11 0,-2 3-1 0,-1-10-1 0,0 5 8 0,1-5 1 15,-1 5 1-15,1-7 0 0,-1 0-16 0,4-5-3 0,-4 5-1 16,0-5 0-16,1 0-70 0,-3-2-15 0,0 2-2 0,-1-4-1 16</inkml:trace>
  <inkml:trace contextRef="#ctx0" brushRef="#br0" timeOffset="29196.74">11459 1076 2070 0,'3'0'45'0,"2"-7"10"0,3 4 1 0,5-4 3 0,8 2-47 0,3-2-12 0,0 5 0 0,2-3 0 15,4 3 22-15,1 2 2 0,1 0 1 0,5 0 0 16,-2 0-14-16,4 0-3 0,4 0-8 0,-1 0 12 15,-2 2-12-15,-1-2 0 0,-2 5 0 0,0-3 0 16,-2-2-29 0,2 0-3-16,-3 0 0 0,1 0 0 15,-6 0 2-15,2 0 0 0,-4-2 0 0,-1-3 0 0,-2 5 21 0,0-2 9 16,-3-3-8-16,-5 1 8 0,0 1 0 0,-6 3-8 0,-2 0 8 0,0-5 0 16,-8 5 0-16,0 0-10 0,0 0 10 0,0 0 0 15,-5-2-56-15,-3 2-5 0,-2 0-1 16,-6 0-470-16,-6 2-95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2T16:38:13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14981 5081 1303 0,'0'0'57'0,"0"0"13"0,0 0-56 0,5-5-14 16,0-7 0-16,-2 10 0 0,-3 2 65 0,0 0 11 0,0 0 1 0,3-5 1 15,2 3-47-15,-5 2-10 16,0 0-1-16,0 0-1 0,0 0 16 0,0 0 3 16,0 0 1-16,-5-5 0 0,-1 3-39 0,-2 2 0 0,0 2 0 0,-2 3 0 15,-1-3 0-15,1 3 0 0,-4 2 8 0,1 0-8 16,-5 5 0-16,-3-3 0 0,-3 3 0 0,-5 2 0 16,0 0 0-16,-3 0 0 15,3 5 0-15,-3-5 0 0,-2 5-12 0,-1 0-3 0,6-3-1 16,3 1 0-16,-4-1 16 0,4-2 0 0,-3 5 0 15,2-5 0-15,-2-2 10 0,0 2 5 16,0-7 1-16,3 7 0 0,2-7-16 0,3 5 0 0,0-5 0 0,2 5 0 16,3-5 0-16,-2 0 0 0,2 0 0 0,5-2 0 31,-2-3-29-31,5 3-6 0,0-3-1 0,3 3 0 0,-1-5 8 0,6 0 2 16,0 0 0-16,0 0 0 0,0 0-30 0,0 0-7 0,0 0-1 0,0-5-568 15</inkml:trace>
  <inkml:trace contextRef="#ctx0" brushRef="#br0" timeOffset="320.54">14338 5217 1652 0,'-8'-7'36'0,"3"7"8"0,-3 5 2 0,0-3 0 0,0 3-37 15,0-3-9-15,0 3 0 0,3 2 0 0,-3-5 41 0,2 5 7 16,-4 5 0-16,2-5 1 0,0 5-29 0,0-5-7 0,-3 7-1 16,1-2 0-16,2-3-12 0,-3-2 0 15,3 5 0-15,0 0 0 0,0-3 0 0,3 3 0 0,0 0 0 0,0-3 0 16,-1-2 0-16,6 0 0 0,-2 0 0 16,2 0 0-16,-3 3 0 0,6-3 0 0,-3-5 0 0,5 5 0 15,0-7 0-15,6 5 0 0,-1-3 0 0,6-2 0 16,3 0 39-16,-1 0 1 0,1-2 1 0,5-3 0 15,2 5-22-15,3-2-5 0,-2-3-1 0,-1 5 0 16,1-7-13-16,-1 7-15 0,0-7 3 16</inkml:trace>
  <inkml:trace contextRef="#ctx0" brushRef="#br0" timeOffset="1819.9">5162 4874 403 0,'0'0'36'0,"0"0"-36"16,0 0 0-16,0 0 0 0,0-5 150 0,0 5 23 15,0 0 5-15,0 0 1 0,0 0-79 0,0 0-16 16,0 0-4-16,0 0 0 0,0 0-54 0,0 0-11 16,0 0-3-16,0 0 0 15,3 5-12-15,5-3 0 0,2 3 8 0,-2-3-8 0,8 5 14 16,-8-2 0-16,10 2 0 0,-4-2 0 15,4 2-14-15,-2 0 8 0,5 2-8 0,0-4 0 0,-2 2 10 0,2 0-10 16,3 0 10-16,-6 0-10 0,4 0 0 0,1 0 0 16,-1-2 0-16,1 7 0 0,-7-5 0 0,5 0 0 15,1 0 0-15,-1 0 0 0,-3 0 0 0,1 0 0 16,2 5 0-16,-2-5 0 0,-1-5 0 0,1 5 0 0,-1-2 0 16,1 2 0-16,2 0 0 0,-8 0 14 15,6-7-2-15,-4 5-1 0,1-3 7 0,0 5 2 0,-3-2 0 0,3-5 0 16,-5 2-20-16,5 3-12 0,-8 2 1 0,2-7 1 15,-7 0 10-15,-3 0 0 0,8 5 0 16,-8-5 8-16,0 0-24 0,0 0-4 0,0 0 0 0,0 0-1 16</inkml:trace>
  <inkml:trace contextRef="#ctx0" brushRef="#br0" timeOffset="2174.17">5704 5022 1440 0,'0'0'128'0,"-2"0"-103"0,2 0-25 0,0 0 0 0,0 0 83 0,8 7 11 15,2 5 2-15,-2-5 1 0,11-5-49 0,-9 5-11 16,4-2-1-16,1-3-1 0,4 3-6 0,-1 2-1 15,4-7 0-15,-4 7 0 0,3-7-16 0,1 7-3 16,-7-7-1-16,4 5 0 0,-3-3-8 0,-3-2 0 0,0 0 0 0,-5 0 0 16,3 5 0-16,-11-5 0 15,0 0-10-15,0 0 10 0,5 7-19 0,-5 0 3 0,-3 0 0 0,-5 5 0 16,-2-3 8-16,-6-2 8 16,0 5-12-16,-8 2 12 0,-2-2-10 0,-1 2 10 15,1 0-8-15,-1 0 8 0,1-2-12 0,-3 0 2 16,2-3 1-16,6 3 0 15,-8-3-35-15,8 3-8 0,-3 0 0 0,8-3-740 0</inkml:trace>
  <inkml:trace contextRef="#ctx0" brushRef="#br0" timeOffset="3514.94">6789 5128 403 0,'0'0'36'16,"0"0"-36"-16,0 0 0 0,0 0 0 16,0 0 272-16,0 0 47 0,0 0 9 0,0 0 3 15,0 0-214-15,0 0-42 16,0 0-9-16,0 0-2 0,-2 7-41 0,2-7-9 0,0 0-2 0,2 7 0 15,-2 2-3-15,3 3-1 0,2-5 0 0,0 7 0 16,1-7 2-16,-1 0 0 0,0 5 0 0,1-5 0 16,2-2 6-16,-1-3 0 0,1-2 1 0,0 0 0 15,3-2 24-15,5-10 5 0,0 0 1 0,2-4 0 16,1-10-5-16,5-7-1 0,7-2 0 0,1-5 0 0,2-5-27 16,-2-9-6-16,5-5 0 0,-2-2-8 0,2 0 0 0,2 0 0 15,4-10 0-15,-1 3-685 16,3-5-144-16</inkml:trace>
  <inkml:trace contextRef="#ctx0" brushRef="#br0" timeOffset="6260.75">11102 6727 950 0,'0'0'42'0,"0"0"9"16,0 0-41-16,0 0-10 0,0 0 0 0,0 0 0 0,0 0 30 0,0 0 4 15,0 0 1-15,0 0 0 0,0 0-25 0,0 0-10 16,0 0 8-16,0 0-8 0,0 0 0 0,3 7 0 16,-1-5 0-16,1 6-318 15,2-1-69-15</inkml:trace>
  <inkml:trace contextRef="#ctx0" brushRef="#br0" timeOffset="6622.03">15626 5558 172 0,'6'-2'16'0</inkml:trace>
  <inkml:trace contextRef="#ctx0" brushRef="#br0" timeOffset="8002.39">14071 6207 172 0,'0'0'16'16,"0"0"-16"-16,0 0 0 0,0 0 0 16,0 0 13-16,0 0 0 0,0 0 0 0</inkml:trace>
  <inkml:trace contextRef="#ctx0" brushRef="#br0" timeOffset="9721.66">13856 6393 230 0,'0'0'10'0,"0"0"2"0,0 0-12 0,0 0 0 16,0 0 0-16,0 0 0 0,0 0 69 0,0 0 11 15,-5 0 3-15,0-5 0 0,5 5-53 0,-6 0-10 16,4 0-3-16,-4-2 0 0,1 2-2 0,0 0-1 16,5 0 0-16,0 0 0 0,-5 0-6 0,2 0-8 15,0 2 11-15,3-2-11 16,0 0 10-16,-5 0-10 0,5 0 8 0,-3 5-8 0,3-5 21 0,-5 2-1 16,2 3 0-16,3-2 0 0,-2 4 6 0,2-3 1 15,-3-1 0-15,3-3 0 0,0 9 1 0,-3-7 1 16,3 5 0-16,-2 1 0 0,-1-1-6 0,1-3-2 15,-1 3 0-15,3-2 0 0,-5 2-9 0,2 0-1 0,0-5-1 0,1 6 0 16,-1-1 0-16,-2-3 0 0,-1-1 0 0,4 1 0 16,-4 3 5-16,4 0 1 0,-3-2 0 15,2 5 0-15,-2-6-4 0,-1 3 0 0,1 0 0 0,0 5 0 16,-1-2-4-16,1 1-8 0,0 3 11 0,0 1-11 16,-3 3 16-16,0 1-3 0,0-2-1 0,-3 1 0 15,3 4-12-15,-2 3-16 0,2-3 3 0,-3 1 1 16,1-2 12-16,2 5 0 0,-3-9 0 0,0 1 0 15,1 4 0-15,2-6 0 0,-5 1 0 0,2 1 0 16,-2 1 0-16,2-2 13 0,1-1-2 0,-1 1-1 16,1-3 10-16,-1-3 1 0,3 4 1 0,-3 3 0 15,3-3-22-15,1-4 0 0,-1-1 0 0,0 1 0 0,0-4 11 16,0 5-3-16,3-5 0 0,-3 3 0 16,2-3 2-16,1 2 0 0,0-6 0 0,-1 4 0 15,1 0-10-15,2-3 12 0,1-1-12 0,2-3 12 0,0 0-12 0,0 0 0 16,0 0 0-16,0 0 0 0,0 0 0 0,-3 7 0 15,3-7 0-15,0 0 0 0,0 0-13 0,0 0 1 16,0 0 1-16,5 0 0 16,1-3-48-16,-1 3-9 0,3-4-3 0,0 1 0 0</inkml:trace>
  <inkml:trace contextRef="#ctx0" brushRef="#br0" timeOffset="12045.2">13388 7802 439 0,'0'0'19'0,"0"0"5"16,0 0-24-16,0 0 0 0,0 5 0 0,0-5 0 15,-5 7 88-15,2 0 14 0,0-3 2 0,3-4 1 0,-2 3-59 0,-1 4-12 16,-2-2-2-16,5-5-1 16,-3 2-10-16,0 3-1 0,1-3-1 0,-1 3 0 15,1 2 9-15,-4-3 1 0,4-1 1 0,2-3 0 16,-6 0-18-16,4 4-3 0,2-4-1 0,-3 3 0 15,0 4 0-15,3-7 0 0,0 0 0 0,-2 5 0 16,2-5-8-16,-3 2 8 0,0 3-8 0,3-5 8 0,-2 4-8 0,-1-1 0 16,3 4 0-16,-3-3 0 15,3-4 0-15,0 0 0 0,-5 3 0 0,3 4 0 16,-1-2 0-16,0-3 0 0,1 3 0 0,-1 2 0 0,0-3 0 0,1-1 0 16,-1 4-9-16,0-3 9 0,1-1 0 0,-1 4 0 15,-2-7 0-15,2 7 0 0,1-2 0 0,-1 2 0 16,0-7 0-16,1 7 0 0,-4-3 0 0,6-4 0 15,-2 3 0-15,-1 1 0 0,0-1 9 0,1 2 6 0,-1-3 1 0,3-2 0 16,0 5-24-16,0-5-5 16,-5 2-1-16,2 3 0 0,3-5 14 0,0 7 0 0,-5-7 12 0,2 7-12 15,3-7 0-15,-2 4 0 0,-4-1 0 0,6-3-12 16,-2 5 12-16,-1-3 0 0,3-2 0 0,-3 5 0 16,1-3 0-16,-1 3 0 0,0-5 0 15,3 0 0-15,-2 7 0 0,-4-3 0 0,4-1 0 0,-1-3 0 16,-2 4 0-16,2-1 0 15,1-3 0-15,-1 5 0 0,-2-3 0 0,2 3 0 16,0-3 0-16,-2-2 0 0,5 0 0 0,-3 5 0 0,1-5 0 0,2 0 0 16,-6 7 0-16,6-7 0 0,0 0 0 0,0 0 0 15,0 0 0-15,0 0 0 0,0 0 0 0,0 0 0 0,0 0 0 16,0 0 0-16,0 0 0 0,0 0 0 16,0 0 0-16,0 0 0 0,0 0 0 0,0 4 0 15,0-4 0-15,0 3 0 0,0-3-11 0,0 0 11 16,-2 7 0-16,2-7 0 0,0 7 8 0,-3-2-8 0,-2-3 0 0,2 3 0 15,1 2 0-15,-1-7 0 0,-2 7 0 0,-1-3 0 16,4-1 0-16,-4 1 0 0,1 4 0 0,0-6 0 16,0 5 0-16,-1-2 0 0,1 2 0 0,0-3 0 15,-1 3 0-15,1-4 0 0,0 4 0 0,-1 0 0 16,1 0 0-16,0 2 0 0,0 1 0 0,-3-3 0 16,0 0 0-16,0 0 0 0,3 0 0 15,-1 5 0-15,1-5 0 0,2-2 0 0,3-5 0 0,0 0 0 16,0 0 0-16,0 0 0 15,0 0-45-15,0 0-3 0,0 0 0 16,0 0 0-16</inkml:trace>
  <inkml:trace contextRef="#ctx0" brushRef="#br0" timeOffset="13317.9">13002 8260 288 0,'0'0'25'0,"-6"0"-25"16,6 0 0-16,-2 0 0 0,-6 0 266 0,8 0 48 0,0 0 10 0,0 0 1 15,0 0-253-15,0 0-50 0,0 0-10 0,0 0-3 16,0 0-9-16,0 0 0 16,0 0 0-16,2 8 0 0,-2-8 0 0,0 7 0 0,3 0 0 0,0 0 0 15,-1 0 0-15,1 0 0 0,0 0 0 0,-3 0 0 16,0 0 0-16,2-2 0 0,-2-5 0 0,0 7 0 16,-2 5 0-16,2-5 0 0,0-7 0 0,-3 7 0 15,0 0 0-15,1 0 0 0,-4 0 0 0,4-7 0 16,-4 7 18-16,1-7 2 0,0 5 0 0,2-3 0 0,-2-2-20 15,0 5-16 1,-1-5 4-16,1 0 0 0,0-5 12 0,-3 5 0 0,0 0 0 0,3-2 0 0,-1-3 0 0,-2 2 0 16,3-1 8-16,0-3-8 0,-3 0 0 0,5 2 0 15,-2-4 0 1,2 2 0-16,1-5 0 0,-1 5 0 0,3-5 0 0,3-2 0 0,-3 7 0 16,2-7 0-16,6 2 0 0,0 2 0 0,0-1 0 0,3-3 0 15,2 2 0-15,3 2 0 0,2-1 0 0,1-1 0 16,-3 5 8-16,2 0-8 0,-2 0 0 15,-3 0 0-15,3 0 0 0,0 2 0 0,0 3 0 0,0-3 0 16,-3 5 0-16,0 0 0 0,-2 5 10 0,2-3-10 16,-2 3 8-16,-3 2-8 0,2 0 9 0,-5 0-9 15,1 7 10-15,-1-2-10 0,-2-1 11 0,-3 4-11 16,0-1 12-16,0 0-12 0,-6 0 10 0,1 0-10 0,-3 2 8 0,-2-1-8 16,-1-1 13-16,-2 0-2 0,0-2-1 0,-3-3 0 15,0-2 11-15,3 5 3 0,-1-5 0 0,1-2 0 16,-3-3 3-16,3 3 1 0,0-5 0 0,2 0 0 15,1-5-10-15,-4 3-2 0,6-6 0 0,-2-3 0 16,5 4-8-16,-3-5-8 0,2 3 9 0,4-3-9 16,-4-2 8-1,4 0-8-15,2 2 0 0,0-7 0 0,0 10 0 0,0-6 0 0,2-1 0 0,4 7 0 16,-1-3 0-16,0-2 0 0,1 7 0 16,-1-5 0-16,0 5 0 0,3 0 0 0,-3 4-8 0,1-1 8 15,2 1 0-15,-3-1 0 0,0 4-8 0,3 0 8 16,-5 4 0-16,2-1 0 0,0 4 0 0,1-3 0 0,-1 4-10 15,0-1 10-15,1 0-8 0,-4 4 8 16,1-1 0-16,2-3 0 0,-5 5 0 0,0-5 0 16,0 4 0-16,0-4 0 0,0 1 0 0,0-1 0 0,3-5 0 0,-3-2 0 15,0 0 0-15,0 5 8 16,0-5-8-16,0 0 12 0,0 0-4 0,-6 7 0 0,1-3-8 0,5-4 0 16,0 0 0-16,-5-4 0 0,0 4 0 0,2-7 0 15,-2 7 0-15,2-5 0 0,0-2 0 0,3 0 0 16,-2 0 0-16,2-3 0 0,2 1 0 15,1 2 0-15,2 5 0 0,1-5 0 0,-1-1 0 0,0 4 0 16,3-3 0-16,-3 2 0 0,3 3-8 0,0 2 8 0,0-5-8 0,0 5 8 16,0 0 0-16,0 5 0 0,3-5 0 0,-3 2-8 15,0 3 8-15,-3-1 0 0,3-1 0 16,-3 1-8-16,-5-4 8 0,5 3 0 16,-5-3 0-16,0 0 0 0,0 0 0 0,3 7 0 0,-3 0 0 0,-3-2 8 15,1-3 1-15,-4 3 1 0,-2 2 0 16,1-3 0-16,-4-1 12 0,0 1 2 15,1-1 1-15,-1-3 0 0,1 5-25 0,2-3 0 0,0-2 0 16,5 0 0 0,-5 0-39-16,0-2-13 0,3 2-2 0,0-5-790 0</inkml:trace>
  <inkml:trace contextRef="#ctx0" brushRef="#br0" timeOffset="14541.86">12856 8284 748 0,'-3'-2'67'0,"1"-3"-54"0,2 3-13 15,-3-3 0-15,1-2 192 0,2 4 36 0,-3-1 8 0,3-3 0 32,0 0-148-32,0 2-31 0,3 3-5 0,-1-3-2 0,1-2-32 0,-1 0-6 15,4 4-2-15,-1-1 0 0,0-3-10 0,3 7 0 0,0-5 0 0,0 3 0 16,3 2 0-16,5-5 0 15,-3 5 0-15,5 0 8 0,4 0 0 0,-1 0-8 0,0 0 12 0,3 5-4 16,-1-5-8-16,4 7 12 0,-1-3-12 16,1-1 12-16,-1 4-12 0,1 0 0 0,-3 0 0 0,-1 0 0 15,1 2 0-15,-3 1 0 0,3-3 0 16,0 0 8-16,-3 5-8 0,0-5 0 0,-2 4 0 0,-1-1 8 16,1 2-8-16,-1 2 0 0,1-2 0 0,-3 4 0 15,0 0 0-15,0 1 0 0,-3 2 0 0,0 0 0 16,-2 2 0-16,-1 0 0 0,-2-2 0 0,0 2 8 0,0 5 2 15,0 0 0-15,-5 2 0 0,2 0 0 0,-2 3 1 16,-3 2 0-16,0-3 0 0,0 3 0 0,-3 0-11 0,-2 0 10 16,-1 0-10-16,-2-5 10 0,0 5-10 0,-2-7 8 15,-3 2-8-15,-1 3 8 16,-4-8 0-16,2 8 0 0,-3-5 0 0,1-3 0 0,-1 3 9 16,-2-5 2-16,-3 5 0 0,1-7 0 15,1 2 4-15,-1-2 1 0,-1-5 0 0,0 5 0 0,-2-10-4 16,-4 8-1-16,-1-8 0 0,-4 3 0 0,4-3-19 0,-4 1 0 15,-2-3 0-15,3-5 0 0,-3 3 0 16,2-3 12-16,1-2-4 0,-3 0-8 0,2 0 0 0,-2 0 0 0,0-7 0 0,3 5 0 16,0-5 0-16,2 2 8 15,0-7-8-15,3 5 0 0,3 0 13 0,4-7-4 0,-1 2-1 16,4-4 0-16,1-8 0 0,2 3-8 16,2 0 12-16,-1-5-4 0,1-2-8 0,4-5 0 15,-1 7 0-15,1-7 8 0,2 0-8 16,0 0 0-16,2 5 0 0,-2-5 0 0,6-2 0 0,-1-3 0 0,3 3 0 15,3 0 0-15,-1-3 0 0,1 3-9 0,5-3 9 0,0 3 0 16,0 2 0-16,2 0-8 0,1 0 8 0,2-2 0 16,1-3 0-16,1 7-8 0,4-1 8 0,-1-1 0 15,6 0-8-15,0 0 8 0,0 7 0 0,5-2 0 16,-3 2-9-16,4 0 9 0,-4 5 0 0,3-5-9 16,-5 5 9-16,2 2-13 0,-2-2 5 0,-3 2 8 15,1 2-35 1,-1 3 1-16,0-2 0 0,0 6 0 15,-5 3-21-15,2 3-4 0,-4-3-1 0,2 7-540 0,-6 0-108 0</inkml:trace>
  <inkml:trace contextRef="#ctx0" brushRef="#br0" timeOffset="14895.47">12827 8550 2138 0,'0'0'47'0,"0"0"9"0,0 0 3 0,0 0 1 0,-3 4-48 0,-2 4-12 16,2-1 0-16,1 2 0 0,-1 3 13 0,0 7 0 0,1-3 0 0,-1 3 0 16,3 0 6-16,-5 2 1 15,2 0 0-15,1 5 0 0,-1-5-29 0,0 5-6 0,-2 0-1 0,2-5 0 16,-2 5 8-16,0-5 8 0,0-2-13 0,-1 2 5 16,1-2-46-16,2 0-9 0,-2-3-1 0,0-4-838 15</inkml:trace>
  <inkml:trace contextRef="#ctx0" brushRef="#br0" timeOffset="15286.99">13044 8618 633 0,'0'0'56'0,"-11"7"-44"0,1-2-12 0,-3 2 0 15,2 0 412-15,-2 7 80 0,5-2 16 0,-3 2 3 16,3 5-397-16,0-5-79 0,6 7-16 0,-4-2-3 0,4 2-16 0,2 0 0 16,2-2 0-16,4 7 0 0,-4-5-17 0,6-2 3 15,-2 2 1-15,4-2 0 16,1-5-33-16,-1 5-6 0,6-10-2 0,-3 3 0 16,-2 0 11-16,2-5 3 0,0 0 0 0,1-5 0 0,2-2 30 0,-1 0 10 0,1 0 0 0,-2-2 0 15,4-3 0-15,-2-2 0 0,0-5 8 16,0 3-8-16,0-3 28 0,-1-2-1 0,1-5 0 0,0 5 0 15,-3-12-9-15,3 5-2 0,-2-5 0 0,-1-2 0 16,-5 2-8-16,0-2-8 0,0 0 12 0,-6-3-12 16,-2 3 11-16,0 2-11 0,-2 0 10 15,-6 5-10-15,2 2 9 0,-2-2-9 0,-2 7 8 0,-1 0-8 16,1 2 0-16,-1-2 0 0,1 7 0 16,-1 0 0-16,0 2 0 0,-2 3 0 0,3-3 0 15,-4 5 0 1,4 0-38-16,-6 5 0 0,5-3 0 0,-2 5-634 0,0-2-126 0</inkml:trace>
  <inkml:trace contextRef="#ctx0" brushRef="#br0" timeOffset="33865.58">8850 12082 259 0,'0'0'11'0,"0"0"3"0,0 0-14 0,0 0 0 0,0 0 0 0,0 0 0 15,0 0 43-15,0 0 5 0,0 0 2 0,0-4 0 16,-2 1-4-16,2 3-1 0,-3-5 0 0,3 5 0 16,0 0 0-16,0-2 0 0,0-3 0 0,0 5 0 15,0 0 5-15,0-7 1 0,0 7 0 0,0 0 0 16,0 0 20-16,0 0 4 0,0 0 1 0,0 0 0 15,0 0-23-15,0 0-4 0,0 0-1 0,0 0 0 16,0 0 17-16,0 0 3 0,0 0 1 0,0 0 0 16,0 0-16-16,-5 0-3 0,2 3-1 0,-2 1 0 15,0 3-13-15,2-2-4 0,-2 2 0 0,-1 0 0 16,-2 3-17-16,0-3-4 0,-2 5-1 0,-1 2 0 16,-2-3-10-16,2 4 0 0,-2-1 0 0,-3 4 8 0,-2 4-8 15,-1-8 0-15,3 5 0 16,1 2 8-16,-4-2-8 0,3 2 0 0,-5-3 0 15,5 4 0-15,3-4 8 0,0 4-8 0,-6-4 8 0,6-3-8 0,2 3 8 0,1-4-8 16,-1 1 0-16,1-1 8 0,2-3-8 0,2 1 0 16,-2-2 0-16,0 1 0 15,3-4-8-15,0 1 8 0,2-1-10 0,1 0 10 16,-1 0-34-16,3-7-1 0,0 0 0 0,0 0 0 16,-5 4-57-16,5-4-12 0,0 0-3 0</inkml:trace>
  <inkml:trace contextRef="#ctx0" brushRef="#br0" timeOffset="34662.62">8332 12705 403 0,'0'0'17'0,"0"0"5"16,0 0-22-16,0-4 0 0,0 1 0 0,0-1 0 0,5-3 212 0,-2 7 37 16,-6-7 8-16,6 0 2 0,-1 2-182 0,1-2-36 15,-3 4-7-15,0-4-2 0,3 3 20 0,-1-3 3 16,-2 0 1-16,0 7 0 0,0-7-7 15,3 2-1-15,2 2 0 0,-5 3 0 0,0 0-19 0,3-4-4 0,-1 1-1 0,-2 3 0 16,0 0 7-16,0 0 1 16,6-4 0-16,-6 4 0 0,5-3-32 0,-5 3 0 15,0 0 0-15,5-4 0 0,1 4 0 0,-6 0 0 16,0 0 0-16,0 0 0 0,0 0 0 0,0 0 0 16,0 0 0-16,0 0 0 0,0 0 12 0,0 7-3 0,0-7-1 0,-3 7 0 15,-2-3-8-15,-1 4 8 0,4-8-8 0,-4 7 8 16,-1 0-8-16,-1-7 0 0,5 7 0 0,-2-7 0 15,-3 4 0-15,2-1 0 0,6-3 0 0,-5 0 8 16,0-3-8-16,5 3 0 0,-3 0 0 0,3 0 0 16,0 0 0-16,0 0 0 0,-2-4 0 0,4-3 0 15,4 0 0-15,-1 0-11 0,-5-1 11 0,5 1-8 16,0 0 8-16,3-4 0 0,-2 4 0 0,-1-1 0 16,0 4 0-16,0-3 0 0,3 4 0 0,0-1 0 0,-2 1 0 0,-1-1 0 15,3 4 0-15,-3-3 0 16,-5 3 0-16,5 0-12 0,1-4 12 0,-6 4-12 0,0 0 12 0,5 4 11 15,-5-4-3-15,5 3 0 0,1-3 4 0,-6 0 1 16,0 0 0-16,0 0 0 0,2 7 1 0,-2-7 0 16,0 0 0-16,-2 4 0 15,2-4-5-15,-3 7-1 0,0 0 0 0,1-4 0 0,-4 2-8 0,4 2 0 16,2-7 0-16,-6 7 8 0,1-7-8 0,5 0 0 16,0 0 0-16,0 0 0 0,-5 4-16 0,5-4 5 15,0 0 1-15,0 0 0 16,0 0-24-16,0 0-5 0,0 0-1 0,0 0-572 15,0 0-116-15</inkml:trace>
  <inkml:trace contextRef="#ctx0" brushRef="#br0" timeOffset="35431.16">8184 12687 1422 0,'13'-3'63'0,"-13"3"13"0,0 0-61 0,0 0-15 16,0 0 0-16,5-4 0 0,0-3 8 16,3 0 0-16,-2 2-8 0,4-5 12 0,6 3 23 15,-5-4 4-15,2 4 1 0,0-5 0 16,3 2-12-16,0-1-3 0,-3 4 0 0,3-5 0 0,0 2 20 0,0-1 4 15,-3 4 1-15,0 0 0 0,3-1-3 16,0 4-1-16,2-3 0 0,1 0 0 16,-3 4-34-16,2-1-12 0,9 1 0 0,-6-1 9 0,-2 4-1 0,-1 0 0 15,3 0 0-15,0 4 0 0,1-1 1 0,-1 4 0 16,-3 0 0-16,-2 0 0 0,3 5-1 0,-6 2-8 16,0 0 12-16,-2 5-4 0,-1 2 0 0,-4 2-8 15,1 1 12-15,-1 2-4 0,-4-1 2 0,-2 1 0 0,0-2 0 0,-2 6 0 16,-6-1 14-16,0-3 4 15,0 2 0-15,-5-2 0 0,-6 7-13 0,1-1-3 0,-1-3 0 0,-2 4 0 16,-8 0 3-16,5-1 0 0,3-3 0 0,-3-1 0 16,0 3-5-16,0-3-1 0,3-7 0 0,0 5 0 15,3-5 9-15,-1-2 2 0,-2-5 0 0,2 0 0 16,1-2-20-16,-3 2 0 0,-3-2 0 0,0-5 0 16,6-5 10-16,-4 3-2 0,-1-1 0 0,1-4 0 15,4-4 15-15,-3 4 2 0,0-7 1 0,-1 0 0 16,1 0-10-16,5-5-1 0,0-2-1 0,1 0 0 15,-1-5 2-15,3 0 0 0,5-9 0 0,-3 2 0 16,0-2-35-16,3-1-6 16,3-1-2-16,0-3 0 0,2 5 16 0,1-1 11 0,-4-1-13 0,6 2 5 15,3 2 8-15,0 5-10 0,-6-1 10 0,6 1-10 16,-1-2 10-16,4 2-13 0,-6 2 5 0,5 2 8 16,0-1-12-16,3-1 12 0,-3-2-12 0,1 9 12 15,2-2-33-15,0 0 1 0,2 2 0 0,1 2 0 16,-6-1-25-16,6 4-5 0,2 2-1 15,-3 3 0-15,-2-3-97 16,6 5-20-16,-1 5-4 0,0-5-604 0</inkml:trace>
  <inkml:trace contextRef="#ctx0" brushRef="#br0" timeOffset="35706.04">8165 12832 1861 0,'0'0'82'0,"0"0"18"0,-3 3-80 0,3-3-20 0,0 0 0 0,-2 5 0 15,-4 2 67-15,1 0 9 0,5 4 3 0,0-1 0 16,0-3-63-16,0 5-16 0,-2 2 0 0,4 0 0 15,-2-2 0-15,0 6 0 0,0-1 0 0,0 2 0 0,3 2-12 0,-1-2 0 16,-2-5 1-16,0 5 0 16,3-5-45-16,-3 0-10 0,3-2-2 0,-3-1-512 15,0-1-104-15</inkml:trace>
  <inkml:trace contextRef="#ctx0" brushRef="#br0" timeOffset="36092.18">8337 12847 2073 0,'-8'4'184'0,"0"-1"-147"16,0 4-29-16,3 0-8 0,-3 0 96 0,3 0 17 0,-1 2 4 16,4 1 1-16,4-3-101 0,-2 5-17 0,0-5-9 0,6 4 1 31,2-1-32-31,-3-3-5 0,0 5-2 0,1-1 0 15,1-1-37-15,1 1-7 0,-5-1-1 0,2-3-1 16,1 5 53-16,-1-5 10 0,-2 0 2 0,2 0 1 0,-3 0 27 0,1-2 16 0,2-1-3 0,-5-4 0 16,3 3 19-16,2 1 4 0,1-1 1 15,2-6 0-15,-3 3-7 0,0-4-2 0,3-3 0 16,0 0 0-16,0-5 1 0,0 2 0 0,-3-6 0 0,1 2 0 16,1 0-29-16,1-5-15 0,-5 5 2 0,0 0 0 15,2 0 13-15,-2 2 0 0,-6-2 0 0,3 0 0 16,-3 7 0-16,1-5 0 0,-4 5 12 15,-2-3-12-15,3 1 14 0,0 2-4 0,-3 0-1 0,3 4 0 0,-6-1-9 16,6 4 0-16,-1-3 0 0,1-1 8 16,-3 4-17-16,3 0-4 0,0 0-1 0,-1 0 0 15,4 4-37-15,-4-1-7 0,1-3-2 16,5 0-865-16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09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11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78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9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0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1.xml"/><Relationship Id="rId7" Type="http://schemas.openxmlformats.org/officeDocument/2006/relationships/customXml" Target="../ink/ink6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9.png"/><Relationship Id="rId4" Type="http://schemas.openxmlformats.org/officeDocument/2006/relationships/customXml" Target="../ink/ink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0.png"/><Relationship Id="rId4" Type="http://schemas.openxmlformats.org/officeDocument/2006/relationships/customXml" Target="../ink/ink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customXml" Target="../ink/ink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7.xml"/><Relationship Id="rId7" Type="http://schemas.openxmlformats.org/officeDocument/2006/relationships/customXml" Target="../ink/ink5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19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714500"/>
            <a:ext cx="3370179" cy="176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Post-order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" indent="0">
              <a:buNone/>
            </a:pPr>
            <a:r>
              <a:rPr lang="en-US" sz="1500" b="1" i="1" dirty="0" err="1"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US" sz="1500" b="1" i="1" dirty="0">
                <a:latin typeface="Courier New" pitchFamily="49" charset="0"/>
                <a:cs typeface="Courier New" pitchFamily="49" charset="0"/>
              </a:rPr>
              <a:t>(node) { 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51435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if (node != null){ </a:t>
            </a:r>
          </a:p>
          <a:p>
            <a:pPr marL="51435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node.left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51435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node.right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1435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	visit this node </a:t>
            </a:r>
          </a:p>
          <a:p>
            <a:pPr marL="51435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1435" indent="0"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925620" y="3920565"/>
            <a:ext cx="5082988" cy="893731"/>
          </a:xfrm>
          <a:prstGeom prst="rect">
            <a:avLst/>
          </a:prstGeom>
        </p:spPr>
        <p:txBody>
          <a:bodyPr vert="horz" lIns="68580" tIns="34290" rIns="68580" bIns="34290" numCol="2" rtlCol="0">
            <a:normAutofit fontScale="925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335" indent="-342900">
              <a:buFont typeface="+mj-lt"/>
              <a:buAutoNum type="alphaUcPeriod"/>
            </a:pPr>
            <a:r>
              <a:rPr lang="en-US" sz="1800" dirty="0"/>
              <a:t>D B E A F C G</a:t>
            </a:r>
          </a:p>
          <a:p>
            <a:pPr marL="394335" indent="-342900">
              <a:buFont typeface="+mj-lt"/>
              <a:buAutoNum type="alphaUcPeriod"/>
            </a:pPr>
            <a:r>
              <a:rPr lang="pt-BR" sz="1800" dirty="0"/>
              <a:t>A B D E C F G </a:t>
            </a:r>
            <a:endParaRPr lang="en-US" sz="1800" dirty="0"/>
          </a:p>
          <a:p>
            <a:pPr marL="394335" indent="-342900">
              <a:buFont typeface="+mj-lt"/>
              <a:buAutoNum type="alphaUcPeriod"/>
            </a:pPr>
            <a:r>
              <a:rPr lang="en-US" sz="1800" dirty="0"/>
              <a:t>A B C D E F G</a:t>
            </a:r>
          </a:p>
          <a:p>
            <a:pPr marL="394335" indent="-342900">
              <a:buFont typeface="+mj-lt"/>
              <a:buAutoNum type="alphaUcPeriod"/>
            </a:pPr>
            <a:r>
              <a:rPr lang="en-US" sz="1800" dirty="0"/>
              <a:t>D E B F G C A</a:t>
            </a:r>
          </a:p>
          <a:p>
            <a:pPr marL="394335" indent="-342900">
              <a:buFont typeface="+mj-lt"/>
              <a:buAutoNum type="alphaUcPeriod"/>
            </a:pPr>
            <a:r>
              <a:rPr lang="en-US" sz="1800" dirty="0"/>
              <a:t>Other/none/more</a:t>
            </a:r>
            <a:endParaRPr lang="pt-BR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B82D13-2837-4E27-8A75-5F669C651E9E}"/>
                  </a:ext>
                </a:extLst>
              </p14:cNvPr>
              <p14:cNvContentPartPr/>
              <p14:nvPr/>
            </p14:nvContentPartPr>
            <p14:xfrm>
              <a:off x="4318560" y="3885480"/>
              <a:ext cx="476640" cy="33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B82D13-2837-4E27-8A75-5F669C651E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09200" y="3876120"/>
                <a:ext cx="495360" cy="35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428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BST and </a:t>
            </a:r>
            <a:r>
              <a:rPr lang="en-US" dirty="0" err="1"/>
              <a:t>BSTNode</a:t>
            </a:r>
            <a:r>
              <a:rPr lang="en-US" dirty="0"/>
              <a:t> Classes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00050" y="1268016"/>
            <a:ext cx="8343900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BST&lt;E extends Comparable&lt;E&gt;&gt;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/** Inner class for the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parent;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E element;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element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root;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......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343650" y="2628900"/>
            <a:ext cx="1314450" cy="1217524"/>
            <a:chOff x="5787329" y="1723292"/>
            <a:chExt cx="2606679" cy="2537765"/>
          </a:xfrm>
        </p:grpSpPr>
        <p:sp>
          <p:nvSpPr>
            <p:cNvPr id="7" name="Oval 6"/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233057" y="25146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9" name="Straight Connector 8"/>
            <p:cNvCxnSpPr>
              <a:stCxn id="7" idx="3"/>
              <a:endCxn id="8" idx="0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7784408" y="2687908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65</a:t>
              </a:r>
            </a:p>
          </p:txBody>
        </p:sp>
        <p:cxnSp>
          <p:nvCxnSpPr>
            <p:cNvPr id="11" name="Straight Connector 10"/>
            <p:cNvCxnSpPr>
              <a:stCxn id="7" idx="5"/>
              <a:endCxn id="10" idx="0"/>
            </p:cNvCxnSpPr>
            <p:nvPr/>
          </p:nvCxnSpPr>
          <p:spPr>
            <a:xfrm>
              <a:off x="7615184" y="2308659"/>
              <a:ext cx="474024" cy="3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787329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13" name="Straight Connector 12"/>
            <p:cNvCxnSpPr>
              <a:stCxn id="8" idx="3"/>
              <a:endCxn id="12" idx="0"/>
            </p:cNvCxnSpPr>
            <p:nvPr/>
          </p:nvCxnSpPr>
          <p:spPr>
            <a:xfrm flipH="1">
              <a:off x="6092129" y="3099967"/>
              <a:ext cx="230202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6728997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38</a:t>
              </a:r>
            </a:p>
          </p:txBody>
        </p:sp>
        <p:cxnSp>
          <p:nvCxnSpPr>
            <p:cNvPr id="15" name="Straight Connector 14"/>
            <p:cNvCxnSpPr>
              <a:stCxn id="8" idx="5"/>
              <a:endCxn id="14" idx="0"/>
            </p:cNvCxnSpPr>
            <p:nvPr/>
          </p:nvCxnSpPr>
          <p:spPr>
            <a:xfrm>
              <a:off x="6753383" y="3099967"/>
              <a:ext cx="280414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048005" y="1943100"/>
            <a:ext cx="4832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root</a:t>
            </a:r>
          </a:p>
        </p:txBody>
      </p:sp>
      <p:cxnSp>
        <p:nvCxnSpPr>
          <p:cNvPr id="19" name="Straight Arrow Connector 18"/>
          <p:cNvCxnSpPr>
            <a:stCxn id="16" idx="2"/>
            <a:endCxn id="7" idx="0"/>
          </p:cNvCxnSpPr>
          <p:nvPr/>
        </p:nvCxnSpPr>
        <p:spPr>
          <a:xfrm flipH="1">
            <a:off x="7156687" y="2243182"/>
            <a:ext cx="132923" cy="3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607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WORST CASE cost for doing find() in a BST?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394335" indent="-342900">
              <a:buFont typeface="+mj-lt"/>
              <a:buAutoNum type="alphaUcPeriod"/>
            </a:pPr>
            <a:r>
              <a:rPr lang="en-US" dirty="0"/>
              <a:t>O(1)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O(log 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O(n log 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671E70-2411-465A-9BE0-098C8CD45AE9}"/>
                  </a:ext>
                </a:extLst>
              </p14:cNvPr>
              <p14:cNvContentPartPr/>
              <p14:nvPr/>
            </p14:nvContentPartPr>
            <p14:xfrm>
              <a:off x="336240" y="741240"/>
              <a:ext cx="8753040" cy="425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671E70-2411-465A-9BE0-098C8CD45A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880" y="731880"/>
                <a:ext cx="8771760" cy="427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588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WORST CASE cost for doing find() in a BST </a:t>
            </a:r>
            <a:r>
              <a:rPr lang="en-US" b="1" i="1" dirty="0"/>
              <a:t>if the BST  is full/"balanced"</a:t>
            </a:r>
            <a:r>
              <a:rPr lang="en-US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394335" indent="-342900">
              <a:buFont typeface="+mj-lt"/>
              <a:buAutoNum type="alphaUcPeriod"/>
            </a:pPr>
            <a:r>
              <a:rPr lang="en-US" dirty="0"/>
              <a:t>O(1)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O(log 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O(n log 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8A02F3-8F4D-40AF-9668-C430E53095F8}"/>
                  </a:ext>
                </a:extLst>
              </p14:cNvPr>
              <p14:cNvContentPartPr/>
              <p14:nvPr/>
            </p14:nvContentPartPr>
            <p14:xfrm>
              <a:off x="614520" y="22320"/>
              <a:ext cx="8421120" cy="417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8A02F3-8F4D-40AF-9668-C430E53095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5160" y="12960"/>
                <a:ext cx="8439840" cy="419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0528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BST Add: With recursion!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485900" y="1771650"/>
            <a:ext cx="1314450" cy="1217524"/>
            <a:chOff x="5787329" y="1723292"/>
            <a:chExt cx="2606679" cy="2537765"/>
          </a:xfrm>
        </p:grpSpPr>
        <p:sp>
          <p:nvSpPr>
            <p:cNvPr id="5" name="Oval 4"/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233057" y="25146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8" name="Straight Connector 7"/>
            <p:cNvCxnSpPr>
              <a:stCxn id="5" idx="3"/>
              <a:endCxn id="6" idx="0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7784408" y="2687908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65</a:t>
              </a:r>
            </a:p>
          </p:txBody>
        </p:sp>
        <p:cxnSp>
          <p:nvCxnSpPr>
            <p:cNvPr id="11" name="Straight Connector 10"/>
            <p:cNvCxnSpPr>
              <a:stCxn id="5" idx="5"/>
              <a:endCxn id="10" idx="0"/>
            </p:cNvCxnSpPr>
            <p:nvPr/>
          </p:nvCxnSpPr>
          <p:spPr>
            <a:xfrm>
              <a:off x="7615184" y="2308659"/>
              <a:ext cx="474024" cy="3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787329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13" name="Straight Connector 12"/>
            <p:cNvCxnSpPr>
              <a:stCxn id="6" idx="3"/>
              <a:endCxn id="12" idx="0"/>
            </p:cNvCxnSpPr>
            <p:nvPr/>
          </p:nvCxnSpPr>
          <p:spPr>
            <a:xfrm flipH="1">
              <a:off x="6092129" y="3099967"/>
              <a:ext cx="230202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6728997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38</a:t>
              </a:r>
            </a:p>
          </p:txBody>
        </p:sp>
        <p:cxnSp>
          <p:nvCxnSpPr>
            <p:cNvPr id="15" name="Straight Connector 14"/>
            <p:cNvCxnSpPr>
              <a:stCxn id="6" idx="5"/>
              <a:endCxn id="14" idx="0"/>
            </p:cNvCxnSpPr>
            <p:nvPr/>
          </p:nvCxnSpPr>
          <p:spPr>
            <a:xfrm>
              <a:off x="6753383" y="3099967"/>
              <a:ext cx="280414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38103" y="1059842"/>
            <a:ext cx="32112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Consider the following: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4516" y="1519143"/>
            <a:ext cx="4998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root</a:t>
            </a:r>
          </a:p>
        </p:txBody>
      </p:sp>
      <p:cxnSp>
        <p:nvCxnSpPr>
          <p:cNvPr id="16" name="Straight Arrow Connector 15"/>
          <p:cNvCxnSpPr>
            <a:stCxn id="7" idx="3"/>
            <a:endCxn id="5" idx="1"/>
          </p:cNvCxnSpPr>
          <p:nvPr/>
        </p:nvCxnSpPr>
        <p:spPr>
          <a:xfrm>
            <a:off x="1864363" y="1669184"/>
            <a:ext cx="325892" cy="15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7828" y="2151289"/>
            <a:ext cx="7766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add(42)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800600" y="1657643"/>
            <a:ext cx="1314450" cy="1217524"/>
            <a:chOff x="5787329" y="1723292"/>
            <a:chExt cx="2606679" cy="2537765"/>
          </a:xfrm>
        </p:grpSpPr>
        <p:sp>
          <p:nvSpPr>
            <p:cNvPr id="49" name="Oval 48"/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6233057" y="25146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51" name="Straight Connector 50"/>
            <p:cNvCxnSpPr>
              <a:stCxn id="49" idx="3"/>
              <a:endCxn id="50" idx="0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7784408" y="2687908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65</a:t>
              </a:r>
            </a:p>
          </p:txBody>
        </p:sp>
        <p:cxnSp>
          <p:nvCxnSpPr>
            <p:cNvPr id="53" name="Straight Connector 52"/>
            <p:cNvCxnSpPr>
              <a:stCxn id="49" idx="5"/>
              <a:endCxn id="52" idx="0"/>
            </p:cNvCxnSpPr>
            <p:nvPr/>
          </p:nvCxnSpPr>
          <p:spPr>
            <a:xfrm>
              <a:off x="7615184" y="2308659"/>
              <a:ext cx="474024" cy="3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5787329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55" name="Straight Connector 54"/>
            <p:cNvCxnSpPr>
              <a:stCxn id="50" idx="3"/>
              <a:endCxn id="54" idx="0"/>
            </p:cNvCxnSpPr>
            <p:nvPr/>
          </p:nvCxnSpPr>
          <p:spPr>
            <a:xfrm flipH="1">
              <a:off x="6092129" y="3099967"/>
              <a:ext cx="230202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6728997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38</a:t>
              </a:r>
            </a:p>
          </p:txBody>
        </p:sp>
        <p:cxnSp>
          <p:nvCxnSpPr>
            <p:cNvPr id="57" name="Straight Connector 56"/>
            <p:cNvCxnSpPr>
              <a:stCxn id="50" idx="5"/>
              <a:endCxn id="56" idx="0"/>
            </p:cNvCxnSpPr>
            <p:nvPr/>
          </p:nvCxnSpPr>
          <p:spPr>
            <a:xfrm>
              <a:off x="6753383" y="3099967"/>
              <a:ext cx="280414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4679216" y="1405135"/>
            <a:ext cx="4998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root</a:t>
            </a:r>
          </a:p>
        </p:txBody>
      </p:sp>
      <p:cxnSp>
        <p:nvCxnSpPr>
          <p:cNvPr id="59" name="Straight Arrow Connector 58"/>
          <p:cNvCxnSpPr>
            <a:stCxn id="58" idx="3"/>
            <a:endCxn id="49" idx="1"/>
          </p:cNvCxnSpPr>
          <p:nvPr/>
        </p:nvCxnSpPr>
        <p:spPr>
          <a:xfrm>
            <a:off x="5179063" y="1555176"/>
            <a:ext cx="325892" cy="15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902528" y="2037282"/>
            <a:ext cx="7766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add(10)</a:t>
            </a:r>
          </a:p>
        </p:txBody>
      </p:sp>
      <p:sp>
        <p:nvSpPr>
          <p:cNvPr id="68" name="Oval 67"/>
          <p:cNvSpPr/>
          <p:nvPr/>
        </p:nvSpPr>
        <p:spPr>
          <a:xfrm>
            <a:off x="3117746" y="4057651"/>
            <a:ext cx="307398" cy="329021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213902" y="4222160"/>
            <a:ext cx="7766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add(10)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436696" y="3759532"/>
            <a:ext cx="4998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root</a:t>
            </a:r>
          </a:p>
        </p:txBody>
      </p:sp>
      <p:cxnSp>
        <p:nvCxnSpPr>
          <p:cNvPr id="77" name="Straight Arrow Connector 76"/>
          <p:cNvCxnSpPr>
            <a:stCxn id="76" idx="3"/>
          </p:cNvCxnSpPr>
          <p:nvPr/>
        </p:nvCxnSpPr>
        <p:spPr>
          <a:xfrm>
            <a:off x="2936543" y="3909573"/>
            <a:ext cx="325892" cy="15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9995B3D-6A73-409E-A41E-E1C4644F30BC}"/>
              </a:ext>
            </a:extLst>
          </p:cNvPr>
          <p:cNvSpPr/>
          <p:nvPr/>
        </p:nvSpPr>
        <p:spPr>
          <a:xfrm>
            <a:off x="1719911" y="3055124"/>
            <a:ext cx="307398" cy="329021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1632EE-A369-4363-820A-CAD99C4E020E}"/>
              </a:ext>
            </a:extLst>
          </p:cNvPr>
          <p:cNvCxnSpPr>
            <a:cxnSpLocks/>
            <a:stCxn id="12" idx="5"/>
            <a:endCxn id="35" idx="0"/>
          </p:cNvCxnSpPr>
          <p:nvPr/>
        </p:nvCxnSpPr>
        <p:spPr>
          <a:xfrm>
            <a:off x="1748281" y="2940990"/>
            <a:ext cx="125329" cy="114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E086161-7210-4ACB-91DB-D8AB7CE249E9}"/>
              </a:ext>
            </a:extLst>
          </p:cNvPr>
          <p:cNvSpPr/>
          <p:nvPr/>
        </p:nvSpPr>
        <p:spPr>
          <a:xfrm>
            <a:off x="5025364" y="2989174"/>
            <a:ext cx="307398" cy="329021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9C18EE6-E71C-46E6-8DBB-8352D71214D1}"/>
              </a:ext>
            </a:extLst>
          </p:cNvPr>
          <p:cNvCxnSpPr>
            <a:cxnSpLocks/>
            <a:stCxn id="54" idx="5"/>
            <a:endCxn id="39" idx="0"/>
          </p:cNvCxnSpPr>
          <p:nvPr/>
        </p:nvCxnSpPr>
        <p:spPr>
          <a:xfrm>
            <a:off x="5062981" y="2826983"/>
            <a:ext cx="116082" cy="162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8D74612-0957-4D3B-8F67-3A9A8D33EA89}"/>
              </a:ext>
            </a:extLst>
          </p:cNvPr>
          <p:cNvSpPr/>
          <p:nvPr/>
        </p:nvSpPr>
        <p:spPr>
          <a:xfrm>
            <a:off x="3341990" y="4499160"/>
            <a:ext cx="307398" cy="329021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3A0F573-A350-42FF-9311-8C88693C5F52}"/>
              </a:ext>
            </a:extLst>
          </p:cNvPr>
          <p:cNvCxnSpPr>
            <a:cxnSpLocks/>
            <a:stCxn id="68" idx="5"/>
            <a:endCxn id="42" idx="0"/>
          </p:cNvCxnSpPr>
          <p:nvPr/>
        </p:nvCxnSpPr>
        <p:spPr>
          <a:xfrm>
            <a:off x="3380126" y="4338488"/>
            <a:ext cx="115563" cy="160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AF3380-B137-4F28-92E9-CCE4203E3C88}"/>
                  </a:ext>
                </a:extLst>
              </p14:cNvPr>
              <p14:cNvContentPartPr/>
              <p14:nvPr/>
            </p14:nvContentPartPr>
            <p14:xfrm>
              <a:off x="1858320" y="1618200"/>
              <a:ext cx="3769560" cy="319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AF3380-B137-4F28-92E9-CCE4203E3C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8960" y="1608840"/>
                <a:ext cx="3788280" cy="32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5008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BST Add: Recursively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143001"/>
            <a:ext cx="59154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add( E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toAdd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toAdd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throw new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(root == null)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root = new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toAdd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toAdd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toAdd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86500" y="3272526"/>
            <a:ext cx="1314450" cy="1217524"/>
            <a:chOff x="5787329" y="1723292"/>
            <a:chExt cx="2606679" cy="2537765"/>
          </a:xfrm>
        </p:grpSpPr>
        <p:sp>
          <p:nvSpPr>
            <p:cNvPr id="5" name="Oval 4"/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233057" y="25146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8" name="Straight Connector 7"/>
            <p:cNvCxnSpPr>
              <a:stCxn id="5" idx="3"/>
              <a:endCxn id="6" idx="0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7784408" y="2687908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65</a:t>
              </a:r>
            </a:p>
          </p:txBody>
        </p:sp>
        <p:cxnSp>
          <p:nvCxnSpPr>
            <p:cNvPr id="11" name="Straight Connector 10"/>
            <p:cNvCxnSpPr>
              <a:stCxn id="5" idx="5"/>
              <a:endCxn id="10" idx="0"/>
            </p:cNvCxnSpPr>
            <p:nvPr/>
          </p:nvCxnSpPr>
          <p:spPr>
            <a:xfrm>
              <a:off x="7615184" y="2308659"/>
              <a:ext cx="474024" cy="3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787329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13" name="Straight Connector 12"/>
            <p:cNvCxnSpPr>
              <a:stCxn id="6" idx="3"/>
              <a:endCxn id="12" idx="0"/>
            </p:cNvCxnSpPr>
            <p:nvPr/>
          </p:nvCxnSpPr>
          <p:spPr>
            <a:xfrm flipH="1">
              <a:off x="6092129" y="3099967"/>
              <a:ext cx="230202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6728997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38</a:t>
              </a:r>
            </a:p>
          </p:txBody>
        </p:sp>
        <p:cxnSp>
          <p:nvCxnSpPr>
            <p:cNvPr id="15" name="Straight Connector 14"/>
            <p:cNvCxnSpPr>
              <a:stCxn id="6" idx="5"/>
              <a:endCxn id="14" idx="0"/>
            </p:cNvCxnSpPr>
            <p:nvPr/>
          </p:nvCxnSpPr>
          <p:spPr>
            <a:xfrm>
              <a:off x="6753383" y="3099967"/>
              <a:ext cx="280414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57200" y="3881288"/>
            <a:ext cx="377190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Which of these is/are a base case for </a:t>
            </a:r>
            <a:r>
              <a:rPr lang="en-US" sz="1350" dirty="0" err="1"/>
              <a:t>addHelper</a:t>
            </a:r>
            <a:r>
              <a:rPr lang="en-US" sz="1350" dirty="0"/>
              <a:t>?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currRoot</a:t>
            </a:r>
            <a:r>
              <a:rPr lang="en-US" sz="1350" dirty="0"/>
              <a:t> is null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currRoot’s</a:t>
            </a:r>
            <a:r>
              <a:rPr lang="en-US" sz="1350" dirty="0"/>
              <a:t> element is equal to </a:t>
            </a:r>
            <a:r>
              <a:rPr lang="en-US" sz="1350" dirty="0" err="1"/>
              <a:t>toAdd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Both A &amp; B</a:t>
            </a:r>
          </a:p>
          <a:p>
            <a:pPr marL="257175" indent="-257175">
              <a:buAutoNum type="alphaUcPeriod"/>
            </a:pPr>
            <a:r>
              <a:rPr lang="en-US" sz="1350" dirty="0"/>
              <a:t>Neither of these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822750-427C-4F57-9823-3976C5CE9B2E}"/>
              </a:ext>
            </a:extLst>
          </p:cNvPr>
          <p:cNvSpPr/>
          <p:nvPr/>
        </p:nvSpPr>
        <p:spPr>
          <a:xfrm>
            <a:off x="6511264" y="4599661"/>
            <a:ext cx="307398" cy="329021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91D49D-71D9-42BF-B9B2-3BD8A81B239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548881" y="4437470"/>
            <a:ext cx="116082" cy="162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1EA73F0-C0D8-4E8F-A751-9706BDE8C72B}"/>
                  </a:ext>
                </a:extLst>
              </p14:cNvPr>
              <p14:cNvContentPartPr/>
              <p14:nvPr/>
            </p14:nvContentPartPr>
            <p14:xfrm>
              <a:off x="426600" y="4538520"/>
              <a:ext cx="297720" cy="228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1EA73F0-C0D8-4E8F-A751-9706BDE8C7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240" y="4529160"/>
                <a:ext cx="316440" cy="24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973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144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BST Add: Recursively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86500" y="3600451"/>
            <a:ext cx="1314450" cy="1217524"/>
            <a:chOff x="5787329" y="1723292"/>
            <a:chExt cx="2606679" cy="2537765"/>
          </a:xfrm>
        </p:grpSpPr>
        <p:sp>
          <p:nvSpPr>
            <p:cNvPr id="5" name="Oval 4"/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233057" y="25146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8" name="Straight Connector 7"/>
            <p:cNvCxnSpPr>
              <a:stCxn id="5" idx="3"/>
              <a:endCxn id="6" idx="0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7784408" y="2687908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65</a:t>
              </a:r>
            </a:p>
          </p:txBody>
        </p:sp>
        <p:cxnSp>
          <p:nvCxnSpPr>
            <p:cNvPr id="11" name="Straight Connector 10"/>
            <p:cNvCxnSpPr>
              <a:stCxn id="5" idx="5"/>
              <a:endCxn id="10" idx="0"/>
            </p:cNvCxnSpPr>
            <p:nvPr/>
          </p:nvCxnSpPr>
          <p:spPr>
            <a:xfrm>
              <a:off x="7615184" y="2308659"/>
              <a:ext cx="474024" cy="3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787329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13" name="Straight Connector 12"/>
            <p:cNvCxnSpPr>
              <a:stCxn id="6" idx="3"/>
              <a:endCxn id="12" idx="0"/>
            </p:cNvCxnSpPr>
            <p:nvPr/>
          </p:nvCxnSpPr>
          <p:spPr>
            <a:xfrm flipH="1">
              <a:off x="6092129" y="3099967"/>
              <a:ext cx="230202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6728997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38</a:t>
              </a:r>
            </a:p>
          </p:txBody>
        </p:sp>
        <p:cxnSp>
          <p:nvCxnSpPr>
            <p:cNvPr id="15" name="Straight Connector 14"/>
            <p:cNvCxnSpPr>
              <a:stCxn id="6" idx="5"/>
              <a:endCxn id="14" idx="0"/>
            </p:cNvCxnSpPr>
            <p:nvPr/>
          </p:nvCxnSpPr>
          <p:spPr>
            <a:xfrm>
              <a:off x="6753383" y="3099967"/>
              <a:ext cx="280414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02491" y="857251"/>
            <a:ext cx="6123792" cy="3208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add( E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toAdd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(root == null)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root = new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toAdd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 root,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toAdd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toAdd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compare =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toAdd.compareTo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currRoot.getElement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(compare == 0)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false;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Finish the code…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3ACC1F1-6362-4D68-BCD5-A5C505EA189D}"/>
                  </a:ext>
                </a:extLst>
              </p14:cNvPr>
              <p14:cNvContentPartPr/>
              <p14:nvPr/>
            </p14:nvContentPartPr>
            <p14:xfrm>
              <a:off x="1611720" y="2432880"/>
              <a:ext cx="2188080" cy="322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3ACC1F1-6362-4D68-BCD5-A5C505EA18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2360" y="2423520"/>
                <a:ext cx="2206800" cy="34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5276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BST Add: Recursively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" y="800100"/>
            <a:ext cx="542925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Integer value){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result =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curr.value.compareTo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(result == 0){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 false;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(result &gt; 0){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if (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_____________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== null){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_____________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true;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else{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_______________________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else{//Similar idea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D9124-F282-4FCC-BD28-8EC4C94637B8}"/>
              </a:ext>
            </a:extLst>
          </p:cNvPr>
          <p:cNvSpPr txBox="1"/>
          <p:nvPr/>
        </p:nvSpPr>
        <p:spPr>
          <a:xfrm>
            <a:off x="5543550" y="1543050"/>
            <a:ext cx="2554802" cy="196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What should I fill in the red blank </a:t>
            </a:r>
            <a:br>
              <a:rPr lang="en-US" sz="1350" dirty="0"/>
            </a:br>
            <a:r>
              <a:rPr lang="en-US" sz="1350" dirty="0"/>
              <a:t>(they should be the same)</a:t>
            </a:r>
          </a:p>
          <a:p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 err="1"/>
              <a:t>root.left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 err="1"/>
              <a:t>root.right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 err="1"/>
              <a:t>curr.left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 err="1"/>
              <a:t>curr.right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Something else</a:t>
            </a:r>
          </a:p>
          <a:p>
            <a:endParaRPr lang="en-US" sz="13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505141-5D05-4653-9A4B-CB50E67B7D3E}"/>
                  </a:ext>
                </a:extLst>
              </p14:cNvPr>
              <p14:cNvContentPartPr/>
              <p14:nvPr/>
            </p14:nvContentPartPr>
            <p14:xfrm>
              <a:off x="1203120" y="208440"/>
              <a:ext cx="7733520" cy="3245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505141-5D05-4653-9A4B-CB50E67B7D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3760" y="199080"/>
                <a:ext cx="7752240" cy="326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1776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BST Add: Recursively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" y="800100"/>
            <a:ext cx="77724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Integer value){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result =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curr.value.compareTo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(result == 0){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 false;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(result &gt; 0){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curr.left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curr.left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true;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else{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else{//Similar idea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1BCE6-2288-4B4A-958B-57ECF9BEB0B2}"/>
              </a:ext>
            </a:extLst>
          </p:cNvPr>
          <p:cNvSpPr txBox="1"/>
          <p:nvPr/>
        </p:nvSpPr>
        <p:spPr>
          <a:xfrm>
            <a:off x="5543550" y="1543050"/>
            <a:ext cx="2554802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What should I fill in the red blank 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addHelper</a:t>
            </a:r>
            <a:r>
              <a:rPr lang="en-US" sz="1350" dirty="0"/>
              <a:t>(</a:t>
            </a:r>
            <a:r>
              <a:rPr lang="en-US" sz="1350" dirty="0" err="1"/>
              <a:t>root.right</a:t>
            </a:r>
            <a:r>
              <a:rPr lang="en-US" sz="1350" dirty="0"/>
              <a:t>, value)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addHelper</a:t>
            </a:r>
            <a:r>
              <a:rPr lang="en-US" sz="1350" dirty="0"/>
              <a:t>(</a:t>
            </a:r>
            <a:r>
              <a:rPr lang="en-US" sz="1350" dirty="0" err="1"/>
              <a:t>root.left</a:t>
            </a:r>
            <a:r>
              <a:rPr lang="en-US" sz="1350" dirty="0"/>
              <a:t>, value)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addHelper</a:t>
            </a:r>
            <a:r>
              <a:rPr lang="en-US" sz="1350" dirty="0"/>
              <a:t>(</a:t>
            </a:r>
            <a:r>
              <a:rPr lang="en-US" sz="1350" dirty="0" err="1"/>
              <a:t>curr.left</a:t>
            </a:r>
            <a:r>
              <a:rPr lang="en-US" sz="1350" dirty="0"/>
              <a:t>, value)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addHelper</a:t>
            </a:r>
            <a:r>
              <a:rPr lang="en-US" sz="1350" dirty="0"/>
              <a:t>(</a:t>
            </a:r>
            <a:r>
              <a:rPr lang="en-US" sz="1350" dirty="0" err="1"/>
              <a:t>curr.right</a:t>
            </a:r>
            <a:r>
              <a:rPr lang="en-US" sz="1350" dirty="0"/>
              <a:t>, value)</a:t>
            </a:r>
          </a:p>
          <a:p>
            <a:pPr marL="257175" indent="-257175">
              <a:buAutoNum type="alphaUcPeriod"/>
            </a:pPr>
            <a:r>
              <a:rPr lang="en-US" sz="1350" dirty="0"/>
              <a:t>Something else</a:t>
            </a:r>
          </a:p>
          <a:p>
            <a:endParaRPr lang="en-US" sz="13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CA4950F-8BA6-4972-BAEB-7849D1426FE3}"/>
                  </a:ext>
                </a:extLst>
              </p14:cNvPr>
              <p14:cNvContentPartPr/>
              <p14:nvPr/>
            </p14:nvContentPartPr>
            <p14:xfrm>
              <a:off x="5524560" y="2195640"/>
              <a:ext cx="2390040" cy="224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CA4950F-8BA6-4972-BAEB-7849D1426F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15200" y="2186280"/>
                <a:ext cx="2408760" cy="2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4736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CC47-8F20-436B-ADC6-2FB22649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debug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AEF05-E2D0-4FEA-8516-DA086403C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69219"/>
            <a:ext cx="8915400" cy="32635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Print out your tree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treePrint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if (root == null) return "";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treePrintHelper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treePrintHelper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return "";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temp =__________________;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//make sure you put in 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curr.left</a:t>
            </a: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curr.right</a:t>
            </a: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//for easy identification of node relationships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temp +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treePrintHelper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curr.left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treePrintHelper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curr.right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4B3F3B-4C4F-4D49-9002-4D0B5854F3F3}"/>
                  </a:ext>
                </a:extLst>
              </p14:cNvPr>
              <p14:cNvContentPartPr/>
              <p14:nvPr/>
            </p14:nvContentPartPr>
            <p14:xfrm>
              <a:off x="1865160" y="3048120"/>
              <a:ext cx="2575800" cy="39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4B3F3B-4C4F-4D49-9002-4D0B5854F3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5800" y="3038760"/>
                <a:ext cx="2594520" cy="41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564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19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8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next Tuesday (3/2)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2- see Piazza post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2D38-6A9D-4A8E-82AF-900D9A11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from a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72A6-E89F-4857-A398-96FC867ED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the node while keeping track of the parent of the node you are about to visit</a:t>
            </a:r>
          </a:p>
          <a:p>
            <a:r>
              <a:rPr lang="en-US" dirty="0"/>
              <a:t>Delete the node</a:t>
            </a:r>
          </a:p>
          <a:p>
            <a:pPr marL="342900" lvl="1" indent="0">
              <a:buNone/>
            </a:pPr>
            <a:r>
              <a:rPr lang="en-US" dirty="0"/>
              <a:t>1. Node to delete is a leaf node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2. Node to delete only has one child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3. Node to delete has two children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BE416B-4E38-463C-B23A-303ED597CF16}"/>
              </a:ext>
            </a:extLst>
          </p:cNvPr>
          <p:cNvSpPr/>
          <p:nvPr/>
        </p:nvSpPr>
        <p:spPr>
          <a:xfrm>
            <a:off x="6972300" y="1981429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CEEC36-9AD9-4EB1-A605-D6B08F143857}"/>
              </a:ext>
            </a:extLst>
          </p:cNvPr>
          <p:cNvSpPr/>
          <p:nvPr/>
        </p:nvSpPr>
        <p:spPr>
          <a:xfrm>
            <a:off x="6112013" y="2583036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4B0AEF-9A56-440F-AAFD-63C9A057137E}"/>
              </a:ext>
            </a:extLst>
          </p:cNvPr>
          <p:cNvSpPr/>
          <p:nvPr/>
        </p:nvSpPr>
        <p:spPr>
          <a:xfrm>
            <a:off x="5601114" y="3332875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C3A644-3C28-4A5C-8B2E-89C8EC77A36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502257" y="2420454"/>
            <a:ext cx="536999" cy="237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A68AB1-6F39-4F3A-96D2-B4BC199482ED}"/>
              </a:ext>
            </a:extLst>
          </p:cNvPr>
          <p:cNvCxnSpPr>
            <a:stCxn id="8" idx="3"/>
            <a:endCxn id="9" idx="0"/>
          </p:cNvCxnSpPr>
          <p:nvPr/>
        </p:nvCxnSpPr>
        <p:spPr>
          <a:xfrm flipH="1">
            <a:off x="5829714" y="3022061"/>
            <a:ext cx="349254" cy="310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AF583E0-6C70-4354-9536-002B366F3C4D}"/>
              </a:ext>
            </a:extLst>
          </p:cNvPr>
          <p:cNvSpPr/>
          <p:nvPr/>
        </p:nvSpPr>
        <p:spPr>
          <a:xfrm>
            <a:off x="7715250" y="2583036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DAA765-93FC-4CF9-8E13-B5913285A989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7362545" y="2420454"/>
            <a:ext cx="419661" cy="237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5A5A6FA-DA34-4C5A-BFAA-E9F90351E936}"/>
              </a:ext>
            </a:extLst>
          </p:cNvPr>
          <p:cNvSpPr/>
          <p:nvPr/>
        </p:nvSpPr>
        <p:spPr>
          <a:xfrm>
            <a:off x="6574263" y="3294246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5CFB6E-8B3A-4917-863E-1901053526B4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6502257" y="3022062"/>
            <a:ext cx="300606" cy="272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5DC3E9A-397E-4FFB-9D8B-680EB6839B91}"/>
              </a:ext>
            </a:extLst>
          </p:cNvPr>
          <p:cNvSpPr/>
          <p:nvPr/>
        </p:nvSpPr>
        <p:spPr>
          <a:xfrm>
            <a:off x="8286750" y="3257550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20C8DB-01FF-4083-966B-B9BA91F4C41C}"/>
              </a:ext>
            </a:extLst>
          </p:cNvPr>
          <p:cNvCxnSpPr>
            <a:cxnSpLocks/>
            <a:stCxn id="12" idx="5"/>
            <a:endCxn id="16" idx="1"/>
          </p:cNvCxnSpPr>
          <p:nvPr/>
        </p:nvCxnSpPr>
        <p:spPr>
          <a:xfrm>
            <a:off x="8105495" y="3022061"/>
            <a:ext cx="248211" cy="310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F1ADC91-1F69-42A1-9B6B-BDCB369E64EB}"/>
              </a:ext>
            </a:extLst>
          </p:cNvPr>
          <p:cNvSpPr/>
          <p:nvPr/>
        </p:nvSpPr>
        <p:spPr>
          <a:xfrm>
            <a:off x="5165129" y="4160499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6E4656-0C4B-4A73-B388-593C09CE7916}"/>
              </a:ext>
            </a:extLst>
          </p:cNvPr>
          <p:cNvCxnSpPr>
            <a:stCxn id="9" idx="3"/>
            <a:endCxn id="37" idx="0"/>
          </p:cNvCxnSpPr>
          <p:nvPr/>
        </p:nvCxnSpPr>
        <p:spPr>
          <a:xfrm flipH="1">
            <a:off x="5393730" y="3771900"/>
            <a:ext cx="274340" cy="388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ACCBEB4-6791-421B-8DA4-831F463AE853}"/>
              </a:ext>
            </a:extLst>
          </p:cNvPr>
          <p:cNvSpPr/>
          <p:nvPr/>
        </p:nvSpPr>
        <p:spPr>
          <a:xfrm>
            <a:off x="7360946" y="3322935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E47FF5-F798-4EEA-AF3E-9770FBC0EF2C}"/>
              </a:ext>
            </a:extLst>
          </p:cNvPr>
          <p:cNvCxnSpPr>
            <a:stCxn id="12" idx="3"/>
            <a:endCxn id="43" idx="0"/>
          </p:cNvCxnSpPr>
          <p:nvPr/>
        </p:nvCxnSpPr>
        <p:spPr>
          <a:xfrm flipH="1">
            <a:off x="7589546" y="3022062"/>
            <a:ext cx="192660" cy="30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845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72A6-E89F-4857-A398-96FC867ED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6" y="-5954"/>
            <a:ext cx="8159404" cy="526375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removeHelper</a:t>
            </a:r>
            <a:r>
              <a:rPr lang="en-US" dirty="0"/>
              <a:t>(</a:t>
            </a:r>
            <a:r>
              <a:rPr lang="en-US" dirty="0" err="1"/>
              <a:t>BSTNode</a:t>
            </a:r>
            <a:r>
              <a:rPr lang="en-US" dirty="0"/>
              <a:t> </a:t>
            </a:r>
            <a:r>
              <a:rPr lang="en-US" dirty="0" err="1"/>
              <a:t>curr</a:t>
            </a:r>
            <a:r>
              <a:rPr lang="en-US" dirty="0"/>
              <a:t>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BE416B-4E38-463C-B23A-303ED597CF16}"/>
              </a:ext>
            </a:extLst>
          </p:cNvPr>
          <p:cNvSpPr/>
          <p:nvPr/>
        </p:nvSpPr>
        <p:spPr>
          <a:xfrm>
            <a:off x="7370968" y="285750"/>
            <a:ext cx="457200" cy="448965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CEEC36-9AD9-4EB1-A605-D6B08F143857}"/>
              </a:ext>
            </a:extLst>
          </p:cNvPr>
          <p:cNvSpPr/>
          <p:nvPr/>
        </p:nvSpPr>
        <p:spPr>
          <a:xfrm>
            <a:off x="6510680" y="887357"/>
            <a:ext cx="457200" cy="448965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4B0AEF-9A56-440F-AAFD-63C9A057137E}"/>
              </a:ext>
            </a:extLst>
          </p:cNvPr>
          <p:cNvSpPr/>
          <p:nvPr/>
        </p:nvSpPr>
        <p:spPr>
          <a:xfrm>
            <a:off x="5999782" y="1637196"/>
            <a:ext cx="457200" cy="448965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C3A644-3C28-4A5C-8B2E-89C8EC77A36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900925" y="668966"/>
            <a:ext cx="536999" cy="28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A68AB1-6F39-4F3A-96D2-B4BC199482ED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6228382" y="1270573"/>
            <a:ext cx="349254" cy="366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AF583E0-6C70-4354-9536-002B366F3C4D}"/>
              </a:ext>
            </a:extLst>
          </p:cNvPr>
          <p:cNvSpPr/>
          <p:nvPr/>
        </p:nvSpPr>
        <p:spPr>
          <a:xfrm>
            <a:off x="8113918" y="887357"/>
            <a:ext cx="457200" cy="448965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DAA765-93FC-4CF9-8E13-B5913285A989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7761212" y="668966"/>
            <a:ext cx="419661" cy="28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5A5A6FA-DA34-4C5A-BFAA-E9F90351E936}"/>
              </a:ext>
            </a:extLst>
          </p:cNvPr>
          <p:cNvSpPr/>
          <p:nvPr/>
        </p:nvSpPr>
        <p:spPr>
          <a:xfrm>
            <a:off x="6972931" y="1598567"/>
            <a:ext cx="457200" cy="448965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5CFB6E-8B3A-4917-863E-1901053526B4}"/>
              </a:ext>
            </a:extLst>
          </p:cNvPr>
          <p:cNvCxnSpPr>
            <a:cxnSpLocks/>
            <a:stCxn id="8" idx="5"/>
            <a:endCxn id="14" idx="0"/>
          </p:cNvCxnSpPr>
          <p:nvPr/>
        </p:nvCxnSpPr>
        <p:spPr>
          <a:xfrm>
            <a:off x="6900925" y="1270573"/>
            <a:ext cx="300606" cy="327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5DC3E9A-397E-4FFB-9D8B-680EB6839B91}"/>
              </a:ext>
            </a:extLst>
          </p:cNvPr>
          <p:cNvSpPr/>
          <p:nvPr/>
        </p:nvSpPr>
        <p:spPr>
          <a:xfrm>
            <a:off x="8685418" y="1598567"/>
            <a:ext cx="457200" cy="448965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20C8DB-01FF-4083-966B-B9BA91F4C41C}"/>
              </a:ext>
            </a:extLst>
          </p:cNvPr>
          <p:cNvCxnSpPr>
            <a:cxnSpLocks/>
            <a:stCxn id="12" idx="5"/>
            <a:endCxn id="16" idx="1"/>
          </p:cNvCxnSpPr>
          <p:nvPr/>
        </p:nvCxnSpPr>
        <p:spPr>
          <a:xfrm>
            <a:off x="8504162" y="1270573"/>
            <a:ext cx="248211" cy="393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F1ADC91-1F69-42A1-9B6B-BDCB369E64EB}"/>
              </a:ext>
            </a:extLst>
          </p:cNvPr>
          <p:cNvSpPr/>
          <p:nvPr/>
        </p:nvSpPr>
        <p:spPr>
          <a:xfrm>
            <a:off x="5563797" y="2464821"/>
            <a:ext cx="457200" cy="44983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6E4656-0C4B-4A73-B388-593C09CE7916}"/>
              </a:ext>
            </a:extLst>
          </p:cNvPr>
          <p:cNvCxnSpPr>
            <a:cxnSpLocks/>
            <a:stCxn id="9" idx="3"/>
            <a:endCxn id="37" idx="0"/>
          </p:cNvCxnSpPr>
          <p:nvPr/>
        </p:nvCxnSpPr>
        <p:spPr>
          <a:xfrm flipH="1">
            <a:off x="5792398" y="2020412"/>
            <a:ext cx="274340" cy="444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ACCBEB4-6791-421B-8DA4-831F463AE853}"/>
              </a:ext>
            </a:extLst>
          </p:cNvPr>
          <p:cNvSpPr/>
          <p:nvPr/>
        </p:nvSpPr>
        <p:spPr>
          <a:xfrm>
            <a:off x="7759613" y="1627256"/>
            <a:ext cx="457200" cy="448965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E47FF5-F798-4EEA-AF3E-9770FBC0EF2C}"/>
              </a:ext>
            </a:extLst>
          </p:cNvPr>
          <p:cNvCxnSpPr>
            <a:cxnSpLocks/>
            <a:stCxn id="12" idx="3"/>
            <a:endCxn id="43" idx="0"/>
          </p:cNvCxnSpPr>
          <p:nvPr/>
        </p:nvCxnSpPr>
        <p:spPr>
          <a:xfrm flipH="1">
            <a:off x="7988213" y="1270573"/>
            <a:ext cx="192660" cy="35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2C92DF-08D0-4F8A-9818-3CB76AD9BB7A}"/>
              </a:ext>
            </a:extLst>
          </p:cNvPr>
          <p:cNvSpPr txBox="1"/>
          <p:nvPr/>
        </p:nvSpPr>
        <p:spPr>
          <a:xfrm>
            <a:off x="78963" y="432211"/>
            <a:ext cx="2947089" cy="1962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if (</a:t>
            </a:r>
            <a:r>
              <a:rPr lang="en-US" sz="1350" dirty="0" err="1"/>
              <a:t>curr.left</a:t>
            </a:r>
            <a:r>
              <a:rPr lang="en-US" sz="1350" dirty="0"/>
              <a:t> != null &amp;&amp; </a:t>
            </a:r>
            <a:r>
              <a:rPr lang="en-US" sz="1350" dirty="0" err="1"/>
              <a:t>curr.right</a:t>
            </a:r>
            <a:r>
              <a:rPr lang="en-US" sz="1350" dirty="0"/>
              <a:t> != null){</a:t>
            </a:r>
          </a:p>
          <a:p>
            <a:r>
              <a:rPr lang="en-US" sz="1350" dirty="0"/>
              <a:t>    //a node with 2 children</a:t>
            </a:r>
          </a:p>
          <a:p>
            <a:r>
              <a:rPr lang="en-US" sz="1350" dirty="0"/>
              <a:t>  </a:t>
            </a:r>
          </a:p>
          <a:p>
            <a:endParaRPr lang="en-US" sz="1350" dirty="0"/>
          </a:p>
          <a:p>
            <a:endParaRPr lang="en-US" sz="1350" dirty="0"/>
          </a:p>
          <a:p>
            <a:endParaRPr lang="en-US" sz="1350" dirty="0"/>
          </a:p>
          <a:p>
            <a:endParaRPr lang="en-US" sz="1350" dirty="0"/>
          </a:p>
          <a:p>
            <a:r>
              <a:rPr lang="en-US" sz="1350" dirty="0"/>
              <a:t>  }</a:t>
            </a:r>
          </a:p>
          <a:p>
            <a:endParaRPr lang="en-US" sz="13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23BE90-D376-49E4-9852-FA0E05462F19}"/>
              </a:ext>
            </a:extLst>
          </p:cNvPr>
          <p:cNvSpPr txBox="1"/>
          <p:nvPr/>
        </p:nvSpPr>
        <p:spPr>
          <a:xfrm>
            <a:off x="3104991" y="432211"/>
            <a:ext cx="2666191" cy="1962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if (</a:t>
            </a:r>
            <a:r>
              <a:rPr lang="en-US" sz="1350" dirty="0" err="1"/>
              <a:t>curr</a:t>
            </a:r>
            <a:r>
              <a:rPr lang="en-US" sz="1350" dirty="0"/>
              <a:t> == root){</a:t>
            </a:r>
          </a:p>
          <a:p>
            <a:r>
              <a:rPr lang="en-US" sz="1350" dirty="0"/>
              <a:t>    //root node</a:t>
            </a:r>
          </a:p>
          <a:p>
            <a:r>
              <a:rPr lang="en-US" sz="1350" dirty="0"/>
              <a:t>  </a:t>
            </a:r>
          </a:p>
          <a:p>
            <a:endParaRPr lang="en-US" sz="1350" dirty="0"/>
          </a:p>
          <a:p>
            <a:endParaRPr lang="en-US" sz="1350" dirty="0"/>
          </a:p>
          <a:p>
            <a:endParaRPr lang="en-US" sz="1350" dirty="0"/>
          </a:p>
          <a:p>
            <a:endParaRPr lang="en-US" sz="1350" dirty="0"/>
          </a:p>
          <a:p>
            <a:r>
              <a:rPr lang="en-US" sz="1350" dirty="0"/>
              <a:t>  }</a:t>
            </a:r>
          </a:p>
          <a:p>
            <a:endParaRPr lang="en-US" sz="13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74F869-13DB-487C-B943-233B2E1F7B7D}"/>
              </a:ext>
            </a:extLst>
          </p:cNvPr>
          <p:cNvSpPr txBox="1"/>
          <p:nvPr/>
        </p:nvSpPr>
        <p:spPr>
          <a:xfrm>
            <a:off x="87603" y="2464820"/>
            <a:ext cx="2631607" cy="2377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if (</a:t>
            </a:r>
            <a:r>
              <a:rPr lang="en-US" sz="1350" dirty="0" err="1"/>
              <a:t>curr.left</a:t>
            </a:r>
            <a:r>
              <a:rPr lang="en-US" sz="1350" dirty="0"/>
              <a:t>!= null){</a:t>
            </a:r>
          </a:p>
          <a:p>
            <a:r>
              <a:rPr lang="en-US" sz="1350" dirty="0"/>
              <a:t>    </a:t>
            </a:r>
          </a:p>
          <a:p>
            <a:endParaRPr lang="en-US" sz="1350" dirty="0"/>
          </a:p>
          <a:p>
            <a:endParaRPr lang="en-US" sz="1350" dirty="0"/>
          </a:p>
          <a:p>
            <a:r>
              <a:rPr lang="en-US" sz="1350" dirty="0"/>
              <a:t>}</a:t>
            </a:r>
          </a:p>
          <a:p>
            <a:r>
              <a:rPr lang="en-US" sz="1350" dirty="0"/>
              <a:t>else if (</a:t>
            </a:r>
            <a:r>
              <a:rPr lang="en-US" sz="1350" dirty="0" err="1"/>
              <a:t>curr.right</a:t>
            </a:r>
            <a:r>
              <a:rPr lang="en-US" sz="1350" dirty="0"/>
              <a:t> != null){</a:t>
            </a:r>
          </a:p>
          <a:p>
            <a:endParaRPr lang="en-US" sz="1350" dirty="0"/>
          </a:p>
          <a:p>
            <a:endParaRPr lang="en-US" sz="1350" dirty="0"/>
          </a:p>
          <a:p>
            <a:endParaRPr lang="en-US" sz="1350" dirty="0"/>
          </a:p>
          <a:p>
            <a:endParaRPr lang="en-US" sz="1350" dirty="0"/>
          </a:p>
          <a:p>
            <a:r>
              <a:rPr lang="en-US" sz="1350" dirty="0"/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92884C-7368-47FF-BC28-A2702D74A4C9}"/>
              </a:ext>
            </a:extLst>
          </p:cNvPr>
          <p:cNvSpPr txBox="1"/>
          <p:nvPr/>
        </p:nvSpPr>
        <p:spPr>
          <a:xfrm>
            <a:off x="3060283" y="2991955"/>
            <a:ext cx="3008003" cy="1962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if (</a:t>
            </a:r>
            <a:r>
              <a:rPr lang="en-US" sz="1350" dirty="0" err="1"/>
              <a:t>curr.left</a:t>
            </a:r>
            <a:r>
              <a:rPr lang="en-US" sz="1350" dirty="0"/>
              <a:t> == null &amp;&amp; </a:t>
            </a:r>
            <a:r>
              <a:rPr lang="en-US" sz="1350" dirty="0" err="1"/>
              <a:t>curr.right</a:t>
            </a:r>
            <a:r>
              <a:rPr lang="en-US" sz="1350" dirty="0"/>
              <a:t> == null){</a:t>
            </a:r>
          </a:p>
          <a:p>
            <a:r>
              <a:rPr lang="en-US" sz="1350" dirty="0"/>
              <a:t>    //leaf node</a:t>
            </a:r>
          </a:p>
          <a:p>
            <a:r>
              <a:rPr lang="en-US" sz="1350" dirty="0"/>
              <a:t>  </a:t>
            </a:r>
          </a:p>
          <a:p>
            <a:endParaRPr lang="en-US" sz="1350" dirty="0"/>
          </a:p>
          <a:p>
            <a:endParaRPr lang="en-US" sz="1350" dirty="0"/>
          </a:p>
          <a:p>
            <a:endParaRPr lang="en-US" sz="1350" dirty="0"/>
          </a:p>
          <a:p>
            <a:endParaRPr lang="en-US" sz="1350" dirty="0"/>
          </a:p>
          <a:p>
            <a:r>
              <a:rPr lang="en-US" sz="1350" dirty="0"/>
              <a:t>  }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778458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A94F-F08C-4B71-B114-27D364F3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Successor of a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6D2987-7D82-4388-8837-3DA6F68AEA8C}"/>
              </a:ext>
            </a:extLst>
          </p:cNvPr>
          <p:cNvSpPr/>
          <p:nvPr/>
        </p:nvSpPr>
        <p:spPr>
          <a:xfrm>
            <a:off x="2419493" y="1268016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103298-9F7F-4BC7-BCA8-330E9EFDDBC7}"/>
              </a:ext>
            </a:extLst>
          </p:cNvPr>
          <p:cNvSpPr/>
          <p:nvPr/>
        </p:nvSpPr>
        <p:spPr>
          <a:xfrm>
            <a:off x="1559205" y="1869623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DFC41F-A3B6-447D-A632-5C55E275BC64}"/>
              </a:ext>
            </a:extLst>
          </p:cNvPr>
          <p:cNvSpPr/>
          <p:nvPr/>
        </p:nvSpPr>
        <p:spPr>
          <a:xfrm>
            <a:off x="1048307" y="2619462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C4D9EF-2968-4134-8022-E7B5A19A3900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1949449" y="1707042"/>
            <a:ext cx="536999" cy="237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CD5210-098A-4608-8315-A4E627DC0192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1276907" y="2308648"/>
            <a:ext cx="349254" cy="310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F255F31-6B46-4289-9B08-5BA4CB145579}"/>
              </a:ext>
            </a:extLst>
          </p:cNvPr>
          <p:cNvSpPr/>
          <p:nvPr/>
        </p:nvSpPr>
        <p:spPr>
          <a:xfrm>
            <a:off x="3162443" y="1869623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9EE966-66D5-46BF-9757-22DE3F9D55CB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2809737" y="1707042"/>
            <a:ext cx="419661" cy="237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0925F97-1858-4D10-BF72-96637B2C04C9}"/>
              </a:ext>
            </a:extLst>
          </p:cNvPr>
          <p:cNvSpPr/>
          <p:nvPr/>
        </p:nvSpPr>
        <p:spPr>
          <a:xfrm>
            <a:off x="2021456" y="2580833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7A1FD-9820-4FE5-AAD0-E721F2FE3C46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1949450" y="2308649"/>
            <a:ext cx="300606" cy="272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8492280-022B-4916-81EB-6C58BF9E21E7}"/>
              </a:ext>
            </a:extLst>
          </p:cNvPr>
          <p:cNvSpPr/>
          <p:nvPr/>
        </p:nvSpPr>
        <p:spPr>
          <a:xfrm>
            <a:off x="3733943" y="2544137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FF9C3A-4763-4227-8BE1-A29E2512B046}"/>
              </a:ext>
            </a:extLst>
          </p:cNvPr>
          <p:cNvCxnSpPr>
            <a:cxnSpLocks/>
            <a:stCxn id="9" idx="5"/>
            <a:endCxn id="13" idx="1"/>
          </p:cNvCxnSpPr>
          <p:nvPr/>
        </p:nvCxnSpPr>
        <p:spPr>
          <a:xfrm>
            <a:off x="3552687" y="2308648"/>
            <a:ext cx="248211" cy="310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A1CD272-6770-4453-B281-FCEB3878A8EC}"/>
              </a:ext>
            </a:extLst>
          </p:cNvPr>
          <p:cNvSpPr/>
          <p:nvPr/>
        </p:nvSpPr>
        <p:spPr>
          <a:xfrm>
            <a:off x="612322" y="3447086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4C8F72-44D7-40BD-BD86-5524216977E7}"/>
              </a:ext>
            </a:extLst>
          </p:cNvPr>
          <p:cNvCxnSpPr>
            <a:stCxn id="6" idx="3"/>
            <a:endCxn id="15" idx="0"/>
          </p:cNvCxnSpPr>
          <p:nvPr/>
        </p:nvCxnSpPr>
        <p:spPr>
          <a:xfrm flipH="1">
            <a:off x="840922" y="3058487"/>
            <a:ext cx="274340" cy="388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D4085C6-53C5-4A0E-BD88-42C71E329596}"/>
              </a:ext>
            </a:extLst>
          </p:cNvPr>
          <p:cNvSpPr/>
          <p:nvPr/>
        </p:nvSpPr>
        <p:spPr>
          <a:xfrm>
            <a:off x="2808138" y="2609522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01851B-F83F-4376-9967-3A992F804DB3}"/>
              </a:ext>
            </a:extLst>
          </p:cNvPr>
          <p:cNvCxnSpPr>
            <a:stCxn id="9" idx="3"/>
            <a:endCxn id="17" idx="0"/>
          </p:cNvCxnSpPr>
          <p:nvPr/>
        </p:nvCxnSpPr>
        <p:spPr>
          <a:xfrm flipH="1">
            <a:off x="3036738" y="2308649"/>
            <a:ext cx="192660" cy="30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B17F211-5EC0-4745-95CD-FA019F6893FE}"/>
              </a:ext>
            </a:extLst>
          </p:cNvPr>
          <p:cNvSpPr txBox="1"/>
          <p:nvPr/>
        </p:nvSpPr>
        <p:spPr>
          <a:xfrm>
            <a:off x="5600700" y="1371600"/>
            <a:ext cx="218521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What is the successor of 32?</a:t>
            </a:r>
          </a:p>
          <a:p>
            <a:pPr marL="257175" indent="-257175">
              <a:buAutoNum type="alphaUcPeriod"/>
            </a:pPr>
            <a:r>
              <a:rPr lang="en-US" sz="1350" dirty="0"/>
              <a:t>35</a:t>
            </a:r>
          </a:p>
          <a:p>
            <a:pPr marL="257175" indent="-257175">
              <a:buAutoNum type="alphaUcPeriod"/>
            </a:pPr>
            <a:r>
              <a:rPr lang="en-US" sz="1350" dirty="0"/>
              <a:t>42</a:t>
            </a:r>
          </a:p>
          <a:p>
            <a:pPr marL="257175" indent="-257175">
              <a:buAutoNum type="alphaUcPeriod"/>
            </a:pPr>
            <a:r>
              <a:rPr lang="en-US" sz="1350" dirty="0"/>
              <a:t>60</a:t>
            </a:r>
          </a:p>
          <a:p>
            <a:pPr marL="257175" indent="-257175">
              <a:buAutoNum type="alphaUcPeriod"/>
            </a:pPr>
            <a:r>
              <a:rPr lang="en-US" sz="1350" dirty="0"/>
              <a:t>6</a:t>
            </a:r>
          </a:p>
          <a:p>
            <a:pPr marL="257175" indent="-257175">
              <a:buAutoNum type="alphaUcPeriod"/>
            </a:pPr>
            <a:r>
              <a:rPr lang="en-US" sz="1350" dirty="0"/>
              <a:t>Something else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695137-6848-4E91-B34F-BAFD4393FF8B}"/>
              </a:ext>
            </a:extLst>
          </p:cNvPr>
          <p:cNvSpPr txBox="1"/>
          <p:nvPr/>
        </p:nvSpPr>
        <p:spPr>
          <a:xfrm>
            <a:off x="5600699" y="3458174"/>
            <a:ext cx="218521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What is the successor of 12?</a:t>
            </a:r>
          </a:p>
          <a:p>
            <a:pPr marL="257175" indent="-257175">
              <a:buAutoNum type="alphaUcPeriod"/>
            </a:pPr>
            <a:r>
              <a:rPr lang="en-US" sz="1350" dirty="0"/>
              <a:t>32</a:t>
            </a:r>
          </a:p>
          <a:p>
            <a:pPr marL="257175" indent="-257175">
              <a:buAutoNum type="alphaUcPeriod"/>
            </a:pPr>
            <a:r>
              <a:rPr lang="en-US" sz="1350" dirty="0"/>
              <a:t>35</a:t>
            </a:r>
          </a:p>
          <a:p>
            <a:pPr marL="257175" indent="-257175">
              <a:buAutoNum type="alphaUcPeriod"/>
            </a:pPr>
            <a:r>
              <a:rPr lang="en-US" sz="1350" dirty="0"/>
              <a:t>42</a:t>
            </a:r>
          </a:p>
          <a:p>
            <a:pPr marL="257175" indent="-257175">
              <a:buAutoNum type="alphaUcPeriod"/>
            </a:pPr>
            <a:r>
              <a:rPr lang="en-US" sz="1350" dirty="0"/>
              <a:t>48</a:t>
            </a:r>
          </a:p>
          <a:p>
            <a:pPr marL="257175" indent="-257175">
              <a:buAutoNum type="alphaUcPeriod"/>
            </a:pPr>
            <a:r>
              <a:rPr lang="en-US" sz="1350" dirty="0"/>
              <a:t>Something else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4411BB-FBE6-46C0-BBDD-E74FA651372E}"/>
              </a:ext>
            </a:extLst>
          </p:cNvPr>
          <p:cNvSpPr txBox="1"/>
          <p:nvPr/>
        </p:nvSpPr>
        <p:spPr>
          <a:xfrm>
            <a:off x="840922" y="4124018"/>
            <a:ext cx="4196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Which class is a better fit to have the successor function?</a:t>
            </a:r>
          </a:p>
          <a:p>
            <a:pPr marL="257175" indent="-257175">
              <a:buAutoNum type="alphaUcPeriod"/>
            </a:pPr>
            <a:r>
              <a:rPr lang="en-US" sz="1350" dirty="0"/>
              <a:t>In </a:t>
            </a:r>
            <a:r>
              <a:rPr lang="en-US" sz="1350" dirty="0" err="1"/>
              <a:t>BSTNode</a:t>
            </a:r>
            <a:r>
              <a:rPr lang="en-US" sz="1350" dirty="0"/>
              <a:t> class</a:t>
            </a:r>
          </a:p>
          <a:p>
            <a:pPr marL="257175" indent="-257175">
              <a:buAutoNum type="alphaUcPeriod"/>
            </a:pPr>
            <a:r>
              <a:rPr lang="en-US" sz="1350" dirty="0"/>
              <a:t>In BST class</a:t>
            </a:r>
          </a:p>
          <a:p>
            <a:pPr marL="257175" indent="-257175">
              <a:buAutoNum type="alphaUcPeriod"/>
            </a:pPr>
            <a:r>
              <a:rPr lang="en-US" sz="1350" dirty="0"/>
              <a:t>Either one is fine. It depends on your design</a:t>
            </a:r>
          </a:p>
        </p:txBody>
      </p:sp>
    </p:spTree>
    <p:extLst>
      <p:ext uri="{BB962C8B-B14F-4D97-AF65-F5344CB8AC3E}">
        <p14:creationId xmlns:p14="http://schemas.microsoft.com/office/powerpoint/2010/main" val="1472989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31B0-8305-41F1-BC11-5780127E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of a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2751-EA2C-4DB5-A958-D7A3984C9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00" y="1370410"/>
            <a:ext cx="5600700" cy="24026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min(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if (________A_________){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else{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return_________B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____________;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05199-A2DB-4FAB-A884-595185CBFA58}"/>
              </a:ext>
            </a:extLst>
          </p:cNvPr>
          <p:cNvSpPr txBox="1"/>
          <p:nvPr/>
        </p:nvSpPr>
        <p:spPr>
          <a:xfrm>
            <a:off x="6515101" y="793090"/>
            <a:ext cx="217944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What should I fill in blank A?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root.left</a:t>
            </a:r>
            <a:r>
              <a:rPr lang="en-US" sz="1350" dirty="0"/>
              <a:t> == null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root.left</a:t>
            </a:r>
            <a:r>
              <a:rPr lang="en-US" sz="1350" dirty="0"/>
              <a:t> != null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curr</a:t>
            </a:r>
            <a:r>
              <a:rPr lang="en-US" sz="1350" dirty="0"/>
              <a:t> != null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curr.left</a:t>
            </a:r>
            <a:r>
              <a:rPr lang="en-US" sz="1350" dirty="0"/>
              <a:t> != null</a:t>
            </a:r>
          </a:p>
          <a:p>
            <a:pPr marL="257175" indent="-257175">
              <a:buAutoNum type="alphaUcPeriod"/>
            </a:pPr>
            <a:r>
              <a:rPr lang="en-US" sz="1350" dirty="0"/>
              <a:t>Something else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AF29E-E8CF-48FE-9478-D0B5A45BB61E}"/>
              </a:ext>
            </a:extLst>
          </p:cNvPr>
          <p:cNvSpPr txBox="1"/>
          <p:nvPr/>
        </p:nvSpPr>
        <p:spPr>
          <a:xfrm>
            <a:off x="6515100" y="2686050"/>
            <a:ext cx="218040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What should I fill in blank B?</a:t>
            </a:r>
          </a:p>
          <a:p>
            <a:pPr marL="257175" indent="-257175">
              <a:buAutoNum type="alphaUcPeriod"/>
            </a:pPr>
            <a:r>
              <a:rPr lang="en-US" sz="1350" dirty="0"/>
              <a:t>min(</a:t>
            </a:r>
            <a:r>
              <a:rPr lang="en-US" sz="1350" dirty="0" err="1"/>
              <a:t>root.left</a:t>
            </a:r>
            <a:r>
              <a:rPr lang="en-US" sz="1350" dirty="0"/>
              <a:t>)</a:t>
            </a:r>
          </a:p>
          <a:p>
            <a:pPr marL="257175" indent="-257175">
              <a:buAutoNum type="alphaUcPeriod"/>
            </a:pPr>
            <a:r>
              <a:rPr lang="en-US" sz="1350" dirty="0"/>
              <a:t>min(</a:t>
            </a:r>
            <a:r>
              <a:rPr lang="en-US" sz="1350" dirty="0" err="1"/>
              <a:t>curr.right</a:t>
            </a:r>
            <a:r>
              <a:rPr lang="en-US" sz="1350" dirty="0"/>
              <a:t>)</a:t>
            </a:r>
          </a:p>
          <a:p>
            <a:pPr marL="257175" indent="-257175">
              <a:buAutoNum type="alphaUcPeriod"/>
            </a:pPr>
            <a:r>
              <a:rPr lang="en-US" sz="1350" dirty="0"/>
              <a:t>min(</a:t>
            </a:r>
            <a:r>
              <a:rPr lang="en-US" sz="1350" dirty="0" err="1"/>
              <a:t>curr.left</a:t>
            </a:r>
            <a:r>
              <a:rPr lang="en-US" sz="1350" dirty="0"/>
              <a:t>)</a:t>
            </a:r>
          </a:p>
          <a:p>
            <a:pPr marL="257175" indent="-257175">
              <a:buAutoNum type="alphaUcPeriod"/>
            </a:pPr>
            <a:r>
              <a:rPr lang="en-US" sz="1350" dirty="0"/>
              <a:t>min(</a:t>
            </a:r>
            <a:r>
              <a:rPr lang="en-US" sz="1350" dirty="0" err="1"/>
              <a:t>curr.left.right</a:t>
            </a:r>
            <a:r>
              <a:rPr lang="en-US" sz="1350" dirty="0"/>
              <a:t>)</a:t>
            </a:r>
          </a:p>
          <a:p>
            <a:pPr marL="257175" indent="-257175">
              <a:buAutoNum type="alphaUcPeriod"/>
            </a:pPr>
            <a:r>
              <a:rPr lang="en-US" sz="1350" dirty="0"/>
              <a:t>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432850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19?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19?</a:t>
            </a:r>
          </a:p>
          <a:p>
            <a:r>
              <a:rPr lang="en-US" dirty="0"/>
              <a:t>Binary Search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A9D8-1E6D-4836-B03D-CE57851A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979B6-8D10-4F0E-887A-BCA148583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1088231"/>
          </a:xfrm>
        </p:spPr>
        <p:txBody>
          <a:bodyPr/>
          <a:lstStyle/>
          <a:p>
            <a:r>
              <a:rPr lang="en-US" dirty="0"/>
              <a:t>A binary tree where the </a:t>
            </a:r>
            <a:r>
              <a:rPr lang="en-US" dirty="0">
                <a:solidFill>
                  <a:srgbClr val="FF0000"/>
                </a:solidFill>
              </a:rPr>
              <a:t>key</a:t>
            </a:r>
            <a:r>
              <a:rPr lang="en-US" dirty="0"/>
              <a:t> in each node </a:t>
            </a:r>
            <a:r>
              <a:rPr lang="en-US" dirty="0">
                <a:solidFill>
                  <a:srgbClr val="FF0000"/>
                </a:solidFill>
              </a:rPr>
              <a:t>must be greater than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or equal</a:t>
            </a:r>
            <a:r>
              <a:rPr lang="en-US" dirty="0"/>
              <a:t> to any key stored in the </a:t>
            </a:r>
            <a:r>
              <a:rPr lang="en-US" dirty="0">
                <a:solidFill>
                  <a:srgbClr val="FF0000"/>
                </a:solidFill>
              </a:rPr>
              <a:t>left sub-tree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less than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or equal to </a:t>
            </a:r>
            <a:r>
              <a:rPr lang="en-US" dirty="0"/>
              <a:t>any key stored in the </a:t>
            </a:r>
            <a:r>
              <a:rPr lang="en-US" dirty="0">
                <a:solidFill>
                  <a:srgbClr val="FF0000"/>
                </a:solidFill>
              </a:rPr>
              <a:t>right sub-tree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FA3A4C-E94D-439B-B83A-A7A8FA06BA8F}"/>
              </a:ext>
            </a:extLst>
          </p:cNvPr>
          <p:cNvSpPr/>
          <p:nvPr/>
        </p:nvSpPr>
        <p:spPr>
          <a:xfrm>
            <a:off x="4264602" y="2721565"/>
            <a:ext cx="307398" cy="329021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07E946-5913-4721-A6A4-91D86077620C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3512285" y="3002402"/>
            <a:ext cx="797334" cy="395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E89350-486C-4EFF-BF98-7C9C35FEEEB4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>
            <a:off x="4526983" y="3002402"/>
            <a:ext cx="1037081" cy="395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C6C7BB7-84F0-4542-93DF-A0457D9998F6}"/>
              </a:ext>
            </a:extLst>
          </p:cNvPr>
          <p:cNvSpPr/>
          <p:nvPr/>
        </p:nvSpPr>
        <p:spPr>
          <a:xfrm>
            <a:off x="3028950" y="3397847"/>
            <a:ext cx="966671" cy="857250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&lt;=x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82EE006-572F-4356-B749-2C31C65CACD2}"/>
              </a:ext>
            </a:extLst>
          </p:cNvPr>
          <p:cNvSpPr/>
          <p:nvPr/>
        </p:nvSpPr>
        <p:spPr>
          <a:xfrm>
            <a:off x="5080729" y="3397847"/>
            <a:ext cx="966671" cy="857250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&gt;=x</a:t>
            </a:r>
          </a:p>
        </p:txBody>
      </p:sp>
    </p:spTree>
    <p:extLst>
      <p:ext uri="{BB962C8B-B14F-4D97-AF65-F5344CB8AC3E}">
        <p14:creationId xmlns:p14="http://schemas.microsoft.com/office/powerpoint/2010/main" val="131536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C04F-0C7D-4995-85DC-13D65701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Find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CBF1A4-7A04-4DC8-9E23-4892947ADDDD}"/>
              </a:ext>
            </a:extLst>
          </p:cNvPr>
          <p:cNvSpPr/>
          <p:nvPr/>
        </p:nvSpPr>
        <p:spPr>
          <a:xfrm>
            <a:off x="571499" y="1200150"/>
            <a:ext cx="76998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//Adopted from a generic binary tree</a:t>
            </a:r>
          </a:p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Integer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return false;  // first base case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currRoot.value.equals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//second base case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true;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currRoot.left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||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currRoot.right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BAE91-3250-45A2-82E9-B2072845B6CB}"/>
              </a:ext>
            </a:extLst>
          </p:cNvPr>
          <p:cNvSpPr txBox="1"/>
          <p:nvPr/>
        </p:nvSpPr>
        <p:spPr>
          <a:xfrm>
            <a:off x="628650" y="3429001"/>
            <a:ext cx="4171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Can I just use this for BST find?</a:t>
            </a:r>
          </a:p>
          <a:p>
            <a:pPr marL="257175" indent="-257175">
              <a:buAutoNum type="alphaUcPeriod"/>
            </a:pPr>
            <a:r>
              <a:rPr lang="en-US" sz="1500" dirty="0"/>
              <a:t>Yes, it will work just fine.</a:t>
            </a:r>
          </a:p>
          <a:p>
            <a:pPr marL="257175" indent="-257175">
              <a:buAutoNum type="alphaUcPeriod"/>
            </a:pPr>
            <a:r>
              <a:rPr lang="en-US" sz="1500" dirty="0"/>
              <a:t>Yes, but we can probably do better</a:t>
            </a:r>
          </a:p>
          <a:p>
            <a:pPr marL="257175" indent="-257175">
              <a:buAutoNum type="alphaUcPeriod"/>
            </a:pPr>
            <a:r>
              <a:rPr lang="en-US" sz="1500" dirty="0"/>
              <a:t>No, it won’t work for a BST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607911-B2C9-45DA-944D-7C036744881E}"/>
                  </a:ext>
                </a:extLst>
              </p14:cNvPr>
              <p14:cNvContentPartPr/>
              <p14:nvPr/>
            </p14:nvContentPartPr>
            <p14:xfrm>
              <a:off x="542880" y="3849120"/>
              <a:ext cx="443160" cy="347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607911-B2C9-45DA-944D-7C03674488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520" y="3839760"/>
                <a:ext cx="461880" cy="36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129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CBF1A4-7A04-4DC8-9E23-4892947ADDDD}"/>
              </a:ext>
            </a:extLst>
          </p:cNvPr>
          <p:cNvSpPr/>
          <p:nvPr/>
        </p:nvSpPr>
        <p:spPr>
          <a:xfrm>
            <a:off x="0" y="2789683"/>
            <a:ext cx="8229600" cy="23775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//BST version</a:t>
            </a:r>
          </a:p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Integer value){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return false;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curr.value.equals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(value)) return true;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curr.value.compareTo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(value)&lt;0){ //value is bigger than current node</a:t>
            </a:r>
          </a:p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findHelper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curr.right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value);</a:t>
            </a:r>
          </a:p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else{</a:t>
            </a:r>
          </a:p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findHelper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curr.left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value);</a:t>
            </a:r>
          </a:p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D554A1-D7EC-41F2-B617-9E86C09C7A15}"/>
              </a:ext>
            </a:extLst>
          </p:cNvPr>
          <p:cNvGrpSpPr/>
          <p:nvPr/>
        </p:nvGrpSpPr>
        <p:grpSpPr>
          <a:xfrm>
            <a:off x="7302263" y="1505928"/>
            <a:ext cx="1314450" cy="1217524"/>
            <a:chOff x="5787329" y="1723292"/>
            <a:chExt cx="2606679" cy="253776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CBD9F4A-29D5-4661-A163-4CB4080C385C}"/>
                </a:ext>
              </a:extLst>
            </p:cNvPr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42DE888-198B-4276-810C-81C37EBDEC8D}"/>
                </a:ext>
              </a:extLst>
            </p:cNvPr>
            <p:cNvSpPr/>
            <p:nvPr/>
          </p:nvSpPr>
          <p:spPr>
            <a:xfrm>
              <a:off x="6233057" y="25146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1D11600-7452-494C-90A8-62673595EF55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6C12254-3FD2-478F-8F6F-98CB406A9150}"/>
                </a:ext>
              </a:extLst>
            </p:cNvPr>
            <p:cNvSpPr/>
            <p:nvPr/>
          </p:nvSpPr>
          <p:spPr>
            <a:xfrm>
              <a:off x="7784408" y="2687908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65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D953961-C055-47EE-BC00-E16F4D9C41F0}"/>
                </a:ext>
              </a:extLst>
            </p:cNvPr>
            <p:cNvCxnSpPr>
              <a:stCxn id="6" idx="5"/>
              <a:endCxn id="9" idx="0"/>
            </p:cNvCxnSpPr>
            <p:nvPr/>
          </p:nvCxnSpPr>
          <p:spPr>
            <a:xfrm>
              <a:off x="7615184" y="2308659"/>
              <a:ext cx="474024" cy="3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5F0718-C6B5-442D-A38E-3617537F12CD}"/>
                </a:ext>
              </a:extLst>
            </p:cNvPr>
            <p:cNvSpPr/>
            <p:nvPr/>
          </p:nvSpPr>
          <p:spPr>
            <a:xfrm>
              <a:off x="5787329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5DF7636-DD7F-43ED-8A8F-52F494BD2DDD}"/>
                </a:ext>
              </a:extLst>
            </p:cNvPr>
            <p:cNvCxnSpPr>
              <a:stCxn id="7" idx="3"/>
              <a:endCxn id="11" idx="0"/>
            </p:cNvCxnSpPr>
            <p:nvPr/>
          </p:nvCxnSpPr>
          <p:spPr>
            <a:xfrm flipH="1">
              <a:off x="6092129" y="3099967"/>
              <a:ext cx="230202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FCF14C8-B16B-4A3B-9CD2-5AC98D812258}"/>
                </a:ext>
              </a:extLst>
            </p:cNvPr>
            <p:cNvSpPr/>
            <p:nvPr/>
          </p:nvSpPr>
          <p:spPr>
            <a:xfrm>
              <a:off x="6728997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38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B188CD-CA68-4F70-96F8-2FA557190FB1}"/>
                </a:ext>
              </a:extLst>
            </p:cNvPr>
            <p:cNvCxnSpPr>
              <a:stCxn id="7" idx="5"/>
              <a:endCxn id="13" idx="0"/>
            </p:cNvCxnSpPr>
            <p:nvPr/>
          </p:nvCxnSpPr>
          <p:spPr>
            <a:xfrm>
              <a:off x="6753383" y="3099967"/>
              <a:ext cx="280414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308A13E-4F43-4E43-B12A-C8DA3010AECF}"/>
              </a:ext>
            </a:extLst>
          </p:cNvPr>
          <p:cNvSpPr txBox="1"/>
          <p:nvPr/>
        </p:nvSpPr>
        <p:spPr>
          <a:xfrm>
            <a:off x="8115300" y="851710"/>
            <a:ext cx="4832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root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4EB77F-F807-4F75-9668-F3D3999BC0F9}"/>
              </a:ext>
            </a:extLst>
          </p:cNvPr>
          <p:cNvCxnSpPr>
            <a:stCxn id="15" idx="2"/>
            <a:endCxn id="6" idx="0"/>
          </p:cNvCxnSpPr>
          <p:nvPr/>
        </p:nvCxnSpPr>
        <p:spPr>
          <a:xfrm flipH="1">
            <a:off x="8115300" y="1151792"/>
            <a:ext cx="241605" cy="354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7C4ED7-E978-46EA-A707-074D4E5CE5FF}"/>
              </a:ext>
            </a:extLst>
          </p:cNvPr>
          <p:cNvSpPr txBox="1"/>
          <p:nvPr/>
        </p:nvSpPr>
        <p:spPr>
          <a:xfrm>
            <a:off x="7209955" y="413585"/>
            <a:ext cx="16229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FindHelper</a:t>
            </a:r>
            <a:r>
              <a:rPr lang="en-US" sz="1350" dirty="0"/>
              <a:t>(root, 38)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E726D1-D69A-47E9-9654-C8D88608B13E}"/>
              </a:ext>
            </a:extLst>
          </p:cNvPr>
          <p:cNvSpPr/>
          <p:nvPr/>
        </p:nvSpPr>
        <p:spPr>
          <a:xfrm>
            <a:off x="0" y="376"/>
            <a:ext cx="6800850" cy="19620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//Adopted from a generic binary tree</a:t>
            </a:r>
          </a:p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Integer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return false;  // first base case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currRoot.value.equals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//second base case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true;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currRoot.left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||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currRoot.right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A0CE41-00D7-48A7-B031-3716E1F20BFB}"/>
                  </a:ext>
                </a:extLst>
              </p14:cNvPr>
              <p14:cNvContentPartPr/>
              <p14:nvPr/>
            </p14:nvContentPartPr>
            <p14:xfrm>
              <a:off x="1865160" y="109440"/>
              <a:ext cx="6859080" cy="2646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A0CE41-00D7-48A7-B031-3716E1F20B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5800" y="100080"/>
                <a:ext cx="6877800" cy="266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901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A67F-67AB-4173-A526-F0A6F133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4B83-7754-41C8-B16F-D7E0CBF8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1044304"/>
            <a:ext cx="4412271" cy="37303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What order does </a:t>
            </a:r>
            <a:r>
              <a:rPr lang="en-US" dirty="0" err="1"/>
              <a:t>PAE</a:t>
            </a:r>
            <a:r>
              <a:rPr lang="en-US" dirty="0"/>
              <a:t>() traverse the tree?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printAllElements</a:t>
            </a:r>
            <a:r>
              <a:rPr lang="en-US" dirty="0"/>
              <a:t>(Node&lt;K, N&gt; n) {</a:t>
            </a:r>
          </a:p>
          <a:p>
            <a:pPr marL="0" indent="0">
              <a:buNone/>
            </a:pPr>
            <a:r>
              <a:rPr lang="en-US" dirty="0"/>
              <a:t>  if (n == null ) return;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n.key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printAllElements</a:t>
            </a:r>
            <a:r>
              <a:rPr lang="en-US" dirty="0"/>
              <a:t>(</a:t>
            </a:r>
            <a:r>
              <a:rPr lang="en-US" dirty="0" err="1"/>
              <a:t>n.left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printAllElements</a:t>
            </a:r>
            <a:r>
              <a:rPr lang="en-US" dirty="0"/>
              <a:t>(</a:t>
            </a:r>
            <a:r>
              <a:rPr lang="en-US" dirty="0" err="1"/>
              <a:t>n.right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printAllElement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printAllElements</a:t>
            </a:r>
            <a:r>
              <a:rPr lang="en-US" dirty="0"/>
              <a:t>(</a:t>
            </a:r>
            <a:r>
              <a:rPr lang="en-US" dirty="0" err="1"/>
              <a:t>this.root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What’s the post, pre, in-order traversal of this tree?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6A69A29-3B35-4E05-8A99-1123B2C8D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95" y="159543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9390A9-CAB4-4967-8B34-AE8BAA9664D7}"/>
                  </a:ext>
                </a:extLst>
              </p14:cNvPr>
              <p14:cNvContentPartPr/>
              <p14:nvPr/>
            </p14:nvContentPartPr>
            <p14:xfrm>
              <a:off x="520920" y="405720"/>
              <a:ext cx="8595000" cy="352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9390A9-CAB4-4967-8B34-AE8BAA9664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1560" y="396360"/>
                <a:ext cx="8613720" cy="354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403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714500"/>
            <a:ext cx="3370179" cy="176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In-order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" indent="0">
              <a:buNone/>
            </a:pPr>
            <a:r>
              <a:rPr lang="en-US" sz="1500" b="1" i="1" dirty="0" err="1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1500" b="1" i="1" dirty="0">
                <a:latin typeface="Courier New" pitchFamily="49" charset="0"/>
                <a:cs typeface="Courier New" pitchFamily="49" charset="0"/>
              </a:rPr>
              <a:t>(node) { 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51435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if (node != null){  </a:t>
            </a:r>
          </a:p>
          <a:p>
            <a:pPr marL="51435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node.left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1435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	visit this node </a:t>
            </a:r>
          </a:p>
          <a:p>
            <a:pPr marL="51435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node.right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1435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1435" indent="0"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925620" y="3920565"/>
            <a:ext cx="5082988" cy="893731"/>
          </a:xfrm>
          <a:prstGeom prst="rect">
            <a:avLst/>
          </a:prstGeom>
        </p:spPr>
        <p:txBody>
          <a:bodyPr vert="horz" lIns="68580" tIns="34290" rIns="68580" bIns="34290" numCol="2" rtlCol="0">
            <a:normAutofit fontScale="925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335" indent="-342900">
              <a:buFont typeface="+mj-lt"/>
              <a:buAutoNum type="alphaUcPeriod"/>
            </a:pPr>
            <a:r>
              <a:rPr lang="en-US" sz="1800" dirty="0"/>
              <a:t>D B E A F C G</a:t>
            </a:r>
          </a:p>
          <a:p>
            <a:pPr marL="394335" indent="-342900">
              <a:buFont typeface="+mj-lt"/>
              <a:buAutoNum type="alphaUcPeriod"/>
            </a:pPr>
            <a:r>
              <a:rPr lang="pt-BR" sz="1800" dirty="0"/>
              <a:t>A B D E C F G </a:t>
            </a:r>
            <a:endParaRPr lang="en-US" sz="1800" dirty="0"/>
          </a:p>
          <a:p>
            <a:pPr marL="394335" indent="-342900">
              <a:buFont typeface="+mj-lt"/>
              <a:buAutoNum type="alphaUcPeriod"/>
            </a:pPr>
            <a:r>
              <a:rPr lang="en-US" sz="1800" dirty="0"/>
              <a:t>A B C D E F G</a:t>
            </a:r>
          </a:p>
          <a:p>
            <a:pPr marL="394335" indent="-342900">
              <a:buFont typeface="+mj-lt"/>
              <a:buAutoNum type="alphaUcPeriod"/>
            </a:pPr>
            <a:r>
              <a:rPr lang="en-US" sz="1800" dirty="0"/>
              <a:t>D E B F G C A</a:t>
            </a:r>
          </a:p>
          <a:p>
            <a:pPr marL="394335" indent="-342900">
              <a:buFont typeface="+mj-lt"/>
              <a:buAutoNum type="alphaUcPeriod"/>
            </a:pPr>
            <a:r>
              <a:rPr lang="en-US" sz="1800" dirty="0"/>
              <a:t>Other</a:t>
            </a:r>
            <a:endParaRPr lang="pt-BR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AFA6D2-8B16-4CA9-945D-4CFF2B505805}"/>
                  </a:ext>
                </a:extLst>
              </p14:cNvPr>
              <p14:cNvContentPartPr/>
              <p14:nvPr/>
            </p14:nvContentPartPr>
            <p14:xfrm>
              <a:off x="1837440" y="3884760"/>
              <a:ext cx="428760" cy="29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AFA6D2-8B16-4CA9-945D-4CFF2B50580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28080" y="3875400"/>
                <a:ext cx="447480" cy="31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386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714500"/>
            <a:ext cx="3370179" cy="176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Pre-order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" indent="0">
              <a:buNone/>
            </a:pPr>
            <a:r>
              <a:rPr lang="en-US" sz="1500" b="1" i="1" dirty="0">
                <a:latin typeface="Courier New" pitchFamily="49" charset="0"/>
                <a:cs typeface="Courier New" pitchFamily="49" charset="0"/>
              </a:rPr>
              <a:t>preorder(node) { 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51435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if (node != null){ </a:t>
            </a:r>
          </a:p>
          <a:p>
            <a:pPr marL="51435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	visit this node </a:t>
            </a:r>
          </a:p>
          <a:p>
            <a:pPr marL="51435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	preorder(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node.left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51435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	preorder(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node.right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1435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1435" indent="0"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925620" y="3920565"/>
            <a:ext cx="5082988" cy="893731"/>
          </a:xfrm>
          <a:prstGeom prst="rect">
            <a:avLst/>
          </a:prstGeom>
        </p:spPr>
        <p:txBody>
          <a:bodyPr vert="horz" lIns="68580" tIns="34290" rIns="68580" bIns="34290" numCol="2" rtlCol="0">
            <a:normAutofit fontScale="925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335" indent="-342900">
              <a:buFont typeface="+mj-lt"/>
              <a:buAutoNum type="alphaUcPeriod"/>
            </a:pPr>
            <a:r>
              <a:rPr lang="en-US" sz="1800" dirty="0"/>
              <a:t>D B E A F C G</a:t>
            </a:r>
          </a:p>
          <a:p>
            <a:pPr marL="394335" indent="-342900">
              <a:buFont typeface="+mj-lt"/>
              <a:buAutoNum type="alphaUcPeriod"/>
            </a:pPr>
            <a:r>
              <a:rPr lang="pt-BR" sz="1800" dirty="0"/>
              <a:t>A B D E C F G </a:t>
            </a:r>
            <a:endParaRPr lang="en-US" sz="1800" dirty="0"/>
          </a:p>
          <a:p>
            <a:pPr marL="394335" indent="-342900">
              <a:buFont typeface="+mj-lt"/>
              <a:buAutoNum type="alphaUcPeriod"/>
            </a:pPr>
            <a:r>
              <a:rPr lang="en-US" sz="1800" dirty="0"/>
              <a:t>A B C D E F G</a:t>
            </a:r>
          </a:p>
          <a:p>
            <a:pPr marL="394335" indent="-342900">
              <a:buFont typeface="+mj-lt"/>
              <a:buAutoNum type="alphaUcPeriod"/>
            </a:pPr>
            <a:r>
              <a:rPr lang="en-US" sz="1800" dirty="0"/>
              <a:t>D E B F G C A</a:t>
            </a:r>
          </a:p>
          <a:p>
            <a:pPr marL="394335" indent="-342900">
              <a:buFont typeface="+mj-lt"/>
              <a:buAutoNum type="alphaUcPeriod"/>
            </a:pPr>
            <a:r>
              <a:rPr lang="en-US" sz="1800" dirty="0"/>
              <a:t>Other/none/more</a:t>
            </a:r>
            <a:endParaRPr lang="pt-BR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B7F866-8C41-4E47-A3DC-53F5DF5044FA}"/>
                  </a:ext>
                </a:extLst>
              </p14:cNvPr>
              <p14:cNvContentPartPr/>
              <p14:nvPr/>
            </p14:nvContentPartPr>
            <p14:xfrm>
              <a:off x="1821960" y="4208040"/>
              <a:ext cx="397800" cy="31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B7F866-8C41-4E47-A3DC-53F5DF5044F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12600" y="4198680"/>
                <a:ext cx="416520" cy="33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50422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3373</TotalTime>
  <Words>1699</Words>
  <Application>Microsoft Office PowerPoint</Application>
  <PresentationFormat>On-screen Show (16:9)</PresentationFormat>
  <Paragraphs>404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 Light</vt:lpstr>
      <vt:lpstr>Courier New</vt:lpstr>
      <vt:lpstr>Calibri</vt:lpstr>
      <vt:lpstr>Office Theme</vt:lpstr>
      <vt:lpstr>CSE 12 – Basic Data Structures and Object-Oriented Design Lecture 19</vt:lpstr>
      <vt:lpstr>Announcements</vt:lpstr>
      <vt:lpstr>Topics</vt:lpstr>
      <vt:lpstr>Binary Search Tree</vt:lpstr>
      <vt:lpstr>BST Find</vt:lpstr>
      <vt:lpstr>PowerPoint Presentation</vt:lpstr>
      <vt:lpstr>Binary Search Tree</vt:lpstr>
      <vt:lpstr>In-order traversal</vt:lpstr>
      <vt:lpstr>Pre-order traversal</vt:lpstr>
      <vt:lpstr>Post-order traversal</vt:lpstr>
      <vt:lpstr>The BST and BSTNode Classes</vt:lpstr>
      <vt:lpstr>What is the WORST CASE cost for doing find() in a BST?</vt:lpstr>
      <vt:lpstr>What is the WORST CASE cost for doing find() in a BST if the BST  is full/"balanced"?</vt:lpstr>
      <vt:lpstr>BST Add: With recursion!</vt:lpstr>
      <vt:lpstr>BST Add: Recursively</vt:lpstr>
      <vt:lpstr>BST Add: Recursively</vt:lpstr>
      <vt:lpstr>BST Add: Recursively</vt:lpstr>
      <vt:lpstr>BST Add: Recursively</vt:lpstr>
      <vt:lpstr>How to debug your code</vt:lpstr>
      <vt:lpstr>Remove from a BST</vt:lpstr>
      <vt:lpstr>PowerPoint Presentation</vt:lpstr>
      <vt:lpstr>Successor of a Node</vt:lpstr>
      <vt:lpstr>min of a BST</vt:lpstr>
      <vt:lpstr>Questions on Lecture 19?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213</cp:revision>
  <dcterms:modified xsi:type="dcterms:W3CDTF">2021-02-22T16:59:20Z</dcterms:modified>
</cp:coreProperties>
</file>