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05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85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7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E6F997-CB1A-4C15-BF8F-361BAD866F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8B589A-3F0C-4702-AD68-60AFB7EE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4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8F2-528A-49CA-8DCC-5C69A4C8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702" y="1600199"/>
            <a:ext cx="9440034" cy="1828801"/>
          </a:xfrm>
        </p:spPr>
        <p:txBody>
          <a:bodyPr>
            <a:normAutofit/>
          </a:bodyPr>
          <a:lstStyle/>
          <a:p>
            <a:r>
              <a:rPr lang="en-US" sz="8000" b="1" dirty="0"/>
              <a:t>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A4DD8-8007-44DB-8C7E-4D11E555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3" y="147198"/>
            <a:ext cx="899177" cy="8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8F2-528A-49CA-8DCC-5C69A4C8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380" y="411150"/>
            <a:ext cx="9068586" cy="89917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What is Normalization?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ABC3A-C3BE-467F-B997-BA3B5685D734}"/>
              </a:ext>
            </a:extLst>
          </p:cNvPr>
          <p:cNvSpPr txBox="1">
            <a:spLocks/>
          </p:cNvSpPr>
          <p:nvPr/>
        </p:nvSpPr>
        <p:spPr>
          <a:xfrm>
            <a:off x="1341388" y="1626125"/>
            <a:ext cx="9581496" cy="321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indent="-1143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way/steps of redesigning database relationships to reduce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Redundancy </a:t>
            </a:r>
          </a:p>
          <a:p>
            <a:pPr marL="1143000" indent="-1143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achieved by breaking tables/relations into more new tables/relations 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D363C3-B0CE-45BB-97E3-CE3566B732C3}"/>
              </a:ext>
            </a:extLst>
          </p:cNvPr>
          <p:cNvCxnSpPr>
            <a:cxnSpLocks/>
          </p:cNvCxnSpPr>
          <p:nvPr/>
        </p:nvCxnSpPr>
        <p:spPr>
          <a:xfrm>
            <a:off x="3629320" y="1319754"/>
            <a:ext cx="5607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12DF50-D450-476A-8788-501A7339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3" y="147198"/>
            <a:ext cx="899177" cy="8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8F2-528A-49CA-8DCC-5C69A4C8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071" y="1282046"/>
            <a:ext cx="9068586" cy="810706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rial Narrow" panose="020B0606020202030204" pitchFamily="34" charset="0"/>
              </a:rPr>
              <a:t>Normal Forms: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ABC3A-C3BE-467F-B997-BA3B5685D734}"/>
              </a:ext>
            </a:extLst>
          </p:cNvPr>
          <p:cNvSpPr txBox="1">
            <a:spLocks/>
          </p:cNvSpPr>
          <p:nvPr/>
        </p:nvSpPr>
        <p:spPr>
          <a:xfrm>
            <a:off x="1803302" y="1626125"/>
            <a:ext cx="9581496" cy="3143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indent="-11430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Normal Form – 1NF</a:t>
            </a:r>
          </a:p>
          <a:p>
            <a:pPr marL="1143000" indent="-11430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Normal Form – 2NF</a:t>
            </a:r>
          </a:p>
          <a:p>
            <a:pPr marL="1143000" indent="-11430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Normal Form – 3NF</a:t>
            </a:r>
          </a:p>
          <a:p>
            <a:pPr marL="1143000" indent="-11430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Boyce-Codd Normal Form – BCNF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2DF50-D450-476A-8788-501A7339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3" y="147198"/>
            <a:ext cx="899177" cy="8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8F2-528A-49CA-8DCC-5C69A4C8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486561"/>
            <a:ext cx="9068586" cy="89917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1</a:t>
            </a:r>
            <a:r>
              <a:rPr lang="en-US" sz="4800" baseline="30000" dirty="0">
                <a:latin typeface="Arial Narrow" panose="020B0606020202030204" pitchFamily="34" charset="0"/>
              </a:rPr>
              <a:t>st</a:t>
            </a:r>
            <a:r>
              <a:rPr lang="en-US" sz="4800" dirty="0">
                <a:latin typeface="Arial Narrow" panose="020B0606020202030204" pitchFamily="34" charset="0"/>
              </a:rPr>
              <a:t> Normal Form – 1NF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ABC3A-C3BE-467F-B997-BA3B5685D734}"/>
              </a:ext>
            </a:extLst>
          </p:cNvPr>
          <p:cNvSpPr txBox="1">
            <a:spLocks/>
          </p:cNvSpPr>
          <p:nvPr/>
        </p:nvSpPr>
        <p:spPr>
          <a:xfrm>
            <a:off x="1008668" y="1385738"/>
            <a:ext cx="10039546" cy="38461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single cell must hold only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 value</a:t>
            </a:r>
          </a:p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must be a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identification</a:t>
            </a:r>
          </a:p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rows or columns</a:t>
            </a:r>
          </a:p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rows or columns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D363C3-B0CE-45BB-97E3-CE3566B732C3}"/>
              </a:ext>
            </a:extLst>
          </p:cNvPr>
          <p:cNvCxnSpPr>
            <a:cxnSpLocks/>
          </p:cNvCxnSpPr>
          <p:nvPr/>
        </p:nvCxnSpPr>
        <p:spPr>
          <a:xfrm>
            <a:off x="3423501" y="1385738"/>
            <a:ext cx="57299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12DF50-D450-476A-8788-501A7339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3" y="147198"/>
            <a:ext cx="899177" cy="8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8F2-528A-49CA-8DCC-5C69A4C8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486561"/>
            <a:ext cx="9068586" cy="89917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2</a:t>
            </a:r>
            <a:r>
              <a:rPr lang="en-US" sz="4800" baseline="30000" dirty="0">
                <a:latin typeface="Arial Narrow" panose="020B0606020202030204" pitchFamily="34" charset="0"/>
              </a:rPr>
              <a:t>nd</a:t>
            </a:r>
            <a:r>
              <a:rPr lang="en-US" sz="4800" dirty="0">
                <a:latin typeface="Arial Narrow" panose="020B0606020202030204" pitchFamily="34" charset="0"/>
              </a:rPr>
              <a:t> Normal Form – 2NF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ABC3A-C3BE-467F-B997-BA3B5685D734}"/>
              </a:ext>
            </a:extLst>
          </p:cNvPr>
          <p:cNvSpPr txBox="1">
            <a:spLocks/>
          </p:cNvSpPr>
          <p:nvPr/>
        </p:nvSpPr>
        <p:spPr>
          <a:xfrm>
            <a:off x="1008668" y="1791096"/>
            <a:ext cx="10039546" cy="25735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must be in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1NF</a:t>
            </a:r>
          </a:p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non-key attributes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must fully depend on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D363C3-B0CE-45BB-97E3-CE3566B732C3}"/>
              </a:ext>
            </a:extLst>
          </p:cNvPr>
          <p:cNvCxnSpPr>
            <a:cxnSpLocks/>
          </p:cNvCxnSpPr>
          <p:nvPr/>
        </p:nvCxnSpPr>
        <p:spPr>
          <a:xfrm>
            <a:off x="3423501" y="1385738"/>
            <a:ext cx="57299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12DF50-D450-476A-8788-501A7339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3" y="147198"/>
            <a:ext cx="899177" cy="8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8F2-528A-49CA-8DCC-5C69A4C8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486561"/>
            <a:ext cx="9068586" cy="89917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3</a:t>
            </a:r>
            <a:r>
              <a:rPr lang="en-US" sz="4800" baseline="30000" dirty="0">
                <a:latin typeface="Arial Narrow" panose="020B0606020202030204" pitchFamily="34" charset="0"/>
              </a:rPr>
              <a:t>rd</a:t>
            </a:r>
            <a:r>
              <a:rPr lang="en-US" sz="4800" dirty="0">
                <a:latin typeface="Arial Narrow" panose="020B0606020202030204" pitchFamily="34" charset="0"/>
              </a:rPr>
              <a:t> Normal Form – 3NF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ABC3A-C3BE-467F-B997-BA3B5685D734}"/>
              </a:ext>
            </a:extLst>
          </p:cNvPr>
          <p:cNvSpPr txBox="1">
            <a:spLocks/>
          </p:cNvSpPr>
          <p:nvPr/>
        </p:nvSpPr>
        <p:spPr>
          <a:xfrm>
            <a:off x="1008668" y="1791096"/>
            <a:ext cx="10039546" cy="30919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must be in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2NF</a:t>
            </a:r>
          </a:p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every attribute must directly depend on the primary key and not through a transitive relation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D363C3-B0CE-45BB-97E3-CE3566B732C3}"/>
              </a:ext>
            </a:extLst>
          </p:cNvPr>
          <p:cNvCxnSpPr>
            <a:cxnSpLocks/>
          </p:cNvCxnSpPr>
          <p:nvPr/>
        </p:nvCxnSpPr>
        <p:spPr>
          <a:xfrm>
            <a:off x="3423501" y="1385738"/>
            <a:ext cx="57299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12DF50-D450-476A-8788-501A7339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3" y="147198"/>
            <a:ext cx="899177" cy="8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5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8F2-528A-49CA-8DCC-5C69A4C8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486561"/>
            <a:ext cx="9068586" cy="89917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Boyce-Codd Normal Form – BCNF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ABC3A-C3BE-467F-B997-BA3B5685D734}"/>
              </a:ext>
            </a:extLst>
          </p:cNvPr>
          <p:cNvSpPr txBox="1">
            <a:spLocks/>
          </p:cNvSpPr>
          <p:nvPr/>
        </p:nvSpPr>
        <p:spPr>
          <a:xfrm>
            <a:off x="1008668" y="1791096"/>
            <a:ext cx="10039546" cy="30919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must be in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3NF</a:t>
            </a:r>
          </a:p>
          <a:p>
            <a:pPr marL="1143000" indent="-11430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any functional dependency A -&gt; B, A should be a super key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D363C3-B0CE-45BB-97E3-CE3566B732C3}"/>
              </a:ext>
            </a:extLst>
          </p:cNvPr>
          <p:cNvCxnSpPr>
            <a:cxnSpLocks/>
          </p:cNvCxnSpPr>
          <p:nvPr/>
        </p:nvCxnSpPr>
        <p:spPr>
          <a:xfrm>
            <a:off x="1905783" y="1385738"/>
            <a:ext cx="8482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12DF50-D450-476A-8788-501A7339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3" y="147198"/>
            <a:ext cx="899177" cy="8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1059</TotalTime>
  <Words>149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Calisto MT</vt:lpstr>
      <vt:lpstr>Wingdings</vt:lpstr>
      <vt:lpstr>Wingdings 2</vt:lpstr>
      <vt:lpstr>Slate</vt:lpstr>
      <vt:lpstr>Normalization</vt:lpstr>
      <vt:lpstr>What is Normalization?</vt:lpstr>
      <vt:lpstr>Normal Forms:</vt:lpstr>
      <vt:lpstr>1st Normal Form – 1NF</vt:lpstr>
      <vt:lpstr>2nd Normal Form – 2NF</vt:lpstr>
      <vt:lpstr>3rd Normal Form – 3NF</vt:lpstr>
      <vt:lpstr>Boyce-Codd Normal Form – BCNF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 Properties</dc:title>
  <dc:creator>Aurpan Dash CEL</dc:creator>
  <cp:lastModifiedBy>Akkhor Dash Aditya</cp:lastModifiedBy>
  <cp:revision>28</cp:revision>
  <dcterms:created xsi:type="dcterms:W3CDTF">2023-11-28T18:35:22Z</dcterms:created>
  <dcterms:modified xsi:type="dcterms:W3CDTF">2024-05-24T19:43:01Z</dcterms:modified>
</cp:coreProperties>
</file>