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4" r:id="rId2"/>
    <p:sldId id="392" r:id="rId3"/>
    <p:sldId id="394" r:id="rId4"/>
    <p:sldId id="395" r:id="rId5"/>
    <p:sldId id="396" r:id="rId6"/>
    <p:sldId id="397" r:id="rId7"/>
    <p:sldId id="398" r:id="rId8"/>
    <p:sldId id="391" r:id="rId9"/>
    <p:sldId id="289" r:id="rId10"/>
    <p:sldId id="334" r:id="rId11"/>
    <p:sldId id="262" r:id="rId12"/>
    <p:sldId id="389" r:id="rId13"/>
    <p:sldId id="360" r:id="rId14"/>
    <p:sldId id="384" r:id="rId1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  <a:srgbClr val="F8F6FD"/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4"/>
    <p:restoredTop sz="95970"/>
  </p:normalViewPr>
  <p:slideViewPr>
    <p:cSldViewPr snapToGrid="0" snapToObjects="1">
      <p:cViewPr>
        <p:scale>
          <a:sx n="49" d="100"/>
          <a:sy n="49" d="100"/>
        </p:scale>
        <p:origin x="7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F-9B4F-9599-0582CC464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F-9B4F-9599-0582CC464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F-9B4F-9599-0582CC464E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4E-5244-B404-F13C3FAE6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4E-5244-B404-F13C3FAE6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4E-5244-B404-F13C3FAE6963}"/>
              </c:ext>
            </c:extLst>
          </c:dPt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4E-5244-B404-F13C3FAE6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  <c:holeSize val="1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</c:v>
                </c:pt>
                <c:pt idx="1">
                  <c:v>15</c:v>
                </c:pt>
                <c:pt idx="2">
                  <c:v>22</c:v>
                </c:pt>
                <c:pt idx="3">
                  <c:v>18</c:v>
                </c:pt>
                <c:pt idx="4">
                  <c:v>13</c:v>
                </c:pt>
                <c:pt idx="5">
                  <c:v>21</c:v>
                </c:pt>
                <c:pt idx="6">
                  <c:v>28</c:v>
                </c:pt>
                <c:pt idx="7">
                  <c:v>22</c:v>
                </c:pt>
                <c:pt idx="8">
                  <c:v>30</c:v>
                </c:pt>
                <c:pt idx="9">
                  <c:v>21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B-1B41-91B9-A53F4931D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14</c:v>
                </c:pt>
                <c:pt idx="7">
                  <c:v>18</c:v>
                </c:pt>
                <c:pt idx="8">
                  <c:v>20</c:v>
                </c:pt>
                <c:pt idx="9">
                  <c:v>25</c:v>
                </c:pt>
                <c:pt idx="10">
                  <c:v>17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B-1B41-91B9-A53F4931D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C-0E48-B78E-10A8C1BCBF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6C-0E48-B78E-10A8C1BCBF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6C-0E48-B78E-10A8C1BCB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-4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0-F24A-B7AD-9874DEBCF8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00-F24A-B7AD-9874DEBCF8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00-F24A-B7AD-9874DEBCF8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00-F24A-B7AD-9874DEBCF8B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NASDAQ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D-8F40-B38A-12D556958D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NYSE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2.5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  <c:pt idx="4">
                  <c:v>2.5</c:v>
                </c:pt>
                <c:pt idx="5">
                  <c:v>2.9</c:v>
                </c:pt>
                <c:pt idx="6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4D-8F40-B38A-12D556958D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 JONES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4D-8F40-B38A-12D556958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0"/>
        <c:overlap val="-10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fr-FR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B-0B4F-BCCB-09CE3CA314C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B-0B4F-BCCB-09CE3CA314C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5B-0B4F-BCCB-09CE3CA31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4268355" y="1071658"/>
            <a:ext cx="1584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Python for Data Analysis Project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341610" y="2608099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Clément MUFFAT-JOLY Jean MARCHAND – DIA4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25" y="349623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C8A987F1-6BAE-9344-A176-DF26827BD92A}"/>
              </a:ext>
            </a:extLst>
          </p:cNvPr>
          <p:cNvSpPr txBox="1"/>
          <p:nvPr/>
        </p:nvSpPr>
        <p:spPr>
          <a:xfrm>
            <a:off x="2411365" y="4868420"/>
            <a:ext cx="643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INTRODUCTION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8DB325-A04E-BB49-9061-1E27D33F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68" y="5760216"/>
            <a:ext cx="8992960" cy="50585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2996BC-BE29-EE41-84FB-3B6AEC0409FD}"/>
              </a:ext>
            </a:extLst>
          </p:cNvPr>
          <p:cNvSpPr/>
          <p:nvPr/>
        </p:nvSpPr>
        <p:spPr>
          <a:xfrm flipV="1">
            <a:off x="2411365" y="6163678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697541" y="6755891"/>
            <a:ext cx="794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worked on the Dataset for estimation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based on eating habits and physical condition in individuals from Colombia, Peru and Mexico.</a:t>
            </a:r>
          </a:p>
          <a:p>
            <a:pPr algn="ctr"/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information has 17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2111 records. 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071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A3A9C0-855A-A84E-9CB2-8D2042EE2894}"/>
              </a:ext>
            </a:extLst>
          </p:cNvPr>
          <p:cNvSpPr txBox="1"/>
          <p:nvPr/>
        </p:nvSpPr>
        <p:spPr>
          <a:xfrm>
            <a:off x="2372642" y="9005262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Total Earning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470FD01-CF35-BA4F-AC68-83B906CD7BFD}"/>
              </a:ext>
            </a:extLst>
          </p:cNvPr>
          <p:cNvSpPr>
            <a:spLocks/>
          </p:cNvSpPr>
          <p:nvPr/>
        </p:nvSpPr>
        <p:spPr bwMode="auto">
          <a:xfrm>
            <a:off x="2372642" y="9595838"/>
            <a:ext cx="591430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$34,750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FB482-439A-C648-9563-4422FE217B2B}"/>
              </a:ext>
            </a:extLst>
          </p:cNvPr>
          <p:cNvSpPr txBox="1"/>
          <p:nvPr/>
        </p:nvSpPr>
        <p:spPr>
          <a:xfrm>
            <a:off x="2372642" y="11472801"/>
            <a:ext cx="867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CF5A5-F643-E241-929C-92C91DC02EC0}"/>
              </a:ext>
            </a:extLst>
          </p:cNvPr>
          <p:cNvSpPr txBox="1"/>
          <p:nvPr/>
        </p:nvSpPr>
        <p:spPr>
          <a:xfrm>
            <a:off x="8800391" y="10409743"/>
            <a:ext cx="170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4D60EE6C-96CA-FA49-AC32-99950C97E20B}"/>
              </a:ext>
            </a:extLst>
          </p:cNvPr>
          <p:cNvSpPr/>
          <p:nvPr/>
        </p:nvSpPr>
        <p:spPr>
          <a:xfrm>
            <a:off x="7968548" y="10407992"/>
            <a:ext cx="636793" cy="54896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58378F-775A-484D-9205-517E82338653}"/>
              </a:ext>
            </a:extLst>
          </p:cNvPr>
          <p:cNvSpPr txBox="1"/>
          <p:nvPr/>
        </p:nvSpPr>
        <p:spPr>
          <a:xfrm>
            <a:off x="13334234" y="9005262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Total Earning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AB1881E-8D57-C84E-9D0F-6A31EA58A11A}"/>
              </a:ext>
            </a:extLst>
          </p:cNvPr>
          <p:cNvSpPr>
            <a:spLocks/>
          </p:cNvSpPr>
          <p:nvPr/>
        </p:nvSpPr>
        <p:spPr bwMode="auto">
          <a:xfrm>
            <a:off x="13334234" y="9595838"/>
            <a:ext cx="591430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$12,590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4106D5-D936-124F-8144-5211744EEB04}"/>
              </a:ext>
            </a:extLst>
          </p:cNvPr>
          <p:cNvSpPr txBox="1"/>
          <p:nvPr/>
        </p:nvSpPr>
        <p:spPr>
          <a:xfrm>
            <a:off x="13334234" y="11472801"/>
            <a:ext cx="867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7A6FA-14D3-5F40-8F27-351415749752}"/>
              </a:ext>
            </a:extLst>
          </p:cNvPr>
          <p:cNvSpPr txBox="1"/>
          <p:nvPr/>
        </p:nvSpPr>
        <p:spPr>
          <a:xfrm>
            <a:off x="19761983" y="10409743"/>
            <a:ext cx="170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3C5D917-FB0D-9048-9DD4-4F84B8CE8BA0}"/>
              </a:ext>
            </a:extLst>
          </p:cNvPr>
          <p:cNvSpPr/>
          <p:nvPr/>
        </p:nvSpPr>
        <p:spPr>
          <a:xfrm flipV="1">
            <a:off x="18930140" y="10571277"/>
            <a:ext cx="636793" cy="5489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CADB4E4-2A48-2F43-B9DB-F90727F58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4848"/>
              </p:ext>
            </p:extLst>
          </p:nvPr>
        </p:nvGraphicFramePr>
        <p:xfrm>
          <a:off x="2372642" y="4319310"/>
          <a:ext cx="8670775" cy="4170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C0F99DE4-A576-D34B-A001-789E8506FD3B}"/>
              </a:ext>
            </a:extLst>
          </p:cNvPr>
          <p:cNvGraphicFramePr/>
          <p:nvPr/>
        </p:nvGraphicFramePr>
        <p:xfrm>
          <a:off x="13343759" y="4319310"/>
          <a:ext cx="8670775" cy="4170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547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D1DCA8C-89A4-F349-98C1-008373C8C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592595"/>
              </p:ext>
            </p:extLst>
          </p:nvPr>
        </p:nvGraphicFramePr>
        <p:xfrm>
          <a:off x="9514149" y="4263909"/>
          <a:ext cx="13296986" cy="919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88F80B4C-9699-C946-8B50-27528955D094}"/>
              </a:ext>
            </a:extLst>
          </p:cNvPr>
          <p:cNvSpPr/>
          <p:nvPr/>
        </p:nvSpPr>
        <p:spPr>
          <a:xfrm>
            <a:off x="1973610" y="5548805"/>
            <a:ext cx="6931853" cy="20710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B12460-2AE6-8847-B247-19C131BF8CD6}"/>
              </a:ext>
            </a:extLst>
          </p:cNvPr>
          <p:cNvSpPr/>
          <p:nvPr/>
        </p:nvSpPr>
        <p:spPr>
          <a:xfrm>
            <a:off x="1973610" y="9958018"/>
            <a:ext cx="6931853" cy="20710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B9D4F80A-28D0-4D4C-948C-BFA9B29B6F1D}"/>
              </a:ext>
            </a:extLst>
          </p:cNvPr>
          <p:cNvSpPr txBox="1"/>
          <p:nvPr/>
        </p:nvSpPr>
        <p:spPr>
          <a:xfrm>
            <a:off x="5095819" y="620501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51056B8B-C35A-7245-B0B7-D62505AAE37D}"/>
              </a:ext>
            </a:extLst>
          </p:cNvPr>
          <p:cNvSpPr txBox="1"/>
          <p:nvPr/>
        </p:nvSpPr>
        <p:spPr>
          <a:xfrm>
            <a:off x="2465916" y="6384054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49B51E-DBD5-E946-9593-8D43C9DB6C1E}"/>
              </a:ext>
            </a:extLst>
          </p:cNvPr>
          <p:cNvGrpSpPr/>
          <p:nvPr/>
        </p:nvGrpSpPr>
        <p:grpSpPr>
          <a:xfrm>
            <a:off x="6985143" y="6279654"/>
            <a:ext cx="1371600" cy="609399"/>
            <a:chOff x="7521677" y="11115569"/>
            <a:chExt cx="1371600" cy="60939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468CCC6-C1DD-7247-AA62-911652F0F73B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F6518A9-AB06-0344-927A-AB26850A390B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104A1415-62B3-0144-AE79-3E2481A9435B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6D44B44-4A43-BC46-8094-11838B496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86FDAFD5-987D-C545-8AE4-5189CF5D7ED3}"/>
              </a:ext>
            </a:extLst>
          </p:cNvPr>
          <p:cNvSpPr txBox="1"/>
          <p:nvPr/>
        </p:nvSpPr>
        <p:spPr>
          <a:xfrm>
            <a:off x="5095819" y="8380509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6E531A76-CE82-744E-8E68-6244630B8672}"/>
              </a:ext>
            </a:extLst>
          </p:cNvPr>
          <p:cNvSpPr txBox="1"/>
          <p:nvPr/>
        </p:nvSpPr>
        <p:spPr>
          <a:xfrm>
            <a:off x="2465916" y="8559553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919C11-6202-8A41-B993-5928F887D80B}"/>
              </a:ext>
            </a:extLst>
          </p:cNvPr>
          <p:cNvGrpSpPr/>
          <p:nvPr/>
        </p:nvGrpSpPr>
        <p:grpSpPr>
          <a:xfrm>
            <a:off x="6985143" y="8455153"/>
            <a:ext cx="1371600" cy="609399"/>
            <a:chOff x="7521677" y="11115569"/>
            <a:chExt cx="1371600" cy="609399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D78BEAB-C599-D446-8A2E-A8D12B520587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AEB8941-31C4-584F-B84B-DF00139A92D8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5464CE0A-E4C5-FC4C-986A-B0D529C74A99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160%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D2874E1-69A2-774A-A0E2-887387232A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DABDEA5A-3A23-4A44-BB66-D025DE4EEF3A}"/>
              </a:ext>
            </a:extLst>
          </p:cNvPr>
          <p:cNvSpPr txBox="1"/>
          <p:nvPr/>
        </p:nvSpPr>
        <p:spPr>
          <a:xfrm>
            <a:off x="5095819" y="1056577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52%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5D33CD28-A500-CA49-BF97-90473332CA6D}"/>
              </a:ext>
            </a:extLst>
          </p:cNvPr>
          <p:cNvSpPr txBox="1"/>
          <p:nvPr/>
        </p:nvSpPr>
        <p:spPr>
          <a:xfrm>
            <a:off x="2465916" y="10744814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 month ago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34C650-3FAD-AC40-A34A-7CDFFFECC56E}"/>
              </a:ext>
            </a:extLst>
          </p:cNvPr>
          <p:cNvGrpSpPr/>
          <p:nvPr/>
        </p:nvGrpSpPr>
        <p:grpSpPr>
          <a:xfrm>
            <a:off x="6985143" y="10640414"/>
            <a:ext cx="1371600" cy="609399"/>
            <a:chOff x="7521677" y="11115569"/>
            <a:chExt cx="1371600" cy="60939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A6C5E27-808D-604C-801C-1485A93A886C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D97671-106B-7B46-A3A8-68107437B387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E46B6305-D552-8C4B-AF0E-E1B9A9341DED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183%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EE64643-BAEA-B74C-8AF5-6EEE41C88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4D95D94E-A200-9347-BE6D-0F07B125E3E0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0BFCFC46-9605-0942-8687-1B02A45DB53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D8CD8-0A0F-1A40-86AB-3B166C6B6DA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5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Chart Placeholder 11">
            <a:extLst>
              <a:ext uri="{FF2B5EF4-FFF2-40B4-BE49-F238E27FC236}">
                <a16:creationId xmlns:a16="http://schemas.microsoft.com/office/drawing/2014/main" id="{115F65AC-E12F-9645-89D1-A4A7E2923F54}"/>
              </a:ext>
            </a:extLst>
          </p:cNvPr>
          <p:cNvGraphicFramePr>
            <a:graphicFrameLocks/>
          </p:cNvGraphicFramePr>
          <p:nvPr/>
        </p:nvGraphicFramePr>
        <p:xfrm>
          <a:off x="13379577" y="3102349"/>
          <a:ext cx="11668452" cy="814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3543E4A-E90E-5E46-8E88-B4B347FD23C4}"/>
              </a:ext>
            </a:extLst>
          </p:cNvPr>
          <p:cNvSpPr/>
          <p:nvPr/>
        </p:nvSpPr>
        <p:spPr>
          <a:xfrm flipH="1">
            <a:off x="9325589" y="0"/>
            <a:ext cx="5455415" cy="13716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D2FB32-B837-C04D-9482-67562AEE3326}"/>
              </a:ext>
            </a:extLst>
          </p:cNvPr>
          <p:cNvGrpSpPr/>
          <p:nvPr/>
        </p:nvGrpSpPr>
        <p:grpSpPr>
          <a:xfrm>
            <a:off x="1700629" y="2074123"/>
            <a:ext cx="7015801" cy="9654839"/>
            <a:chOff x="1539738" y="1157026"/>
            <a:chExt cx="7015801" cy="965483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7C8E91-FAF9-3E41-8C47-2CE422E1A7A0}"/>
                </a:ext>
              </a:extLst>
            </p:cNvPr>
            <p:cNvGrpSpPr/>
            <p:nvPr/>
          </p:nvGrpSpPr>
          <p:grpSpPr>
            <a:xfrm>
              <a:off x="1539738" y="1157026"/>
              <a:ext cx="7015801" cy="3958216"/>
              <a:chOff x="6287584" y="1071658"/>
              <a:chExt cx="7015801" cy="3958216"/>
            </a:xfrm>
          </p:grpSpPr>
          <p:sp>
            <p:nvSpPr>
              <p:cNvPr id="41" name="CuadroTexto 350">
                <a:extLst>
                  <a:ext uri="{FF2B5EF4-FFF2-40B4-BE49-F238E27FC236}">
                    <a16:creationId xmlns:a16="http://schemas.microsoft.com/office/drawing/2014/main" id="{C9B0D814-C347-9841-BEFD-A7B298726593}"/>
                  </a:ext>
                </a:extLst>
              </p:cNvPr>
              <p:cNvSpPr txBox="1"/>
              <p:nvPr/>
            </p:nvSpPr>
            <p:spPr>
              <a:xfrm>
                <a:off x="6287584" y="1071658"/>
                <a:ext cx="670744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Heavy" charset="0"/>
                    <a:cs typeface="Poppins" pitchFamily="2" charset="77"/>
                  </a:rPr>
                  <a:t>Chart Infographics</a:t>
                </a:r>
              </a:p>
            </p:txBody>
          </p:sp>
          <p:sp>
            <p:nvSpPr>
              <p:cNvPr id="42" name="CuadroTexto 351">
                <a:extLst>
                  <a:ext uri="{FF2B5EF4-FFF2-40B4-BE49-F238E27FC236}">
                    <a16:creationId xmlns:a16="http://schemas.microsoft.com/office/drawing/2014/main" id="{202913A6-E72F-9E4A-80A9-497ECCFA1D86}"/>
                  </a:ext>
                </a:extLst>
              </p:cNvPr>
              <p:cNvSpPr txBox="1"/>
              <p:nvPr/>
            </p:nvSpPr>
            <p:spPr>
              <a:xfrm>
                <a:off x="6340339" y="3716274"/>
                <a:ext cx="69630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cs typeface="Poppins Light" pitchFamily="2" charset="77"/>
                  </a:rPr>
                  <a:t>Is a great way to visualize information about users</a:t>
                </a:r>
              </a:p>
            </p:txBody>
          </p:sp>
          <p:sp>
            <p:nvSpPr>
              <p:cNvPr id="43" name="Rectangle 45">
                <a:extLst>
                  <a:ext uri="{FF2B5EF4-FFF2-40B4-BE49-F238E27FC236}">
                    <a16:creationId xmlns:a16="http://schemas.microsoft.com/office/drawing/2014/main" id="{FF878222-C871-7241-8239-C66762AA9B15}"/>
                  </a:ext>
                </a:extLst>
              </p:cNvPr>
              <p:cNvSpPr/>
              <p:nvPr/>
            </p:nvSpPr>
            <p:spPr>
              <a:xfrm>
                <a:off x="6427265" y="4991095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24B3CA4-31B0-B240-9EAD-D6A012938A90}"/>
                </a:ext>
              </a:extLst>
            </p:cNvPr>
            <p:cNvGrpSpPr/>
            <p:nvPr/>
          </p:nvGrpSpPr>
          <p:grpSpPr>
            <a:xfrm>
              <a:off x="1571835" y="5571528"/>
              <a:ext cx="5455416" cy="5240337"/>
              <a:chOff x="1748175" y="5535497"/>
              <a:chExt cx="5455416" cy="524033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9FEA09-A61F-624F-BCAE-9586544D3F88}"/>
                  </a:ext>
                </a:extLst>
              </p:cNvPr>
              <p:cNvSpPr txBox="1"/>
              <p:nvPr/>
            </p:nvSpPr>
            <p:spPr>
              <a:xfrm>
                <a:off x="1748175" y="7667291"/>
                <a:ext cx="545541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 There are people who have a significant number of followers in every business domain on social media. </a:t>
                </a:r>
              </a:p>
            </p:txBody>
          </p:sp>
          <p:sp>
            <p:nvSpPr>
              <p:cNvPr id="39" name="CuadroTexto 351">
                <a:extLst>
                  <a:ext uri="{FF2B5EF4-FFF2-40B4-BE49-F238E27FC236}">
                    <a16:creationId xmlns:a16="http://schemas.microsoft.com/office/drawing/2014/main" id="{DB729CFF-C5A3-A64E-8D2D-A780ED51764D}"/>
                  </a:ext>
                </a:extLst>
              </p:cNvPr>
              <p:cNvSpPr txBox="1"/>
              <p:nvPr/>
            </p:nvSpPr>
            <p:spPr>
              <a:xfrm>
                <a:off x="1748175" y="5535497"/>
                <a:ext cx="45274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cs typeface="Poppins Light" pitchFamily="2" charset="77"/>
                  </a:rPr>
                  <a:t>Analysis of different brands and products.</a:t>
                </a:r>
              </a:p>
            </p:txBody>
          </p:sp>
        </p:grpSp>
      </p:grpSp>
      <p:sp>
        <p:nvSpPr>
          <p:cNvPr id="48" name="Oval 28">
            <a:extLst>
              <a:ext uri="{FF2B5EF4-FFF2-40B4-BE49-F238E27FC236}">
                <a16:creationId xmlns:a16="http://schemas.microsoft.com/office/drawing/2014/main" id="{722464BF-B6CB-654A-9F90-A5000615B318}"/>
              </a:ext>
            </a:extLst>
          </p:cNvPr>
          <p:cNvSpPr>
            <a:spLocks/>
          </p:cNvSpPr>
          <p:nvPr/>
        </p:nvSpPr>
        <p:spPr bwMode="auto">
          <a:xfrm>
            <a:off x="10007119" y="9452748"/>
            <a:ext cx="607645" cy="6076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AutoShape 29">
            <a:extLst>
              <a:ext uri="{FF2B5EF4-FFF2-40B4-BE49-F238E27FC236}">
                <a16:creationId xmlns:a16="http://schemas.microsoft.com/office/drawing/2014/main" id="{C3749993-8534-744F-95E1-D3B6EFDFDFE9}"/>
              </a:ext>
            </a:extLst>
          </p:cNvPr>
          <p:cNvSpPr>
            <a:spLocks/>
          </p:cNvSpPr>
          <p:nvPr/>
        </p:nvSpPr>
        <p:spPr bwMode="auto">
          <a:xfrm>
            <a:off x="10136281" y="9623006"/>
            <a:ext cx="349322" cy="267130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ED42EE8E-B493-7846-9ABE-6620FE593220}"/>
              </a:ext>
            </a:extLst>
          </p:cNvPr>
          <p:cNvSpPr>
            <a:spLocks/>
          </p:cNvSpPr>
          <p:nvPr/>
        </p:nvSpPr>
        <p:spPr bwMode="auto">
          <a:xfrm>
            <a:off x="10004183" y="3697220"/>
            <a:ext cx="607647" cy="6076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5" name="AutoShape 19">
            <a:extLst>
              <a:ext uri="{FF2B5EF4-FFF2-40B4-BE49-F238E27FC236}">
                <a16:creationId xmlns:a16="http://schemas.microsoft.com/office/drawing/2014/main" id="{E19BC5A1-3843-F643-A7AF-055FE357E1E6}"/>
              </a:ext>
            </a:extLst>
          </p:cNvPr>
          <p:cNvSpPr>
            <a:spLocks/>
          </p:cNvSpPr>
          <p:nvPr/>
        </p:nvSpPr>
        <p:spPr bwMode="auto">
          <a:xfrm>
            <a:off x="10133344" y="3867478"/>
            <a:ext cx="349324" cy="267128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B9F39-1E39-454F-B31A-9651BDED2CBB}"/>
              </a:ext>
            </a:extLst>
          </p:cNvPr>
          <p:cNvSpPr txBox="1"/>
          <p:nvPr/>
        </p:nvSpPr>
        <p:spPr>
          <a:xfrm>
            <a:off x="10740994" y="3544996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46" name="Oval 23">
            <a:extLst>
              <a:ext uri="{FF2B5EF4-FFF2-40B4-BE49-F238E27FC236}">
                <a16:creationId xmlns:a16="http://schemas.microsoft.com/office/drawing/2014/main" id="{A17874D1-5CFC-5543-B49B-2B255493F468}"/>
              </a:ext>
            </a:extLst>
          </p:cNvPr>
          <p:cNvSpPr>
            <a:spLocks/>
          </p:cNvSpPr>
          <p:nvPr/>
        </p:nvSpPr>
        <p:spPr bwMode="auto">
          <a:xfrm>
            <a:off x="10007119" y="6597328"/>
            <a:ext cx="607645" cy="6047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44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AutoShape 24">
            <a:extLst>
              <a:ext uri="{FF2B5EF4-FFF2-40B4-BE49-F238E27FC236}">
                <a16:creationId xmlns:a16="http://schemas.microsoft.com/office/drawing/2014/main" id="{688411F3-8903-7B4C-883C-982AF85FD5F4}"/>
              </a:ext>
            </a:extLst>
          </p:cNvPr>
          <p:cNvSpPr>
            <a:spLocks/>
          </p:cNvSpPr>
          <p:nvPr/>
        </p:nvSpPr>
        <p:spPr bwMode="auto">
          <a:xfrm>
            <a:off x="10136281" y="6767587"/>
            <a:ext cx="349322" cy="264194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 sz="2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4CEBE8-1584-3845-A840-A8915FCEECB1}"/>
              </a:ext>
            </a:extLst>
          </p:cNvPr>
          <p:cNvSpPr txBox="1"/>
          <p:nvPr/>
        </p:nvSpPr>
        <p:spPr>
          <a:xfrm>
            <a:off x="10740994" y="6442629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DF22B8-E6EE-3642-8CC9-2B0B91B94E14}"/>
              </a:ext>
            </a:extLst>
          </p:cNvPr>
          <p:cNvSpPr txBox="1"/>
          <p:nvPr/>
        </p:nvSpPr>
        <p:spPr>
          <a:xfrm>
            <a:off x="10740994" y="9305771"/>
            <a:ext cx="36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Payments</a:t>
            </a: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most businesses already know that platforms.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191BA2-CD9B-6540-BAF9-78605D95BD94}"/>
              </a:ext>
            </a:extLst>
          </p:cNvPr>
          <p:cNvSpPr/>
          <p:nvPr/>
        </p:nvSpPr>
        <p:spPr>
          <a:xfrm>
            <a:off x="17008925" y="4996071"/>
            <a:ext cx="4424923" cy="4355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3162F8D2-5FF2-494B-A593-CF88D43BD802}"/>
              </a:ext>
            </a:extLst>
          </p:cNvPr>
          <p:cNvSpPr>
            <a:spLocks/>
          </p:cNvSpPr>
          <p:nvPr/>
        </p:nvSpPr>
        <p:spPr bwMode="auto">
          <a:xfrm flipH="1">
            <a:off x="16375468" y="6614710"/>
            <a:ext cx="5684031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66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$672</a:t>
            </a:r>
            <a:endParaRPr lang="x-none" altLang="x-none" sz="66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E1B44AB-4183-A346-B663-D0ED3D97077F}"/>
              </a:ext>
            </a:extLst>
          </p:cNvPr>
          <p:cNvGraphicFramePr/>
          <p:nvPr/>
        </p:nvGraphicFramePr>
        <p:xfrm>
          <a:off x="869950" y="7056903"/>
          <a:ext cx="22637750" cy="563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: Rounded Corners 48">
            <a:extLst>
              <a:ext uri="{FF2B5EF4-FFF2-40B4-BE49-F238E27FC236}">
                <a16:creationId xmlns:a16="http://schemas.microsoft.com/office/drawing/2014/main" id="{D3C2D2A7-DABB-6346-9B78-CF9FB6AAC7F6}"/>
              </a:ext>
            </a:extLst>
          </p:cNvPr>
          <p:cNvSpPr/>
          <p:nvPr/>
        </p:nvSpPr>
        <p:spPr>
          <a:xfrm>
            <a:off x="1644711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Rectangle: Rounded Corners 48">
            <a:extLst>
              <a:ext uri="{FF2B5EF4-FFF2-40B4-BE49-F238E27FC236}">
                <a16:creationId xmlns:a16="http://schemas.microsoft.com/office/drawing/2014/main" id="{F34B29AC-9E68-AE44-A577-30B48AA0D5AC}"/>
              </a:ext>
            </a:extLst>
          </p:cNvPr>
          <p:cNvSpPr/>
          <p:nvPr/>
        </p:nvSpPr>
        <p:spPr>
          <a:xfrm>
            <a:off x="8839331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7" name="Rectangle: Rounded Corners 48">
            <a:extLst>
              <a:ext uri="{FF2B5EF4-FFF2-40B4-BE49-F238E27FC236}">
                <a16:creationId xmlns:a16="http://schemas.microsoft.com/office/drawing/2014/main" id="{E7596EF9-0D5A-0C44-9B8C-76377CF4E117}"/>
              </a:ext>
            </a:extLst>
          </p:cNvPr>
          <p:cNvSpPr/>
          <p:nvPr/>
        </p:nvSpPr>
        <p:spPr>
          <a:xfrm>
            <a:off x="16033952" y="4327501"/>
            <a:ext cx="6767769" cy="2729402"/>
          </a:xfrm>
          <a:prstGeom prst="roundRect">
            <a:avLst>
              <a:gd name="adj" fmla="val 974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A9A7F1-1557-0040-823B-799AD77C4584}"/>
              </a:ext>
            </a:extLst>
          </p:cNvPr>
          <p:cNvGrpSpPr/>
          <p:nvPr/>
        </p:nvGrpSpPr>
        <p:grpSpPr>
          <a:xfrm>
            <a:off x="2605038" y="4937855"/>
            <a:ext cx="4847114" cy="1508694"/>
            <a:chOff x="2605038" y="4937855"/>
            <a:chExt cx="4847114" cy="1508694"/>
          </a:xfrm>
        </p:grpSpPr>
        <p:grpSp>
          <p:nvGrpSpPr>
            <p:cNvPr id="31" name="Gráfico 229">
              <a:extLst>
                <a:ext uri="{FF2B5EF4-FFF2-40B4-BE49-F238E27FC236}">
                  <a16:creationId xmlns:a16="http://schemas.microsoft.com/office/drawing/2014/main" id="{3FD46362-AE97-FD4E-A088-4B8F2FCCF12A}"/>
                </a:ext>
              </a:extLst>
            </p:cNvPr>
            <p:cNvGrpSpPr/>
            <p:nvPr/>
          </p:nvGrpSpPr>
          <p:grpSpPr>
            <a:xfrm>
              <a:off x="2715729" y="5682635"/>
              <a:ext cx="654197" cy="654197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32" name="Forma libre 427">
                <a:extLst>
                  <a:ext uri="{FF2B5EF4-FFF2-40B4-BE49-F238E27FC236}">
                    <a16:creationId xmlns:a16="http://schemas.microsoft.com/office/drawing/2014/main" id="{00D1A5CD-4764-C644-AA2A-4B44DDC18B3A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orma libre 428">
                <a:extLst>
                  <a:ext uri="{FF2B5EF4-FFF2-40B4-BE49-F238E27FC236}">
                    <a16:creationId xmlns:a16="http://schemas.microsoft.com/office/drawing/2014/main" id="{C532B4BF-D446-654F-A097-CDB324C08F56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17EEDC-D955-5B48-8ACE-33C72197AB78}"/>
                </a:ext>
              </a:extLst>
            </p:cNvPr>
            <p:cNvSpPr txBox="1"/>
            <p:nvPr/>
          </p:nvSpPr>
          <p:spPr>
            <a:xfrm>
              <a:off x="3642246" y="5615552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6CF79E-D980-2749-A264-3A4475C2127B}"/>
                </a:ext>
              </a:extLst>
            </p:cNvPr>
            <p:cNvSpPr txBox="1"/>
            <p:nvPr/>
          </p:nvSpPr>
          <p:spPr>
            <a:xfrm>
              <a:off x="2605038" y="4937855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D3AD88-3B9C-CD4B-8FC1-12DAD6BA1268}"/>
              </a:ext>
            </a:extLst>
          </p:cNvPr>
          <p:cNvGrpSpPr/>
          <p:nvPr/>
        </p:nvGrpSpPr>
        <p:grpSpPr>
          <a:xfrm>
            <a:off x="9817579" y="4937855"/>
            <a:ext cx="4811271" cy="1508694"/>
            <a:chOff x="10506306" y="-2098928"/>
            <a:chExt cx="4811271" cy="1508694"/>
          </a:xfrm>
        </p:grpSpPr>
        <p:grpSp>
          <p:nvGrpSpPr>
            <p:cNvPr id="38" name="Gráfico 282">
              <a:extLst>
                <a:ext uri="{FF2B5EF4-FFF2-40B4-BE49-F238E27FC236}">
                  <a16:creationId xmlns:a16="http://schemas.microsoft.com/office/drawing/2014/main" id="{EF99FA27-8D56-B04E-8265-180F63AAC407}"/>
                </a:ext>
              </a:extLst>
            </p:cNvPr>
            <p:cNvGrpSpPr/>
            <p:nvPr/>
          </p:nvGrpSpPr>
          <p:grpSpPr>
            <a:xfrm>
              <a:off x="10636951" y="-1310504"/>
              <a:ext cx="597977" cy="597977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39" name="Forma libre 285">
                <a:extLst>
                  <a:ext uri="{FF2B5EF4-FFF2-40B4-BE49-F238E27FC236}">
                    <a16:creationId xmlns:a16="http://schemas.microsoft.com/office/drawing/2014/main" id="{1302EF57-CC6B-324B-AAD8-672B04A4B589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orma libre 286">
                <a:extLst>
                  <a:ext uri="{FF2B5EF4-FFF2-40B4-BE49-F238E27FC236}">
                    <a16:creationId xmlns:a16="http://schemas.microsoft.com/office/drawing/2014/main" id="{B99EBCA5-5CA6-6648-8E14-666C554A064F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243583-3692-EF41-9039-000E16594AD6}"/>
                </a:ext>
              </a:extLst>
            </p:cNvPr>
            <p:cNvSpPr txBox="1"/>
            <p:nvPr/>
          </p:nvSpPr>
          <p:spPr>
            <a:xfrm>
              <a:off x="11507671" y="-1421231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92C9AD-B380-CA47-9174-C388A966717C}"/>
                </a:ext>
              </a:extLst>
            </p:cNvPr>
            <p:cNvSpPr txBox="1"/>
            <p:nvPr/>
          </p:nvSpPr>
          <p:spPr>
            <a:xfrm>
              <a:off x="10506306" y="-2098928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4249CF-FF78-D247-B647-1595A66E7157}"/>
              </a:ext>
            </a:extLst>
          </p:cNvPr>
          <p:cNvGrpSpPr/>
          <p:nvPr/>
        </p:nvGrpSpPr>
        <p:grpSpPr>
          <a:xfrm>
            <a:off x="17035476" y="4937855"/>
            <a:ext cx="4764720" cy="1508694"/>
            <a:chOff x="15544607" y="-2098928"/>
            <a:chExt cx="4764720" cy="1508694"/>
          </a:xfrm>
        </p:grpSpPr>
        <p:sp>
          <p:nvSpPr>
            <p:cNvPr id="47" name="Gráfico 236">
              <a:extLst>
                <a:ext uri="{FF2B5EF4-FFF2-40B4-BE49-F238E27FC236}">
                  <a16:creationId xmlns:a16="http://schemas.microsoft.com/office/drawing/2014/main" id="{567BD7AC-0411-8F49-BFDC-477DA6F84ADD}"/>
                </a:ext>
              </a:extLst>
            </p:cNvPr>
            <p:cNvSpPr/>
            <p:nvPr/>
          </p:nvSpPr>
          <p:spPr>
            <a:xfrm>
              <a:off x="15671601" y="-1305391"/>
              <a:ext cx="536045" cy="584774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1432D1-17F3-1847-B856-D0402FC693A2}"/>
                </a:ext>
              </a:extLst>
            </p:cNvPr>
            <p:cNvSpPr txBox="1"/>
            <p:nvPr/>
          </p:nvSpPr>
          <p:spPr>
            <a:xfrm>
              <a:off x="16499421" y="-1421231"/>
              <a:ext cx="3809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2DAADE-084F-2F46-ABC9-869C23897445}"/>
                </a:ext>
              </a:extLst>
            </p:cNvPr>
            <p:cNvSpPr txBox="1"/>
            <p:nvPr/>
          </p:nvSpPr>
          <p:spPr>
            <a:xfrm>
              <a:off x="15544607" y="-2098928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10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537D67-8B1F-9842-888A-AEBFF157A77D}"/>
              </a:ext>
            </a:extLst>
          </p:cNvPr>
          <p:cNvGrpSpPr/>
          <p:nvPr/>
        </p:nvGrpSpPr>
        <p:grpSpPr>
          <a:xfrm>
            <a:off x="2054658" y="4587120"/>
            <a:ext cx="7106195" cy="7106195"/>
            <a:chOff x="2237539" y="4180114"/>
            <a:chExt cx="5579404" cy="557940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BF0454F-2A91-F74A-8F1E-FB1D24C29927}"/>
                </a:ext>
              </a:extLst>
            </p:cNvPr>
            <p:cNvSpPr/>
            <p:nvPr/>
          </p:nvSpPr>
          <p:spPr>
            <a:xfrm>
              <a:off x="2237539" y="4180114"/>
              <a:ext cx="5579404" cy="55794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1FBB55-FD30-1A40-A86D-C32640874716}"/>
                </a:ext>
              </a:extLst>
            </p:cNvPr>
            <p:cNvSpPr/>
            <p:nvPr/>
          </p:nvSpPr>
          <p:spPr>
            <a:xfrm>
              <a:off x="2801578" y="5308192"/>
              <a:ext cx="4451326" cy="44513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18EA164-B9E6-2343-AE27-5EF50339E519}"/>
                </a:ext>
              </a:extLst>
            </p:cNvPr>
            <p:cNvSpPr/>
            <p:nvPr/>
          </p:nvSpPr>
          <p:spPr>
            <a:xfrm>
              <a:off x="3303496" y="6312028"/>
              <a:ext cx="3447490" cy="34474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C63703E-E98F-734E-A278-F4F2F04CD61F}"/>
              </a:ext>
            </a:extLst>
          </p:cNvPr>
          <p:cNvSpPr txBox="1"/>
          <p:nvPr/>
        </p:nvSpPr>
        <p:spPr>
          <a:xfrm>
            <a:off x="3958297" y="5113714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80ACE0-DC27-A64D-AA0B-D597E2C00C1D}"/>
              </a:ext>
            </a:extLst>
          </p:cNvPr>
          <p:cNvSpPr txBox="1"/>
          <p:nvPr/>
        </p:nvSpPr>
        <p:spPr>
          <a:xfrm>
            <a:off x="3958297" y="6446125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11C572-9750-EE44-B474-4BC2ED69EFC4}"/>
              </a:ext>
            </a:extLst>
          </p:cNvPr>
          <p:cNvSpPr txBox="1"/>
          <p:nvPr/>
        </p:nvSpPr>
        <p:spPr>
          <a:xfrm>
            <a:off x="3958297" y="7804662"/>
            <a:ext cx="329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 03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23C744-F5BB-3642-AC63-4424BC910D57}"/>
              </a:ext>
            </a:extLst>
          </p:cNvPr>
          <p:cNvGrpSpPr/>
          <p:nvPr/>
        </p:nvGrpSpPr>
        <p:grpSpPr>
          <a:xfrm>
            <a:off x="11007693" y="4587120"/>
            <a:ext cx="11551213" cy="6852368"/>
            <a:chOff x="10528307" y="4549404"/>
            <a:chExt cx="11551213" cy="68523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E4FAAEA-FEA0-9C42-8D23-FB371FB69AD3}"/>
                </a:ext>
              </a:extLst>
            </p:cNvPr>
            <p:cNvGrpSpPr/>
            <p:nvPr/>
          </p:nvGrpSpPr>
          <p:grpSpPr>
            <a:xfrm>
              <a:off x="10528307" y="9462316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83" name="2D Pie Chart">
                <a:extLst>
                  <a:ext uri="{FF2B5EF4-FFF2-40B4-BE49-F238E27FC236}">
                    <a16:creationId xmlns:a16="http://schemas.microsoft.com/office/drawing/2014/main" id="{EE1107F9-B0F3-BA4D-A510-0A92E7744E04}"/>
                  </a:ext>
                </a:extLst>
              </p:cNvPr>
              <p:cNvGraphicFramePr/>
              <p:nvPr/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4" name="Circle">
                <a:extLst>
                  <a:ext uri="{FF2B5EF4-FFF2-40B4-BE49-F238E27FC236}">
                    <a16:creationId xmlns:a16="http://schemas.microsoft.com/office/drawing/2014/main" id="{93619EBE-1981-764F-B54D-AD95A96792A0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82C6186-6B03-5449-926A-BCD1CB7B07BD}"/>
                </a:ext>
              </a:extLst>
            </p:cNvPr>
            <p:cNvGrpSpPr/>
            <p:nvPr/>
          </p:nvGrpSpPr>
          <p:grpSpPr>
            <a:xfrm>
              <a:off x="10528307" y="7002916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80" name="2D Pie Chart">
                <a:extLst>
                  <a:ext uri="{FF2B5EF4-FFF2-40B4-BE49-F238E27FC236}">
                    <a16:creationId xmlns:a16="http://schemas.microsoft.com/office/drawing/2014/main" id="{CC05BF3D-3CFA-2E4D-9599-4716F16EA4F2}"/>
                  </a:ext>
                </a:extLst>
              </p:cNvPr>
              <p:cNvGraphicFramePr/>
              <p:nvPr/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1" name="Circle">
                <a:extLst>
                  <a:ext uri="{FF2B5EF4-FFF2-40B4-BE49-F238E27FC236}">
                    <a16:creationId xmlns:a16="http://schemas.microsoft.com/office/drawing/2014/main" id="{AB3EE5B9-8DCA-F640-939E-1F0D94DC731A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EBEC97-8897-BF45-84B1-FDDB47C364C7}"/>
                </a:ext>
              </a:extLst>
            </p:cNvPr>
            <p:cNvGrpSpPr/>
            <p:nvPr/>
          </p:nvGrpSpPr>
          <p:grpSpPr>
            <a:xfrm>
              <a:off x="10528307" y="4549404"/>
              <a:ext cx="1914176" cy="1939456"/>
              <a:chOff x="1522538" y="4649651"/>
              <a:chExt cx="5210176" cy="5210176"/>
            </a:xfrm>
          </p:grpSpPr>
          <p:graphicFrame>
            <p:nvGraphicFramePr>
              <p:cNvPr id="77" name="2D Pie Chart">
                <a:extLst>
                  <a:ext uri="{FF2B5EF4-FFF2-40B4-BE49-F238E27FC236}">
                    <a16:creationId xmlns:a16="http://schemas.microsoft.com/office/drawing/2014/main" id="{E48E3672-F140-054F-8D7D-4D185AD329F1}"/>
                  </a:ext>
                </a:extLst>
              </p:cNvPr>
              <p:cNvGraphicFramePr/>
              <p:nvPr/>
            </p:nvGraphicFramePr>
            <p:xfrm>
              <a:off x="1522538" y="4649651"/>
              <a:ext cx="5210176" cy="521017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78" name="Circle">
                <a:extLst>
                  <a:ext uri="{FF2B5EF4-FFF2-40B4-BE49-F238E27FC236}">
                    <a16:creationId xmlns:a16="http://schemas.microsoft.com/office/drawing/2014/main" id="{8076B28A-C8E4-9F4F-84C6-592F9C4B8397}"/>
                  </a:ext>
                </a:extLst>
              </p:cNvPr>
              <p:cNvSpPr/>
              <p:nvPr/>
            </p:nvSpPr>
            <p:spPr>
              <a:xfrm>
                <a:off x="2205597" y="5332710"/>
                <a:ext cx="3844058" cy="3844058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F7B01A-9E83-644E-B5FD-B69B4DBCB2D8}"/>
                </a:ext>
              </a:extLst>
            </p:cNvPr>
            <p:cNvSpPr txBox="1"/>
            <p:nvPr/>
          </p:nvSpPr>
          <p:spPr>
            <a:xfrm>
              <a:off x="12685981" y="5346600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2CE2FB-5748-C94E-87C6-C2D0EC5A7F45}"/>
                </a:ext>
              </a:extLst>
            </p:cNvPr>
            <p:cNvSpPr txBox="1"/>
            <p:nvPr/>
          </p:nvSpPr>
          <p:spPr>
            <a:xfrm>
              <a:off x="12685980" y="4700269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B36715-9D7A-DB47-92F1-5985A8CF4CA0}"/>
                </a:ext>
              </a:extLst>
            </p:cNvPr>
            <p:cNvSpPr txBox="1"/>
            <p:nvPr/>
          </p:nvSpPr>
          <p:spPr>
            <a:xfrm>
              <a:off x="12685981" y="7773002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8BB497-C9A1-CE4C-8BB7-0A592B41FA91}"/>
                </a:ext>
              </a:extLst>
            </p:cNvPr>
            <p:cNvSpPr txBox="1"/>
            <p:nvPr/>
          </p:nvSpPr>
          <p:spPr>
            <a:xfrm>
              <a:off x="12685980" y="7126671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461A6D-00B3-9E4E-8F2D-521091245EFB}"/>
                </a:ext>
              </a:extLst>
            </p:cNvPr>
            <p:cNvSpPr txBox="1"/>
            <p:nvPr/>
          </p:nvSpPr>
          <p:spPr>
            <a:xfrm>
              <a:off x="12685981" y="10278157"/>
              <a:ext cx="93935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1DACCD-3FB2-154A-9196-D01F528E1D5A}"/>
                </a:ext>
              </a:extLst>
            </p:cNvPr>
            <p:cNvSpPr txBox="1"/>
            <p:nvPr/>
          </p:nvSpPr>
          <p:spPr>
            <a:xfrm>
              <a:off x="12685980" y="9631826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</a:t>
              </a:r>
            </a:p>
          </p:txBody>
        </p:sp>
        <p:grpSp>
          <p:nvGrpSpPr>
            <p:cNvPr id="60" name="Gráfico 282">
              <a:extLst>
                <a:ext uri="{FF2B5EF4-FFF2-40B4-BE49-F238E27FC236}">
                  <a16:creationId xmlns:a16="http://schemas.microsoft.com/office/drawing/2014/main" id="{ACBFC91E-05C1-9E48-A5DE-ED1DE27A92BF}"/>
                </a:ext>
              </a:extLst>
            </p:cNvPr>
            <p:cNvGrpSpPr/>
            <p:nvPr/>
          </p:nvGrpSpPr>
          <p:grpSpPr>
            <a:xfrm>
              <a:off x="11269638" y="7712510"/>
              <a:ext cx="477530" cy="477528"/>
              <a:chOff x="564780" y="239858"/>
              <a:chExt cx="597977" cy="597977"/>
            </a:xfrm>
            <a:solidFill>
              <a:schemeClr val="accent2"/>
            </a:solidFill>
          </p:grpSpPr>
          <p:sp>
            <p:nvSpPr>
              <p:cNvPr id="65" name="Forma libre 285">
                <a:extLst>
                  <a:ext uri="{FF2B5EF4-FFF2-40B4-BE49-F238E27FC236}">
                    <a16:creationId xmlns:a16="http://schemas.microsoft.com/office/drawing/2014/main" id="{40A8004F-A2AE-AC44-9919-F4BC260B5C73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6" name="Forma libre 286">
                <a:extLst>
                  <a:ext uri="{FF2B5EF4-FFF2-40B4-BE49-F238E27FC236}">
                    <a16:creationId xmlns:a16="http://schemas.microsoft.com/office/drawing/2014/main" id="{89C9E64C-026E-9E45-BBE3-6F495AB2AAA5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61" name="Gráfico 229">
              <a:extLst>
                <a:ext uri="{FF2B5EF4-FFF2-40B4-BE49-F238E27FC236}">
                  <a16:creationId xmlns:a16="http://schemas.microsoft.com/office/drawing/2014/main" id="{4ADD18ED-D1F9-D140-84CE-041D2F16820C}"/>
                </a:ext>
              </a:extLst>
            </p:cNvPr>
            <p:cNvGrpSpPr/>
            <p:nvPr/>
          </p:nvGrpSpPr>
          <p:grpSpPr>
            <a:xfrm>
              <a:off x="11224486" y="5233925"/>
              <a:ext cx="522426" cy="522424"/>
              <a:chOff x="5119693" y="5589008"/>
              <a:chExt cx="654197" cy="654197"/>
            </a:xfrm>
            <a:solidFill>
              <a:schemeClr val="accent1"/>
            </a:solidFill>
          </p:grpSpPr>
          <p:sp>
            <p:nvSpPr>
              <p:cNvPr id="63" name="Forma libre 427">
                <a:extLst>
                  <a:ext uri="{FF2B5EF4-FFF2-40B4-BE49-F238E27FC236}">
                    <a16:creationId xmlns:a16="http://schemas.microsoft.com/office/drawing/2014/main" id="{665AEAE4-40BD-8B4A-94AD-E37A6D3A0EBF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428">
                <a:extLst>
                  <a:ext uri="{FF2B5EF4-FFF2-40B4-BE49-F238E27FC236}">
                    <a16:creationId xmlns:a16="http://schemas.microsoft.com/office/drawing/2014/main" id="{BC1A4ACC-F7CE-CB4A-AD6A-2B6324B12D1B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2" name="Gráfico 236">
              <a:extLst>
                <a:ext uri="{FF2B5EF4-FFF2-40B4-BE49-F238E27FC236}">
                  <a16:creationId xmlns:a16="http://schemas.microsoft.com/office/drawing/2014/main" id="{96CEE593-183E-404E-80AB-DD2DA8367CFE}"/>
                </a:ext>
              </a:extLst>
            </p:cNvPr>
            <p:cNvSpPr/>
            <p:nvPr/>
          </p:nvSpPr>
          <p:spPr>
            <a:xfrm>
              <a:off x="11246390" y="10182034"/>
              <a:ext cx="458354" cy="500021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accent3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7" name="Oval 18">
            <a:extLst>
              <a:ext uri="{FF2B5EF4-FFF2-40B4-BE49-F238E27FC236}">
                <a16:creationId xmlns:a16="http://schemas.microsoft.com/office/drawing/2014/main" id="{ECB3F568-3151-1545-949A-BC10A25A8A79}"/>
              </a:ext>
            </a:extLst>
          </p:cNvPr>
          <p:cNvSpPr>
            <a:spLocks/>
          </p:cNvSpPr>
          <p:nvPr/>
        </p:nvSpPr>
        <p:spPr bwMode="auto">
          <a:xfrm>
            <a:off x="2031076" y="12444803"/>
            <a:ext cx="328613" cy="328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8" name="AutoShape 19">
            <a:extLst>
              <a:ext uri="{FF2B5EF4-FFF2-40B4-BE49-F238E27FC236}">
                <a16:creationId xmlns:a16="http://schemas.microsoft.com/office/drawing/2014/main" id="{AE4731B3-FD0F-034A-AFEE-BF30C6CD1040}"/>
              </a:ext>
            </a:extLst>
          </p:cNvPr>
          <p:cNvSpPr>
            <a:spLocks/>
          </p:cNvSpPr>
          <p:nvPr/>
        </p:nvSpPr>
        <p:spPr bwMode="auto">
          <a:xfrm>
            <a:off x="2100926" y="12536878"/>
            <a:ext cx="188913" cy="144462"/>
          </a:xfrm>
          <a:custGeom>
            <a:avLst/>
            <a:gdLst>
              <a:gd name="T0" fmla="*/ 94404 w 21600"/>
              <a:gd name="T1" fmla="*/ 72191 h 21600"/>
              <a:gd name="T2" fmla="*/ 94404 w 21600"/>
              <a:gd name="T3" fmla="*/ 72191 h 21600"/>
              <a:gd name="T4" fmla="*/ 94404 w 21600"/>
              <a:gd name="T5" fmla="*/ 72191 h 21600"/>
              <a:gd name="T6" fmla="*/ 94404 w 21600"/>
              <a:gd name="T7" fmla="*/ 7219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258606-B707-B048-9AC2-E32A88237237}"/>
              </a:ext>
            </a:extLst>
          </p:cNvPr>
          <p:cNvSpPr txBox="1"/>
          <p:nvPr/>
        </p:nvSpPr>
        <p:spPr>
          <a:xfrm>
            <a:off x="2429540" y="12378276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platforms.</a:t>
            </a:r>
          </a:p>
        </p:txBody>
      </p:sp>
      <p:sp>
        <p:nvSpPr>
          <p:cNvPr id="70" name="Oval 23">
            <a:extLst>
              <a:ext uri="{FF2B5EF4-FFF2-40B4-BE49-F238E27FC236}">
                <a16:creationId xmlns:a16="http://schemas.microsoft.com/office/drawing/2014/main" id="{1A3CDCAF-8462-1347-A901-521B4BE5AC0F}"/>
              </a:ext>
            </a:extLst>
          </p:cNvPr>
          <p:cNvSpPr>
            <a:spLocks/>
          </p:cNvSpPr>
          <p:nvPr/>
        </p:nvSpPr>
        <p:spPr bwMode="auto">
          <a:xfrm>
            <a:off x="9521595" y="12416083"/>
            <a:ext cx="328612" cy="3270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1" name="AutoShape 24">
            <a:extLst>
              <a:ext uri="{FF2B5EF4-FFF2-40B4-BE49-F238E27FC236}">
                <a16:creationId xmlns:a16="http://schemas.microsoft.com/office/drawing/2014/main" id="{5BAE6DCB-2F6D-2D4A-9664-10BCE19484E8}"/>
              </a:ext>
            </a:extLst>
          </p:cNvPr>
          <p:cNvSpPr>
            <a:spLocks/>
          </p:cNvSpPr>
          <p:nvPr/>
        </p:nvSpPr>
        <p:spPr bwMode="auto">
          <a:xfrm>
            <a:off x="9591445" y="12508158"/>
            <a:ext cx="188912" cy="142875"/>
          </a:xfrm>
          <a:custGeom>
            <a:avLst/>
            <a:gdLst>
              <a:gd name="T0" fmla="*/ 94404 w 21600"/>
              <a:gd name="T1" fmla="*/ 71745 h 21600"/>
              <a:gd name="T2" fmla="*/ 94404 w 21600"/>
              <a:gd name="T3" fmla="*/ 71745 h 21600"/>
              <a:gd name="T4" fmla="*/ 94404 w 21600"/>
              <a:gd name="T5" fmla="*/ 71745 h 21600"/>
              <a:gd name="T6" fmla="*/ 94404 w 21600"/>
              <a:gd name="T7" fmla="*/ 717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A7C9EB-C924-334E-A2A1-7F2E4AC4975F}"/>
              </a:ext>
            </a:extLst>
          </p:cNvPr>
          <p:cNvSpPr txBox="1"/>
          <p:nvPr/>
        </p:nvSpPr>
        <p:spPr>
          <a:xfrm>
            <a:off x="9918471" y="12379540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73" name="Oval 28">
            <a:extLst>
              <a:ext uri="{FF2B5EF4-FFF2-40B4-BE49-F238E27FC236}">
                <a16:creationId xmlns:a16="http://schemas.microsoft.com/office/drawing/2014/main" id="{6B2C50F4-9B95-3C4E-BE9D-14FE69FDA96D}"/>
              </a:ext>
            </a:extLst>
          </p:cNvPr>
          <p:cNvSpPr>
            <a:spLocks/>
          </p:cNvSpPr>
          <p:nvPr/>
        </p:nvSpPr>
        <p:spPr bwMode="auto">
          <a:xfrm>
            <a:off x="16618994" y="12372572"/>
            <a:ext cx="328612" cy="3286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AutoShape 29">
            <a:extLst>
              <a:ext uri="{FF2B5EF4-FFF2-40B4-BE49-F238E27FC236}">
                <a16:creationId xmlns:a16="http://schemas.microsoft.com/office/drawing/2014/main" id="{4534093D-76BC-3B4B-BE35-99F74FE41713}"/>
              </a:ext>
            </a:extLst>
          </p:cNvPr>
          <p:cNvSpPr>
            <a:spLocks/>
          </p:cNvSpPr>
          <p:nvPr/>
        </p:nvSpPr>
        <p:spPr bwMode="auto">
          <a:xfrm>
            <a:off x="16688844" y="12464647"/>
            <a:ext cx="188912" cy="144463"/>
          </a:xfrm>
          <a:custGeom>
            <a:avLst/>
            <a:gdLst>
              <a:gd name="T0" fmla="*/ 94404 w 21600"/>
              <a:gd name="T1" fmla="*/ 72192 h 21600"/>
              <a:gd name="T2" fmla="*/ 94404 w 21600"/>
              <a:gd name="T3" fmla="*/ 72192 h 21600"/>
              <a:gd name="T4" fmla="*/ 94404 w 21600"/>
              <a:gd name="T5" fmla="*/ 72192 h 21600"/>
              <a:gd name="T6" fmla="*/ 94404 w 21600"/>
              <a:gd name="T7" fmla="*/ 7219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E52949-813D-754C-96A5-9D6166166435}"/>
              </a:ext>
            </a:extLst>
          </p:cNvPr>
          <p:cNvSpPr txBox="1"/>
          <p:nvPr/>
        </p:nvSpPr>
        <p:spPr>
          <a:xfrm>
            <a:off x="17015870" y="12336823"/>
            <a:ext cx="5776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grpSp>
        <p:nvGrpSpPr>
          <p:cNvPr id="87" name="Gráfico 65">
            <a:extLst>
              <a:ext uri="{FF2B5EF4-FFF2-40B4-BE49-F238E27FC236}">
                <a16:creationId xmlns:a16="http://schemas.microsoft.com/office/drawing/2014/main" id="{88B2683A-E7D6-3C48-8608-EEF7410DB3B4}"/>
              </a:ext>
            </a:extLst>
          </p:cNvPr>
          <p:cNvGrpSpPr/>
          <p:nvPr/>
        </p:nvGrpSpPr>
        <p:grpSpPr>
          <a:xfrm>
            <a:off x="5081845" y="9810207"/>
            <a:ext cx="1051820" cy="1051820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88" name="Forma libre 166">
              <a:extLst>
                <a:ext uri="{FF2B5EF4-FFF2-40B4-BE49-F238E27FC236}">
                  <a16:creationId xmlns:a16="http://schemas.microsoft.com/office/drawing/2014/main" id="{81DF336C-AFF9-D64D-A74D-495883239998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167">
              <a:extLst>
                <a:ext uri="{FF2B5EF4-FFF2-40B4-BE49-F238E27FC236}">
                  <a16:creationId xmlns:a16="http://schemas.microsoft.com/office/drawing/2014/main" id="{D8F08FD7-B387-E045-981C-1ABE11EEFEDA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168">
              <a:extLst>
                <a:ext uri="{FF2B5EF4-FFF2-40B4-BE49-F238E27FC236}">
                  <a16:creationId xmlns:a16="http://schemas.microsoft.com/office/drawing/2014/main" id="{EDF121A2-AAF2-4946-9699-BCF2B54A9420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169">
              <a:extLst>
                <a:ext uri="{FF2B5EF4-FFF2-40B4-BE49-F238E27FC236}">
                  <a16:creationId xmlns:a16="http://schemas.microsoft.com/office/drawing/2014/main" id="{E432B403-5118-1944-9F47-F3C51393B8F3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423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3946964" y="1071658"/>
            <a:ext cx="16484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About the features of the 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1" y="285846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226622" y="3360612"/>
            <a:ext cx="1101856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eating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habits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</a:t>
            </a:r>
            <a:r>
              <a:rPr lang="fr-FR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high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caloric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(FAVC)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(FCVC)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main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(NCP)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(CAEC)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water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daily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(CH20)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(CALC)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physical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condition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Calories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monitoring (SCC),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Physical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activity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Time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technology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devices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(TUE)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Transportation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(MTRANS),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targert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differents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values: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Insufficient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Normal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III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0AC06F-BEB7-3B43-81B7-76B6E276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533" y="5422174"/>
            <a:ext cx="9442020" cy="57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163911" y="1071658"/>
            <a:ext cx="12050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Import Dataset and EDA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C34E085D-5D3D-B34F-9E3E-7E4BDED1AF97}"/>
              </a:ext>
            </a:extLst>
          </p:cNvPr>
          <p:cNvSpPr txBox="1"/>
          <p:nvPr/>
        </p:nvSpPr>
        <p:spPr>
          <a:xfrm>
            <a:off x="5616421" y="4510986"/>
            <a:ext cx="577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first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import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: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4B539-F427-BC4B-8AD9-262E4976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13" y="10273388"/>
            <a:ext cx="8915400" cy="156210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ADA47B-F893-2D49-852C-1660A968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13" y="8098237"/>
            <a:ext cx="4749800" cy="151130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83E24B-0A88-B144-ABAD-3E2B49F4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013" y="5986944"/>
            <a:ext cx="3289300" cy="1206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C0A4D-30BB-E442-AA5C-FF5DB7BF2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313" y="3969544"/>
            <a:ext cx="6858000" cy="1473200"/>
          </a:xfrm>
          <a:prstGeom prst="rect">
            <a:avLst/>
          </a:prstGeom>
        </p:spPr>
      </p:pic>
      <p:sp>
        <p:nvSpPr>
          <p:cNvPr id="18" name="CuadroTexto 351">
            <a:extLst>
              <a:ext uri="{FF2B5EF4-FFF2-40B4-BE49-F238E27FC236}">
                <a16:creationId xmlns:a16="http://schemas.microsoft.com/office/drawing/2014/main" id="{0625CC69-2B63-8549-B7EE-1EFF86DAC6B5}"/>
              </a:ext>
            </a:extLst>
          </p:cNvPr>
          <p:cNvSpPr txBox="1"/>
          <p:nvPr/>
        </p:nvSpPr>
        <p:spPr>
          <a:xfrm>
            <a:off x="5616421" y="6317675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started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with the head function: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218E529-4F5F-4E4A-8D0C-8D66A759EB1F}"/>
              </a:ext>
            </a:extLst>
          </p:cNvPr>
          <p:cNvSpPr txBox="1"/>
          <p:nvPr/>
        </p:nvSpPr>
        <p:spPr>
          <a:xfrm>
            <a:off x="5616422" y="8339808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quantitative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to int type: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99E6A6C-758E-E646-9167-C8897A0BA023}"/>
              </a:ext>
            </a:extLst>
          </p:cNvPr>
          <p:cNvSpPr txBox="1"/>
          <p:nvPr/>
        </p:nvSpPr>
        <p:spPr>
          <a:xfrm>
            <a:off x="5648458" y="10361941"/>
            <a:ext cx="577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qualitative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by replace with int values</a:t>
            </a:r>
          </a:p>
        </p:txBody>
      </p:sp>
    </p:spTree>
    <p:extLst>
      <p:ext uri="{BB962C8B-B14F-4D97-AF65-F5344CB8AC3E}">
        <p14:creationId xmlns:p14="http://schemas.microsoft.com/office/powerpoint/2010/main" val="28860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045C46-00E0-5E44-A969-FD2C2679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198" y="5518511"/>
            <a:ext cx="12018053" cy="4305576"/>
          </a:xfrm>
          <a:prstGeom prst="rect">
            <a:avLst/>
          </a:prstGeom>
        </p:spPr>
      </p:pic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566913" y="5032832"/>
            <a:ext cx="7942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several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visualizations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notebook. Here are 3 interesting graphs that we present to you. First, here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values (people) for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obesity.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Since the qualitative values have been transformed into numbers, 0 corresponds to the most underweight people and 6 the most overweight. In 3 these are the so-called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normal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people and we see that this category includes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most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5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5BF48DB0-9A44-D349-8634-9FE8094A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08" y="9015853"/>
            <a:ext cx="9740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132331-F1AC-AB4F-A24D-A10CF602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87" y="3695700"/>
            <a:ext cx="7594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8514722" y="1071658"/>
            <a:ext cx="73484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0F668F9-A8ED-954B-A8E1-1087F3F5F512}"/>
              </a:ext>
            </a:extLst>
          </p:cNvPr>
          <p:cNvGraphicFramePr/>
          <p:nvPr/>
        </p:nvGraphicFramePr>
        <p:xfrm>
          <a:off x="11934284" y="4636152"/>
          <a:ext cx="10888086" cy="760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BCFD3FCA-AD15-6E4F-A7B2-2BA09D87CEFD}"/>
              </a:ext>
            </a:extLst>
          </p:cNvPr>
          <p:cNvSpPr/>
          <p:nvPr/>
        </p:nvSpPr>
        <p:spPr>
          <a:xfrm>
            <a:off x="1714307" y="4636152"/>
            <a:ext cx="9364950" cy="760587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1E6E9-0917-A148-806B-E4BF2B12C64A}"/>
              </a:ext>
            </a:extLst>
          </p:cNvPr>
          <p:cNvGrpSpPr/>
          <p:nvPr/>
        </p:nvGrpSpPr>
        <p:grpSpPr>
          <a:xfrm>
            <a:off x="2300905" y="5511878"/>
            <a:ext cx="8191753" cy="5852563"/>
            <a:chOff x="2503957" y="5511878"/>
            <a:chExt cx="8191753" cy="5852563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0CB4B61C-E82E-9248-A3F1-013E8D406288}"/>
                </a:ext>
              </a:extLst>
            </p:cNvPr>
            <p:cNvSpPr txBox="1"/>
            <p:nvPr/>
          </p:nvSpPr>
          <p:spPr>
            <a:xfrm>
              <a:off x="2503957" y="6043174"/>
              <a:ext cx="48746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$1,025,549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3ADA5938-6EA7-2B4D-9CB1-D32C5EBB2F9C}"/>
                </a:ext>
              </a:extLst>
            </p:cNvPr>
            <p:cNvSpPr txBox="1"/>
            <p:nvPr/>
          </p:nvSpPr>
          <p:spPr>
            <a:xfrm>
              <a:off x="2539815" y="5511878"/>
              <a:ext cx="4354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Cash Flow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1011A4-1174-BE4B-8FD7-0DCA376AD592}"/>
                </a:ext>
              </a:extLst>
            </p:cNvPr>
            <p:cNvGrpSpPr/>
            <p:nvPr/>
          </p:nvGrpSpPr>
          <p:grpSpPr>
            <a:xfrm>
              <a:off x="2598087" y="8019670"/>
              <a:ext cx="551009" cy="551007"/>
              <a:chOff x="1876443" y="5905870"/>
              <a:chExt cx="526098" cy="52609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6010DB3-6A1A-2C42-A6AD-6791C82F27D9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DD27007F-AAE6-934A-A162-65E4B9B90B94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3A42236-3D04-4F47-81D6-6A4028213D34}"/>
                </a:ext>
              </a:extLst>
            </p:cNvPr>
            <p:cNvGrpSpPr/>
            <p:nvPr/>
          </p:nvGrpSpPr>
          <p:grpSpPr>
            <a:xfrm>
              <a:off x="2598087" y="9302349"/>
              <a:ext cx="551009" cy="551007"/>
              <a:chOff x="1876443" y="5905870"/>
              <a:chExt cx="526098" cy="526096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8D1373-9922-A24C-82A2-137F7FFDBDA8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D97CBAD-B5F1-214B-A515-9C5669E2D188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A1B128-6B4B-764D-BA38-7719AA3C1FEB}"/>
                </a:ext>
              </a:extLst>
            </p:cNvPr>
            <p:cNvSpPr txBox="1"/>
            <p:nvPr/>
          </p:nvSpPr>
          <p:spPr>
            <a:xfrm>
              <a:off x="3268713" y="7844978"/>
              <a:ext cx="74269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EC4FBF-96BF-2243-A00A-6AD46CC2D91A}"/>
                </a:ext>
              </a:extLst>
            </p:cNvPr>
            <p:cNvSpPr txBox="1"/>
            <p:nvPr/>
          </p:nvSpPr>
          <p:spPr>
            <a:xfrm>
              <a:off x="3268713" y="9102748"/>
              <a:ext cx="74269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372060-25B8-AF40-8EDF-2C742EE189A2}"/>
                </a:ext>
              </a:extLst>
            </p:cNvPr>
            <p:cNvSpPr txBox="1"/>
            <p:nvPr/>
          </p:nvSpPr>
          <p:spPr>
            <a:xfrm>
              <a:off x="3268713" y="10410334"/>
              <a:ext cx="74269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10525D5-1D9F-7545-8BDA-CDB33887D4F7}"/>
                </a:ext>
              </a:extLst>
            </p:cNvPr>
            <p:cNvGrpSpPr/>
            <p:nvPr/>
          </p:nvGrpSpPr>
          <p:grpSpPr>
            <a:xfrm>
              <a:off x="2598087" y="10585025"/>
              <a:ext cx="551009" cy="551007"/>
              <a:chOff x="1876443" y="5905870"/>
              <a:chExt cx="526098" cy="526096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6613EF-FA4B-C94A-AF94-E644AFBCAC00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56212C8-4820-EA4E-9B79-B1257B49272C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328203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3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230B1080-EFD2-CF44-9D16-F7EFC062949D}"/>
              </a:ext>
            </a:extLst>
          </p:cNvPr>
          <p:cNvSpPr/>
          <p:nvPr/>
        </p:nvSpPr>
        <p:spPr>
          <a:xfrm>
            <a:off x="1520705" y="5059452"/>
            <a:ext cx="15928232" cy="20710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3B40CD-08AE-384B-B631-0AF264C55519}"/>
              </a:ext>
            </a:extLst>
          </p:cNvPr>
          <p:cNvSpPr/>
          <p:nvPr/>
        </p:nvSpPr>
        <p:spPr>
          <a:xfrm>
            <a:off x="1520705" y="9468665"/>
            <a:ext cx="15928232" cy="2071099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69919BC-19C8-284A-BF49-362604A69CC8}"/>
              </a:ext>
            </a:extLst>
          </p:cNvPr>
          <p:cNvGraphicFramePr/>
          <p:nvPr/>
        </p:nvGraphicFramePr>
        <p:xfrm>
          <a:off x="14164913" y="3975410"/>
          <a:ext cx="9112934" cy="8648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CuadroTexto 395">
            <a:extLst>
              <a:ext uri="{FF2B5EF4-FFF2-40B4-BE49-F238E27FC236}">
                <a16:creationId xmlns:a16="http://schemas.microsoft.com/office/drawing/2014/main" id="{01A7C77E-F9CE-E044-800E-CCFEAD8B9FBD}"/>
              </a:ext>
            </a:extLst>
          </p:cNvPr>
          <p:cNvSpPr txBox="1"/>
          <p:nvPr/>
        </p:nvSpPr>
        <p:spPr>
          <a:xfrm>
            <a:off x="16203731" y="6118583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2.34%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CAC37EC7-076E-C241-A299-F9301228F8A1}"/>
              </a:ext>
            </a:extLst>
          </p:cNvPr>
          <p:cNvSpPr txBox="1"/>
          <p:nvPr/>
        </p:nvSpPr>
        <p:spPr>
          <a:xfrm>
            <a:off x="16047881" y="5574095"/>
            <a:ext cx="26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19C2F793-1BC6-FA4E-8025-32A178CC8CF0}"/>
              </a:ext>
            </a:extLst>
          </p:cNvPr>
          <p:cNvSpPr txBox="1"/>
          <p:nvPr/>
        </p:nvSpPr>
        <p:spPr>
          <a:xfrm>
            <a:off x="19135048" y="9924093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6.53%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545834C3-C50C-0944-A35F-3A976620E175}"/>
              </a:ext>
            </a:extLst>
          </p:cNvPr>
          <p:cNvSpPr txBox="1"/>
          <p:nvPr/>
        </p:nvSpPr>
        <p:spPr>
          <a:xfrm>
            <a:off x="18979198" y="9379605"/>
            <a:ext cx="26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Financial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6B18E804-5249-FC45-A36D-C61E5CD6CC6D}"/>
              </a:ext>
            </a:extLst>
          </p:cNvPr>
          <p:cNvSpPr txBox="1"/>
          <p:nvPr/>
        </p:nvSpPr>
        <p:spPr>
          <a:xfrm>
            <a:off x="14931288" y="9025662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4.92%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CA7A8E96-14BC-B34C-86B5-DF089E98AD95}"/>
              </a:ext>
            </a:extLst>
          </p:cNvPr>
          <p:cNvSpPr txBox="1"/>
          <p:nvPr/>
        </p:nvSpPr>
        <p:spPr>
          <a:xfrm>
            <a:off x="14775438" y="8481174"/>
            <a:ext cx="26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6D48E331-D1AF-E447-A841-7E206CB9FE1E}"/>
              </a:ext>
            </a:extLst>
          </p:cNvPr>
          <p:cNvSpPr txBox="1"/>
          <p:nvPr/>
        </p:nvSpPr>
        <p:spPr>
          <a:xfrm>
            <a:off x="4887735" y="579030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F76DA269-8B73-E742-AE72-BC4D8F875850}"/>
              </a:ext>
            </a:extLst>
          </p:cNvPr>
          <p:cNvSpPr txBox="1"/>
          <p:nvPr/>
        </p:nvSpPr>
        <p:spPr>
          <a:xfrm>
            <a:off x="2257832" y="5894701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 month ago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E73E9F-F730-6347-8F03-C84E0E3754F7}"/>
              </a:ext>
            </a:extLst>
          </p:cNvPr>
          <p:cNvGrpSpPr/>
          <p:nvPr/>
        </p:nvGrpSpPr>
        <p:grpSpPr>
          <a:xfrm>
            <a:off x="6777059" y="5790301"/>
            <a:ext cx="1371600" cy="609399"/>
            <a:chOff x="7521677" y="11115569"/>
            <a:chExt cx="1371600" cy="609399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95CD2EF9-A16E-5543-AE52-F947D3905342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09A764B-A028-0141-84C4-09BB13A4D4CC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1A662A20-014E-1745-9EA5-9F33788EF562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BC568D0-56AB-5441-B179-022A98A4C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09A8604E-79C6-E947-8712-33182BA29270}"/>
              </a:ext>
            </a:extLst>
          </p:cNvPr>
          <p:cNvSpPr txBox="1"/>
          <p:nvPr/>
        </p:nvSpPr>
        <p:spPr>
          <a:xfrm>
            <a:off x="4887735" y="79658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CE18AB8C-BBAF-7B4B-BAC7-FD1495D1E810}"/>
              </a:ext>
            </a:extLst>
          </p:cNvPr>
          <p:cNvSpPr txBox="1"/>
          <p:nvPr/>
        </p:nvSpPr>
        <p:spPr>
          <a:xfrm>
            <a:off x="2257832" y="8070200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3 month ago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6155ACC-37C0-0643-9E9E-303771997947}"/>
              </a:ext>
            </a:extLst>
          </p:cNvPr>
          <p:cNvGrpSpPr/>
          <p:nvPr/>
        </p:nvGrpSpPr>
        <p:grpSpPr>
          <a:xfrm>
            <a:off x="6777059" y="7965800"/>
            <a:ext cx="1371600" cy="609399"/>
            <a:chOff x="7521677" y="11115569"/>
            <a:chExt cx="1371600" cy="609399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69EB74A-E8A3-E144-8B33-BE17E72307CE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D6932C1-0451-EB49-B606-FE032E4D4561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963A091E-E776-1D4D-9A12-7CF6F117DCDE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160%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A5C4DD5-C4C2-7C4A-9519-DA2B47A88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D96CDD36-B21E-CD47-90C6-D3E5D840F1A3}"/>
              </a:ext>
            </a:extLst>
          </p:cNvPr>
          <p:cNvSpPr txBox="1"/>
          <p:nvPr/>
        </p:nvSpPr>
        <p:spPr>
          <a:xfrm>
            <a:off x="4887735" y="1015106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52%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B093E738-C19D-ED41-85CB-70C672B8544B}"/>
              </a:ext>
            </a:extLst>
          </p:cNvPr>
          <p:cNvSpPr txBox="1"/>
          <p:nvPr/>
        </p:nvSpPr>
        <p:spPr>
          <a:xfrm>
            <a:off x="2257832" y="10255461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 month ago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EEAA9C-9058-414F-BC8E-21ADBE6726B7}"/>
              </a:ext>
            </a:extLst>
          </p:cNvPr>
          <p:cNvGrpSpPr/>
          <p:nvPr/>
        </p:nvGrpSpPr>
        <p:grpSpPr>
          <a:xfrm>
            <a:off x="6777059" y="10151061"/>
            <a:ext cx="1371600" cy="609399"/>
            <a:chOff x="7521677" y="11115569"/>
            <a:chExt cx="1371600" cy="609399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6693D503-512F-574C-A60D-23F24F56F1EC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A16A490-6D43-F746-906D-5551E1F66ED2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101" name="CuadroTexto 395">
                <a:extLst>
                  <a:ext uri="{FF2B5EF4-FFF2-40B4-BE49-F238E27FC236}">
                    <a16:creationId xmlns:a16="http://schemas.microsoft.com/office/drawing/2014/main" id="{86451B6F-6A9D-8549-9706-29BBF5923EE6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183%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617C6B74-523A-AD42-B9BC-31121B3D4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9869F8CA-9E3A-B84C-AC84-7EB99E654937}"/>
              </a:ext>
            </a:extLst>
          </p:cNvPr>
          <p:cNvSpPr txBox="1"/>
          <p:nvPr/>
        </p:nvSpPr>
        <p:spPr>
          <a:xfrm>
            <a:off x="8666383" y="5667190"/>
            <a:ext cx="491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5241EB6-8D6E-9F41-8ADA-CCEA6A817B85}"/>
              </a:ext>
            </a:extLst>
          </p:cNvPr>
          <p:cNvSpPr txBox="1"/>
          <p:nvPr/>
        </p:nvSpPr>
        <p:spPr>
          <a:xfrm>
            <a:off x="8666383" y="7820911"/>
            <a:ext cx="491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454AAB-3F83-274B-8FA3-F340E33BE0EF}"/>
              </a:ext>
            </a:extLst>
          </p:cNvPr>
          <p:cNvSpPr txBox="1"/>
          <p:nvPr/>
        </p:nvSpPr>
        <p:spPr>
          <a:xfrm>
            <a:off x="8666383" y="9996047"/>
            <a:ext cx="4915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F5814812-CDD9-D74B-9AF0-6351B3633858}"/>
              </a:ext>
            </a:extLst>
          </p:cNvPr>
          <p:cNvSpPr txBox="1"/>
          <p:nvPr/>
        </p:nvSpPr>
        <p:spPr>
          <a:xfrm>
            <a:off x="6390711" y="1071658"/>
            <a:ext cx="11596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Pie Charts Infographics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D99E6E1E-F62A-914B-819C-19F16BAA49A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4E741D-A5DD-854E-92A7-FECF4F24E3B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1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41BDDB"/>
      </a:accent1>
      <a:accent2>
        <a:srgbClr val="57CD7F"/>
      </a:accent2>
      <a:accent3>
        <a:srgbClr val="5E7CFB"/>
      </a:accent3>
      <a:accent4>
        <a:srgbClr val="F36C00"/>
      </a:accent4>
      <a:accent5>
        <a:srgbClr val="41BDDB"/>
      </a:accent5>
      <a:accent6>
        <a:srgbClr val="57CD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3456</TotalTime>
  <Words>707</Words>
  <Application>Microsoft Macintosh PowerPoint</Application>
  <PresentationFormat>Personnalisé</PresentationFormat>
  <Paragraphs>117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Helvetica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c.muffatjoly@gmail.com</cp:lastModifiedBy>
  <cp:revision>692</cp:revision>
  <dcterms:created xsi:type="dcterms:W3CDTF">2020-05-04T13:20:50Z</dcterms:created>
  <dcterms:modified xsi:type="dcterms:W3CDTF">2021-01-09T16:42:00Z</dcterms:modified>
</cp:coreProperties>
</file>