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4F2663-BDD0-43C8-AACF-ECC0F5456FD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F9BCE-E8B2-4A23-A2E7-86BB410EF43F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851EED-07BB-43BC-B732-B64DA520B52D}">
      <dgm:prSet phldrT="[Text]"/>
      <dgm:spPr/>
      <dgm:t>
        <a:bodyPr/>
        <a:lstStyle/>
        <a:p>
          <a:r>
            <a:rPr lang="en-US" dirty="0" smtClean="0"/>
            <a:t>FETCH</a:t>
          </a:r>
          <a:endParaRPr lang="en-US" dirty="0"/>
        </a:p>
      </dgm:t>
    </dgm:pt>
    <dgm:pt modelId="{42B6E330-E866-4F29-BA9E-ACFCE3DFA425}" type="parTrans" cxnId="{05F48B0C-FEA5-4CEE-8D96-2210FE231D54}">
      <dgm:prSet/>
      <dgm:spPr/>
      <dgm:t>
        <a:bodyPr/>
        <a:lstStyle/>
        <a:p>
          <a:endParaRPr lang="en-US"/>
        </a:p>
      </dgm:t>
    </dgm:pt>
    <dgm:pt modelId="{7A4C6412-7285-4769-BD93-EEFAF9881709}" type="sibTrans" cxnId="{05F48B0C-FEA5-4CEE-8D96-2210FE231D54}">
      <dgm:prSet/>
      <dgm:spPr/>
      <dgm:t>
        <a:bodyPr/>
        <a:lstStyle/>
        <a:p>
          <a:endParaRPr lang="en-US"/>
        </a:p>
      </dgm:t>
    </dgm:pt>
    <dgm:pt modelId="{34200B86-0BBF-4ACA-9AC3-27F0D6A52303}">
      <dgm:prSet phldrT="[Text]"/>
      <dgm:spPr/>
      <dgm:t>
        <a:bodyPr/>
        <a:lstStyle/>
        <a:p>
          <a:r>
            <a:rPr lang="en-US" dirty="0" smtClean="0"/>
            <a:t>It </a:t>
          </a:r>
          <a:r>
            <a:rPr lang="en-US" dirty="0" err="1" smtClean="0"/>
            <a:t>retrives</a:t>
          </a:r>
          <a:r>
            <a:rPr lang="en-US" dirty="0" smtClean="0"/>
            <a:t> Instructions from the memory.</a:t>
          </a:r>
          <a:endParaRPr lang="en-US" dirty="0"/>
        </a:p>
      </dgm:t>
    </dgm:pt>
    <dgm:pt modelId="{8B011F9A-24AD-4172-B1FD-A990124C4E5A}" type="parTrans" cxnId="{7417DB11-785E-418B-B7FD-5D0561FBBDB6}">
      <dgm:prSet/>
      <dgm:spPr/>
      <dgm:t>
        <a:bodyPr/>
        <a:lstStyle/>
        <a:p>
          <a:endParaRPr lang="en-US"/>
        </a:p>
      </dgm:t>
    </dgm:pt>
    <dgm:pt modelId="{FB212E11-530A-4C1B-857B-89B0553D8E7C}" type="sibTrans" cxnId="{7417DB11-785E-418B-B7FD-5D0561FBBDB6}">
      <dgm:prSet/>
      <dgm:spPr/>
      <dgm:t>
        <a:bodyPr/>
        <a:lstStyle/>
        <a:p>
          <a:endParaRPr lang="en-US"/>
        </a:p>
      </dgm:t>
    </dgm:pt>
    <dgm:pt modelId="{42390338-7159-4F19-B250-4286BEB6CF86}">
      <dgm:prSet phldrT="[Text]"/>
      <dgm:spPr/>
      <dgm:t>
        <a:bodyPr/>
        <a:lstStyle/>
        <a:p>
          <a:r>
            <a:rPr lang="en-US" dirty="0" smtClean="0"/>
            <a:t>DECODE</a:t>
          </a:r>
          <a:endParaRPr lang="en-US" dirty="0"/>
        </a:p>
      </dgm:t>
    </dgm:pt>
    <dgm:pt modelId="{863374FA-F01D-41A2-90B9-FF552C3C64F9}" type="parTrans" cxnId="{E238689A-3D07-421C-9AC4-B73AAAC0B9E0}">
      <dgm:prSet/>
      <dgm:spPr/>
      <dgm:t>
        <a:bodyPr/>
        <a:lstStyle/>
        <a:p>
          <a:endParaRPr lang="en-US"/>
        </a:p>
      </dgm:t>
    </dgm:pt>
    <dgm:pt modelId="{6FE8C127-1C9F-4740-B036-B49A3520CDDD}" type="sibTrans" cxnId="{E238689A-3D07-421C-9AC4-B73AAAC0B9E0}">
      <dgm:prSet/>
      <dgm:spPr/>
      <dgm:t>
        <a:bodyPr/>
        <a:lstStyle/>
        <a:p>
          <a:endParaRPr lang="en-US"/>
        </a:p>
      </dgm:t>
    </dgm:pt>
    <dgm:pt modelId="{46AECDFD-17F4-4806-922C-92ED4C305597}">
      <dgm:prSet phldrT="[Text]"/>
      <dgm:spPr/>
      <dgm:t>
        <a:bodyPr/>
        <a:lstStyle/>
        <a:p>
          <a:r>
            <a:rPr lang="en-US" dirty="0" smtClean="0"/>
            <a:t>It interprets what the Instructions mean.</a:t>
          </a:r>
          <a:endParaRPr lang="en-US" dirty="0"/>
        </a:p>
      </dgm:t>
    </dgm:pt>
    <dgm:pt modelId="{17B3298D-CF92-415C-9620-7AE767342523}" type="parTrans" cxnId="{3DBDB20F-37B3-4725-BC2A-E68059299883}">
      <dgm:prSet/>
      <dgm:spPr/>
      <dgm:t>
        <a:bodyPr/>
        <a:lstStyle/>
        <a:p>
          <a:endParaRPr lang="en-US"/>
        </a:p>
      </dgm:t>
    </dgm:pt>
    <dgm:pt modelId="{E2B89497-24C6-4C2B-8671-18A49F378263}" type="sibTrans" cxnId="{3DBDB20F-37B3-4725-BC2A-E68059299883}">
      <dgm:prSet/>
      <dgm:spPr/>
      <dgm:t>
        <a:bodyPr/>
        <a:lstStyle/>
        <a:p>
          <a:endParaRPr lang="en-US"/>
        </a:p>
      </dgm:t>
    </dgm:pt>
    <dgm:pt modelId="{35734DB7-91B7-4B8D-A21F-F386735C2C8D}">
      <dgm:prSet phldrT="[Text]"/>
      <dgm:spPr/>
      <dgm:t>
        <a:bodyPr/>
        <a:lstStyle/>
        <a:p>
          <a:r>
            <a:rPr lang="en-US" dirty="0" smtClean="0"/>
            <a:t>EXECUTE</a:t>
          </a:r>
          <a:endParaRPr lang="en-US" dirty="0"/>
        </a:p>
      </dgm:t>
    </dgm:pt>
    <dgm:pt modelId="{9486C9B8-64E2-4DDB-A61C-6728D8B9B19B}" type="parTrans" cxnId="{4A10A051-E6CD-4AE4-BA1E-CF3D4FE06F6B}">
      <dgm:prSet/>
      <dgm:spPr/>
      <dgm:t>
        <a:bodyPr/>
        <a:lstStyle/>
        <a:p>
          <a:endParaRPr lang="en-US"/>
        </a:p>
      </dgm:t>
    </dgm:pt>
    <dgm:pt modelId="{016FC1A1-A880-45EB-8E22-96088CC1812C}" type="sibTrans" cxnId="{4A10A051-E6CD-4AE4-BA1E-CF3D4FE06F6B}">
      <dgm:prSet/>
      <dgm:spPr/>
      <dgm:t>
        <a:bodyPr/>
        <a:lstStyle/>
        <a:p>
          <a:endParaRPr lang="en-US"/>
        </a:p>
      </dgm:t>
    </dgm:pt>
    <dgm:pt modelId="{113290CC-9A1E-4EF1-A002-5FC8E8FDD931}">
      <dgm:prSet phldrT="[Text]"/>
      <dgm:spPr/>
      <dgm:t>
        <a:bodyPr/>
        <a:lstStyle/>
        <a:p>
          <a:r>
            <a:rPr lang="en-US" dirty="0" smtClean="0"/>
            <a:t>It performs the Instructions , such as adding numbers or moving data.</a:t>
          </a:r>
          <a:endParaRPr lang="en-US" dirty="0"/>
        </a:p>
      </dgm:t>
    </dgm:pt>
    <dgm:pt modelId="{65DABC2A-29FC-4809-A660-C985A63C6A0C}" type="parTrans" cxnId="{065EF10D-054E-40A2-B3C5-DA5491AF280B}">
      <dgm:prSet/>
      <dgm:spPr/>
      <dgm:t>
        <a:bodyPr/>
        <a:lstStyle/>
        <a:p>
          <a:endParaRPr lang="en-US"/>
        </a:p>
      </dgm:t>
    </dgm:pt>
    <dgm:pt modelId="{D05A1ECA-519A-4528-8C68-0FACB1543003}" type="sibTrans" cxnId="{065EF10D-054E-40A2-B3C5-DA5491AF280B}">
      <dgm:prSet/>
      <dgm:spPr/>
      <dgm:t>
        <a:bodyPr/>
        <a:lstStyle/>
        <a:p>
          <a:endParaRPr lang="en-US"/>
        </a:p>
      </dgm:t>
    </dgm:pt>
    <dgm:pt modelId="{4FCA045D-24E2-4D5F-973F-44A98A4B1C88}" type="pres">
      <dgm:prSet presAssocID="{916F9BCE-E8B2-4A23-A2E7-86BB410EF43F}" presName="Name0" presStyleCnt="0">
        <dgm:presLayoutVars>
          <dgm:dir/>
          <dgm:animLvl val="lvl"/>
          <dgm:resizeHandles val="exact"/>
        </dgm:presLayoutVars>
      </dgm:prSet>
      <dgm:spPr/>
    </dgm:pt>
    <dgm:pt modelId="{3F1B817B-6238-449A-997D-A1A61A8B83BC}" type="pres">
      <dgm:prSet presAssocID="{B8851EED-07BB-43BC-B732-B64DA520B52D}" presName="linNode" presStyleCnt="0"/>
      <dgm:spPr/>
    </dgm:pt>
    <dgm:pt modelId="{378BA3AD-AE7D-4BD8-B2B7-7D05DE71EA8F}" type="pres">
      <dgm:prSet presAssocID="{B8851EED-07BB-43BC-B732-B64DA520B5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8EC783B-3721-484E-BD39-6AD0EC961FF6}" type="pres">
      <dgm:prSet presAssocID="{B8851EED-07BB-43BC-B732-B64DA520B5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E78E0-310F-4156-B588-868888BDD120}" type="pres">
      <dgm:prSet presAssocID="{7A4C6412-7285-4769-BD93-EEFAF9881709}" presName="sp" presStyleCnt="0"/>
      <dgm:spPr/>
    </dgm:pt>
    <dgm:pt modelId="{1165634A-BF5C-46B0-A21D-5E45050A4673}" type="pres">
      <dgm:prSet presAssocID="{42390338-7159-4F19-B250-4286BEB6CF86}" presName="linNode" presStyleCnt="0"/>
      <dgm:spPr/>
    </dgm:pt>
    <dgm:pt modelId="{55211987-73B1-4124-B179-4E4700939467}" type="pres">
      <dgm:prSet presAssocID="{42390338-7159-4F19-B250-4286BEB6CF8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BC52491-BCED-41DA-979F-CC928A44CCC7}" type="pres">
      <dgm:prSet presAssocID="{42390338-7159-4F19-B250-4286BEB6CF8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7D7FA-C339-4FD3-B3A9-49BD3F6264FE}" type="pres">
      <dgm:prSet presAssocID="{6FE8C127-1C9F-4740-B036-B49A3520CDDD}" presName="sp" presStyleCnt="0"/>
      <dgm:spPr/>
    </dgm:pt>
    <dgm:pt modelId="{12DC59BA-CD72-4CA6-96AE-D06E3FB544D3}" type="pres">
      <dgm:prSet presAssocID="{35734DB7-91B7-4B8D-A21F-F386735C2C8D}" presName="linNode" presStyleCnt="0"/>
      <dgm:spPr/>
    </dgm:pt>
    <dgm:pt modelId="{E7657E68-E20E-47F7-B666-C57F4FEB75F2}" type="pres">
      <dgm:prSet presAssocID="{35734DB7-91B7-4B8D-A21F-F386735C2C8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61B840E-7F24-4BA8-AC8E-856EA36B5E5F}" type="pres">
      <dgm:prSet presAssocID="{35734DB7-91B7-4B8D-A21F-F386735C2C8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CCDF7-2060-4170-B4F7-584F3D645102}" type="presOf" srcId="{113290CC-9A1E-4EF1-A002-5FC8E8FDD931}" destId="{D61B840E-7F24-4BA8-AC8E-856EA36B5E5F}" srcOrd="0" destOrd="0" presId="urn:microsoft.com/office/officeart/2005/8/layout/vList5"/>
    <dgm:cxn modelId="{86CF24A5-3942-4DD2-8764-038CCFDBEDF1}" type="presOf" srcId="{34200B86-0BBF-4ACA-9AC3-27F0D6A52303}" destId="{B8EC783B-3721-484E-BD39-6AD0EC961FF6}" srcOrd="0" destOrd="0" presId="urn:microsoft.com/office/officeart/2005/8/layout/vList5"/>
    <dgm:cxn modelId="{1AD6B30A-B988-48D5-964A-2C0FB10E21F8}" type="presOf" srcId="{B8851EED-07BB-43BC-B732-B64DA520B52D}" destId="{378BA3AD-AE7D-4BD8-B2B7-7D05DE71EA8F}" srcOrd="0" destOrd="0" presId="urn:microsoft.com/office/officeart/2005/8/layout/vList5"/>
    <dgm:cxn modelId="{E238689A-3D07-421C-9AC4-B73AAAC0B9E0}" srcId="{916F9BCE-E8B2-4A23-A2E7-86BB410EF43F}" destId="{42390338-7159-4F19-B250-4286BEB6CF86}" srcOrd="1" destOrd="0" parTransId="{863374FA-F01D-41A2-90B9-FF552C3C64F9}" sibTransId="{6FE8C127-1C9F-4740-B036-B49A3520CDDD}"/>
    <dgm:cxn modelId="{065EF10D-054E-40A2-B3C5-DA5491AF280B}" srcId="{35734DB7-91B7-4B8D-A21F-F386735C2C8D}" destId="{113290CC-9A1E-4EF1-A002-5FC8E8FDD931}" srcOrd="0" destOrd="0" parTransId="{65DABC2A-29FC-4809-A660-C985A63C6A0C}" sibTransId="{D05A1ECA-519A-4528-8C68-0FACB1543003}"/>
    <dgm:cxn modelId="{D2068DC7-ADD6-492C-97E1-0F9DAE84261D}" type="presOf" srcId="{46AECDFD-17F4-4806-922C-92ED4C305597}" destId="{5BC52491-BCED-41DA-979F-CC928A44CCC7}" srcOrd="0" destOrd="0" presId="urn:microsoft.com/office/officeart/2005/8/layout/vList5"/>
    <dgm:cxn modelId="{2819C8ED-D59F-4BD7-99D8-0F466926F2FB}" type="presOf" srcId="{916F9BCE-E8B2-4A23-A2E7-86BB410EF43F}" destId="{4FCA045D-24E2-4D5F-973F-44A98A4B1C88}" srcOrd="0" destOrd="0" presId="urn:microsoft.com/office/officeart/2005/8/layout/vList5"/>
    <dgm:cxn modelId="{7417DB11-785E-418B-B7FD-5D0561FBBDB6}" srcId="{B8851EED-07BB-43BC-B732-B64DA520B52D}" destId="{34200B86-0BBF-4ACA-9AC3-27F0D6A52303}" srcOrd="0" destOrd="0" parTransId="{8B011F9A-24AD-4172-B1FD-A990124C4E5A}" sibTransId="{FB212E11-530A-4C1B-857B-89B0553D8E7C}"/>
    <dgm:cxn modelId="{05F48B0C-FEA5-4CEE-8D96-2210FE231D54}" srcId="{916F9BCE-E8B2-4A23-A2E7-86BB410EF43F}" destId="{B8851EED-07BB-43BC-B732-B64DA520B52D}" srcOrd="0" destOrd="0" parTransId="{42B6E330-E866-4F29-BA9E-ACFCE3DFA425}" sibTransId="{7A4C6412-7285-4769-BD93-EEFAF9881709}"/>
    <dgm:cxn modelId="{3DBDB20F-37B3-4725-BC2A-E68059299883}" srcId="{42390338-7159-4F19-B250-4286BEB6CF86}" destId="{46AECDFD-17F4-4806-922C-92ED4C305597}" srcOrd="0" destOrd="0" parTransId="{17B3298D-CF92-415C-9620-7AE767342523}" sibTransId="{E2B89497-24C6-4C2B-8671-18A49F378263}"/>
    <dgm:cxn modelId="{1FD81B92-011F-435C-AEC7-2A9DD960155F}" type="presOf" srcId="{42390338-7159-4F19-B250-4286BEB6CF86}" destId="{55211987-73B1-4124-B179-4E4700939467}" srcOrd="0" destOrd="0" presId="urn:microsoft.com/office/officeart/2005/8/layout/vList5"/>
    <dgm:cxn modelId="{B5BAC5FA-90BD-49B2-84A9-E291C0F043CF}" type="presOf" srcId="{35734DB7-91B7-4B8D-A21F-F386735C2C8D}" destId="{E7657E68-E20E-47F7-B666-C57F4FEB75F2}" srcOrd="0" destOrd="0" presId="urn:microsoft.com/office/officeart/2005/8/layout/vList5"/>
    <dgm:cxn modelId="{4A10A051-E6CD-4AE4-BA1E-CF3D4FE06F6B}" srcId="{916F9BCE-E8B2-4A23-A2E7-86BB410EF43F}" destId="{35734DB7-91B7-4B8D-A21F-F386735C2C8D}" srcOrd="2" destOrd="0" parTransId="{9486C9B8-64E2-4DDB-A61C-6728D8B9B19B}" sibTransId="{016FC1A1-A880-45EB-8E22-96088CC1812C}"/>
    <dgm:cxn modelId="{867E724D-0CD4-410D-8CD9-8A2707BDF328}" type="presParOf" srcId="{4FCA045D-24E2-4D5F-973F-44A98A4B1C88}" destId="{3F1B817B-6238-449A-997D-A1A61A8B83BC}" srcOrd="0" destOrd="0" presId="urn:microsoft.com/office/officeart/2005/8/layout/vList5"/>
    <dgm:cxn modelId="{FA8FBB14-58E8-43B9-97D7-CAB0B92ACA81}" type="presParOf" srcId="{3F1B817B-6238-449A-997D-A1A61A8B83BC}" destId="{378BA3AD-AE7D-4BD8-B2B7-7D05DE71EA8F}" srcOrd="0" destOrd="0" presId="urn:microsoft.com/office/officeart/2005/8/layout/vList5"/>
    <dgm:cxn modelId="{8BA47B8E-34F0-475D-9026-88195AD042FA}" type="presParOf" srcId="{3F1B817B-6238-449A-997D-A1A61A8B83BC}" destId="{B8EC783B-3721-484E-BD39-6AD0EC961FF6}" srcOrd="1" destOrd="0" presId="urn:microsoft.com/office/officeart/2005/8/layout/vList5"/>
    <dgm:cxn modelId="{73C28EF6-70D3-4649-B78A-D46750290127}" type="presParOf" srcId="{4FCA045D-24E2-4D5F-973F-44A98A4B1C88}" destId="{724E78E0-310F-4156-B588-868888BDD120}" srcOrd="1" destOrd="0" presId="urn:microsoft.com/office/officeart/2005/8/layout/vList5"/>
    <dgm:cxn modelId="{9F6D4ADA-D3E9-4CE1-90E4-D1248647C9B5}" type="presParOf" srcId="{4FCA045D-24E2-4D5F-973F-44A98A4B1C88}" destId="{1165634A-BF5C-46B0-A21D-5E45050A4673}" srcOrd="2" destOrd="0" presId="urn:microsoft.com/office/officeart/2005/8/layout/vList5"/>
    <dgm:cxn modelId="{957EDC57-3469-40BB-9712-D42FE3123440}" type="presParOf" srcId="{1165634A-BF5C-46B0-A21D-5E45050A4673}" destId="{55211987-73B1-4124-B179-4E4700939467}" srcOrd="0" destOrd="0" presId="urn:microsoft.com/office/officeart/2005/8/layout/vList5"/>
    <dgm:cxn modelId="{EDE674CD-0687-43BC-BE54-C4302167E03E}" type="presParOf" srcId="{1165634A-BF5C-46B0-A21D-5E45050A4673}" destId="{5BC52491-BCED-41DA-979F-CC928A44CCC7}" srcOrd="1" destOrd="0" presId="urn:microsoft.com/office/officeart/2005/8/layout/vList5"/>
    <dgm:cxn modelId="{6C1503DF-5DBE-4C64-A7F6-B531B7E568B1}" type="presParOf" srcId="{4FCA045D-24E2-4D5F-973F-44A98A4B1C88}" destId="{3BE7D7FA-C339-4FD3-B3A9-49BD3F6264FE}" srcOrd="3" destOrd="0" presId="urn:microsoft.com/office/officeart/2005/8/layout/vList5"/>
    <dgm:cxn modelId="{F21DF1ED-43D4-455B-8A21-81E2E7906A68}" type="presParOf" srcId="{4FCA045D-24E2-4D5F-973F-44A98A4B1C88}" destId="{12DC59BA-CD72-4CA6-96AE-D06E3FB544D3}" srcOrd="4" destOrd="0" presId="urn:microsoft.com/office/officeart/2005/8/layout/vList5"/>
    <dgm:cxn modelId="{ED4E0079-2F9F-4C36-9DA2-9D730C4D11BF}" type="presParOf" srcId="{12DC59BA-CD72-4CA6-96AE-D06E3FB544D3}" destId="{E7657E68-E20E-47F7-B666-C57F4FEB75F2}" srcOrd="0" destOrd="0" presId="urn:microsoft.com/office/officeart/2005/8/layout/vList5"/>
    <dgm:cxn modelId="{4BB4592B-D7DE-4F30-9770-E8F070BCEA69}" type="presParOf" srcId="{12DC59BA-CD72-4CA6-96AE-D06E3FB544D3}" destId="{D61B840E-7F24-4BA8-AC8E-856EA36B5E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C783B-3721-484E-BD39-6AD0EC961FF6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It </a:t>
          </a:r>
          <a:r>
            <a:rPr lang="en-US" sz="3100" kern="1200" dirty="0" err="1" smtClean="0"/>
            <a:t>retrives</a:t>
          </a:r>
          <a:r>
            <a:rPr lang="en-US" sz="3100" kern="1200" dirty="0" smtClean="0"/>
            <a:t> Instructions from the memory.</a:t>
          </a:r>
          <a:endParaRPr lang="en-US" sz="3100" kern="1200" dirty="0"/>
        </a:p>
      </dsp:txBody>
      <dsp:txXfrm rot="-5400000">
        <a:off x="3785616" y="197117"/>
        <a:ext cx="6675221" cy="1012303"/>
      </dsp:txXfrm>
    </dsp:sp>
    <dsp:sp modelId="{378BA3AD-AE7D-4BD8-B2B7-7D05DE71EA8F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FETCH</a:t>
          </a:r>
          <a:endParaRPr lang="en-US" sz="6300" kern="1200" dirty="0"/>
        </a:p>
      </dsp:txBody>
      <dsp:txXfrm>
        <a:off x="68454" y="70578"/>
        <a:ext cx="3648708" cy="1265378"/>
      </dsp:txXfrm>
    </dsp:sp>
    <dsp:sp modelId="{5BC52491-BCED-41DA-979F-CC928A44CCC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It interprets what the Instructions mean.</a:t>
          </a:r>
          <a:endParaRPr lang="en-US" sz="3100" kern="1200" dirty="0"/>
        </a:p>
      </dsp:txBody>
      <dsp:txXfrm rot="-5400000">
        <a:off x="3785616" y="1669517"/>
        <a:ext cx="6675221" cy="1012303"/>
      </dsp:txXfrm>
    </dsp:sp>
    <dsp:sp modelId="{55211987-73B1-4124-B179-4E4700939467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DECODE</a:t>
          </a:r>
          <a:endParaRPr lang="en-US" sz="6300" kern="1200" dirty="0"/>
        </a:p>
      </dsp:txBody>
      <dsp:txXfrm>
        <a:off x="68454" y="1542979"/>
        <a:ext cx="3648708" cy="1265378"/>
      </dsp:txXfrm>
    </dsp:sp>
    <dsp:sp modelId="{D61B840E-7F24-4BA8-AC8E-856EA36B5E5F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It performs the Instructions , such as adding numbers or moving data.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E7657E68-E20E-47F7-B666-C57F4FEB75F2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EXECUTE</a:t>
          </a:r>
          <a:endParaRPr lang="en-US" sz="63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3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2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B667-A807-4D28-A262-7DAE3DA1054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5789-4EF7-431D-94CC-52026113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INTRODUCTION TO THE CPU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NAME:AURSHIA </a:t>
            </a:r>
          </a:p>
          <a:p>
            <a:r>
              <a:rPr lang="en-US" dirty="0" smtClean="0"/>
              <a:t>SUBJECT :ICT(LAB)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SUMMARY: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CPU is the core of every Computer system.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performs all processing tasks through the fetch , decode and execute cycle.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Key factor in CPU performance include clock speed , the number of cores , and its ability to communicate with other Computer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7125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45498" y="0"/>
            <a:ext cx="554650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CENTRAL PROCESSING UNIT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THE BRAIN OF THE  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COMPUTER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WHAT IS A CPU?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CPU is the main component of a Computer that processes instructions.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often </a:t>
            </a:r>
            <a:r>
              <a:rPr lang="en-US" dirty="0" err="1" smtClean="0"/>
              <a:t>reffered</a:t>
            </a:r>
            <a:r>
              <a:rPr lang="en-US" dirty="0" smtClean="0"/>
              <a:t> as the </a:t>
            </a:r>
            <a:r>
              <a:rPr lang="en-US" b="1" dirty="0" smtClean="0"/>
              <a:t>BRAIN</a:t>
            </a:r>
            <a:r>
              <a:rPr lang="en-US" dirty="0" smtClean="0"/>
              <a:t> of the Computer because it performs calculations and executes commands.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Every action you take on a Computer, like opening a file or running a program, is processed by the CPU.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BASIC FUNCTIONS:</a:t>
            </a:r>
            <a:endParaRPr lang="en-US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171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5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MAIN COMPONENTS: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CPU consist of two main parts;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CONTROL UNIT(CU):</a:t>
            </a:r>
          </a:p>
          <a:p>
            <a:pPr marL="0" indent="0">
              <a:buNone/>
            </a:pPr>
            <a:r>
              <a:rPr lang="en-US" b="1" dirty="0" smtClean="0"/>
              <a:t>               </a:t>
            </a:r>
            <a:r>
              <a:rPr lang="en-US" dirty="0" smtClean="0"/>
              <a:t>It directs the flow of data and tells other parts of the Computer how to respond to instructions.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ARITHMETICLOGIC UNIT(ALU):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dirty="0" smtClean="0"/>
              <a:t>This is where mathematical calculations and logical operations are carried out.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34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CLOCK SPEED: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Speed is how fast a CPU can process instructions , measured in </a:t>
            </a:r>
            <a:r>
              <a:rPr lang="en-US" b="1" dirty="0" smtClean="0"/>
              <a:t>Gigahertz(GHz).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 higher the clock speed , the more instructions the CPU can process pre second.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EXAMPLE: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dirty="0" smtClean="0"/>
              <a:t>A 3GHz CPU can perform </a:t>
            </a:r>
            <a:r>
              <a:rPr lang="en-US" b="1" dirty="0" smtClean="0"/>
              <a:t>3 billion </a:t>
            </a:r>
            <a:r>
              <a:rPr lang="en-US" dirty="0" smtClean="0"/>
              <a:t>cycles per second.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004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MULTICORE CPUs: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CPUs often have multiple cores, such as </a:t>
            </a:r>
            <a:r>
              <a:rPr lang="en-US" b="1" dirty="0" smtClean="0"/>
              <a:t>dual-core </a:t>
            </a:r>
            <a:r>
              <a:rPr lang="en-US" dirty="0" smtClean="0"/>
              <a:t>or</a:t>
            </a:r>
            <a:r>
              <a:rPr lang="en-US" b="1" dirty="0" smtClean="0"/>
              <a:t> quad-core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core can process its own set of instructions independently.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core allow the CPU to handle more tasks simultaneously, improving performance for complex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CPU INTERACTION WITH OTHER COMPONENTS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CPU works in coordination with other components:</a:t>
            </a:r>
          </a:p>
          <a:p>
            <a:r>
              <a:rPr lang="en-US" b="1" dirty="0" smtClean="0"/>
              <a:t>RAM(RANDOM ACCESS MEMORY):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</a:t>
            </a:r>
            <a:r>
              <a:rPr lang="en-US" dirty="0" smtClean="0"/>
              <a:t>Temporarily stores data that  the CPU needs quick to access to.</a:t>
            </a:r>
          </a:p>
          <a:p>
            <a:r>
              <a:rPr lang="en-US" b="1" dirty="0" smtClean="0"/>
              <a:t>HARD DRIVE: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</a:t>
            </a:r>
            <a:r>
              <a:rPr lang="en-US" dirty="0" smtClean="0"/>
              <a:t>Stores data long-term that the CPU can retrieve when needed.</a:t>
            </a:r>
          </a:p>
          <a:p>
            <a:r>
              <a:rPr lang="en-US" b="1" dirty="0" smtClean="0"/>
              <a:t>INPUT/OUTPUT DEVICES: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</a:t>
            </a:r>
            <a:r>
              <a:rPr lang="en-US" dirty="0" smtClean="0"/>
              <a:t>The CPU processes input from devices like keyboard or mouse and sends output to devices like screens or printer.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058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IMPORTANCE: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the CPU , the Computer cannot function , no instructions could be processed.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determines how fast your Computer can perform tasks </a:t>
            </a:r>
            <a:r>
              <a:rPr lang="en-US" dirty="0" err="1" smtClean="0"/>
              <a:t>likerunning</a:t>
            </a:r>
            <a:r>
              <a:rPr lang="en-US" dirty="0" smtClean="0"/>
              <a:t> software , browsing the internet , or playing games.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410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INTRODUCTION TO THE CPU</vt:lpstr>
      <vt:lpstr>PowerPoint Presentation</vt:lpstr>
      <vt:lpstr>WHAT IS A CPU?</vt:lpstr>
      <vt:lpstr>BASIC FUNCTIONS:</vt:lpstr>
      <vt:lpstr>MAIN COMPONENTS:</vt:lpstr>
      <vt:lpstr>CLOCK SPEED:</vt:lpstr>
      <vt:lpstr>MULTICORE CPUs:</vt:lpstr>
      <vt:lpstr>CPU INTERACTION WITH OTHER COMPONENTS</vt:lpstr>
      <vt:lpstr>IMPORTANCE:</vt:lpstr>
      <vt:lpstr>SUMMARY: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CPU</dc:title>
  <dc:creator>shayan</dc:creator>
  <cp:lastModifiedBy>shayan</cp:lastModifiedBy>
  <cp:revision>10</cp:revision>
  <dcterms:created xsi:type="dcterms:W3CDTF">2024-10-06T12:01:40Z</dcterms:created>
  <dcterms:modified xsi:type="dcterms:W3CDTF">2024-10-06T15:14:13Z</dcterms:modified>
</cp:coreProperties>
</file>