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A347-52A6-4753-A01D-38801C28277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69B97-57A2-4CA2-AF82-EAB304F4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69B97-57A2-4CA2-AF82-EAB304F40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1887" y="0"/>
            <a:ext cx="3048000" cy="6858000"/>
          </a:xfrm>
          <a:prstGeom prst="rect">
            <a:avLst/>
          </a:prstGeom>
          <a:solidFill>
            <a:srgbClr val="F0F8FF"/>
          </a:solidFill>
          <a:ln>
            <a:solidFill>
              <a:srgbClr val="0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FAFA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 sz="2000" b="1"/>
            </a:pPr>
            <a:r>
              <a:rPr lang="en-US" sz="2000" b="1" dirty="0">
                <a:solidFill>
                  <a:prstClr val="black"/>
                </a:solidFill>
              </a:rPr>
              <a:t>Methodology &amp; Dry Run: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1. </a:t>
            </a:r>
            <a:r>
              <a:rPr lang="en-US" dirty="0" err="1">
                <a:solidFill>
                  <a:prstClr val="black"/>
                </a:solidFill>
              </a:rPr>
              <a:t>AddStudent</a:t>
            </a:r>
            <a:r>
              <a:rPr lang="en-US" dirty="0">
                <a:solidFill>
                  <a:prstClr val="black"/>
                </a:solidFill>
              </a:rPr>
              <a:t>(): Adds a student at the end (tail).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2. </a:t>
            </a:r>
            <a:r>
              <a:rPr lang="en-US" dirty="0" err="1">
                <a:solidFill>
                  <a:prstClr val="black"/>
                </a:solidFill>
              </a:rPr>
              <a:t>ServeStudent</a:t>
            </a:r>
            <a:r>
              <a:rPr lang="en-US" dirty="0">
                <a:solidFill>
                  <a:prstClr val="black"/>
                </a:solidFill>
              </a:rPr>
              <a:t>(): Removes the student at the front (head).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3. </a:t>
            </a:r>
            <a:r>
              <a:rPr lang="en-US" dirty="0" err="1">
                <a:solidFill>
                  <a:prstClr val="black"/>
                </a:solidFill>
              </a:rPr>
              <a:t>RemoveAtMiddle</a:t>
            </a:r>
            <a:r>
              <a:rPr lang="en-US" dirty="0">
                <a:solidFill>
                  <a:prstClr val="black"/>
                </a:solidFill>
              </a:rPr>
              <a:t>(): Deletes a specific student using ID.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4. Print(): Displays the entire queue.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5. </a:t>
            </a:r>
            <a:r>
              <a:rPr lang="en-US" dirty="0" err="1">
                <a:solidFill>
                  <a:prstClr val="black"/>
                </a:solidFill>
              </a:rPr>
              <a:t>CountStudents</a:t>
            </a:r>
            <a:r>
              <a:rPr lang="en-US" dirty="0">
                <a:solidFill>
                  <a:prstClr val="black"/>
                </a:solidFill>
              </a:rPr>
              <a:t>(): Displays total </a:t>
            </a:r>
            <a:r>
              <a:rPr lang="en-US" dirty="0" smtClean="0">
                <a:solidFill>
                  <a:prstClr val="black"/>
                </a:solidFill>
              </a:rPr>
              <a:t>count.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F5F5FF"/>
          </a:solidFill>
          <a:ln>
            <a:solidFill>
              <a:srgbClr val="0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 sz="2000" b="1"/>
            </a:pPr>
            <a:r>
              <a:rPr lang="en-US" sz="2400" b="1">
                <a:solidFill>
                  <a:prstClr val="black"/>
                </a:solidFill>
              </a:rPr>
              <a:t>Conclusion: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Linked List is used instead of an array because: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- Dynamic memory allocation — no fixed size needed.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- Efficient insertions and deletions at any position.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- No shifting of elements (unlike arrays).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- Perfect for implementing queues (FIFO operations).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" y="457200"/>
            <a:ext cx="2925673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AurshiaMudaassar</a:t>
            </a:r>
            <a:endParaRPr dirty="0"/>
          </a:p>
          <a:p>
            <a:pPr>
              <a:defRPr sz="2400" b="1">
                <a:solidFill>
                  <a:srgbClr val="003366"/>
                </a:solidFill>
              </a:defRPr>
            </a:pPr>
            <a:r>
              <a:rPr dirty="0"/>
              <a:t>Abstract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/>
              <a:t>This program implements a </a:t>
            </a:r>
            <a:endParaRPr lang="en-US" dirty="0" smtClean="0"/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smtClean="0"/>
              <a:t>Student </a:t>
            </a:r>
            <a:r>
              <a:rPr dirty="0"/>
              <a:t>Queue </a:t>
            </a:r>
            <a:r>
              <a:rPr dirty="0" smtClean="0"/>
              <a:t>Management</a:t>
            </a:r>
            <a:endParaRPr lang="en-US" dirty="0" smtClean="0"/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System using a Linked List.</a:t>
            </a:r>
            <a:br>
              <a:rPr dirty="0"/>
            </a:br>
            <a:r>
              <a:rPr dirty="0"/>
              <a:t>- Each node represents a </a:t>
            </a:r>
            <a:r>
              <a:rPr dirty="0" smtClean="0"/>
              <a:t>studen</a:t>
            </a:r>
            <a:r>
              <a:rPr lang="en-US" dirty="0" smtClean="0"/>
              <a:t>t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with a name and ID.</a:t>
            </a:r>
            <a:br>
              <a:rPr dirty="0"/>
            </a:br>
            <a:r>
              <a:rPr dirty="0"/>
              <a:t>- It supports adding, serving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removing, displaying, and </a:t>
            </a:r>
            <a:r>
              <a:rPr dirty="0" smtClean="0"/>
              <a:t>count</a:t>
            </a:r>
            <a:endParaRPr lang="en-US" dirty="0" smtClean="0"/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err="1" smtClean="0"/>
              <a:t>ing</a:t>
            </a:r>
            <a:r>
              <a:rPr dirty="0" smtClean="0"/>
              <a:t> </a:t>
            </a:r>
            <a:r>
              <a:rPr dirty="0"/>
              <a:t>students.</a:t>
            </a:r>
            <a:br>
              <a:rPr dirty="0"/>
            </a:br>
            <a:r>
              <a:rPr dirty="0"/>
              <a:t>- The queue follows FIFO (</a:t>
            </a:r>
            <a:r>
              <a:rPr dirty="0" smtClean="0"/>
              <a:t>First-I</a:t>
            </a:r>
            <a:r>
              <a:rPr lang="en-US" dirty="0" smtClean="0"/>
              <a:t>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 smtClean="0"/>
              <a:t>, </a:t>
            </a:r>
            <a:r>
              <a:rPr dirty="0"/>
              <a:t>First-Out) principle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1600">
                <a:solidFill>
                  <a:srgbClr val="000000"/>
                </a:solidFill>
              </a:defRPr>
            </a:pPr>
            <a:endParaRPr lang="en-US" dirty="0"/>
          </a:p>
          <a:p>
            <a:r>
              <a:rPr lang="en-US" dirty="0"/>
              <a:t>Dry Run Example: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A(1), B(2), C(3)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→ </a:t>
            </a:r>
            <a:r>
              <a:rPr lang="en-US" dirty="0"/>
              <a:t>Queue: A → B → 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Serve</a:t>
            </a:r>
            <a:r>
              <a:rPr lang="en-US" dirty="0"/>
              <a:t>() → Removes A →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Queue</a:t>
            </a:r>
            <a:r>
              <a:rPr lang="en-US" dirty="0"/>
              <a:t>: B → 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RemoveAtMiddle</a:t>
            </a:r>
            <a:r>
              <a:rPr lang="en-US" dirty="0" smtClean="0"/>
              <a:t>(2</a:t>
            </a:r>
            <a:r>
              <a:rPr lang="en-US" dirty="0"/>
              <a:t>) →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Removes </a:t>
            </a:r>
            <a:r>
              <a:rPr lang="en-US" dirty="0"/>
              <a:t>B → Queue: C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126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shayan</cp:lastModifiedBy>
  <cp:revision>3</cp:revision>
  <dcterms:created xsi:type="dcterms:W3CDTF">2013-01-27T09:14:16Z</dcterms:created>
  <dcterms:modified xsi:type="dcterms:W3CDTF">2025-10-09T17:41:47Z</dcterms:modified>
  <cp:category/>
</cp:coreProperties>
</file>