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Ethics in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Considerations for Development and Usage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Ethical considerations are central to sustainable AI development.</a:t>
            </a:r>
          </a:p>
          <a:p>
            <a:r>
              <a:t>- Collaboration between developers, policymakers, and society is key.</a:t>
            </a:r>
          </a:p>
          <a:p>
            <a:r>
              <a:t>- The future of AI depends on responsible innovation.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AI Ethics?</a:t>
            </a:r>
          </a:p>
          <a:p>
            <a:r>
              <a:t>- Principles guiding responsible AI design, development, and deployment.</a:t>
            </a:r>
          </a:p>
          <a:p>
            <a:r>
              <a:t>- Aim: To ensure AI benefits humanity without causing harm.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it Matters:</a:t>
            </a:r>
          </a:p>
          <a:p>
            <a:r>
              <a:t>- Ensures fairness and justice.</a:t>
            </a:r>
          </a:p>
          <a:p>
            <a:r>
              <a:t>- Protects privacy and human rights.</a:t>
            </a:r>
          </a:p>
          <a:p>
            <a:r>
              <a:t>- Prevents misuse of technology.</a:t>
            </a:r>
          </a:p>
          <a:p>
            <a:r>
              <a:t>- Builds public trust in AI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Ethical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Transparency: AI decisions should be explainable.</a:t>
            </a:r>
          </a:p>
          <a:p>
            <a:r>
              <a:t>- Accountability: Developers and users must be accountable for AI's actions.</a:t>
            </a:r>
          </a:p>
          <a:p>
            <a:r>
              <a:t>- Fairness: Avoid bias and discrimination.</a:t>
            </a:r>
          </a:p>
          <a:p>
            <a:r>
              <a:t>- Privacy: Respect user data and confidentiality.</a:t>
            </a:r>
          </a:p>
          <a:p>
            <a:r>
              <a:t>- Safety: AI should not cause harm.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Challenges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Bias and Discrimination: Example - Facial recognition errors disproportionately affecting certain groups.</a:t>
            </a:r>
          </a:p>
          <a:p>
            <a:r>
              <a:t>- Privacy Concerns: Example - Data harvesting without consent.</a:t>
            </a:r>
          </a:p>
          <a:p>
            <a:r>
              <a:t>- Job Displacement: Automation replacing human roles.</a:t>
            </a:r>
          </a:p>
          <a:p>
            <a:r>
              <a:t>- Autonomy and Control: Who is responsible for AI decisions?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Positive Example: AI in healthcare for early diagnosis.</a:t>
            </a:r>
          </a:p>
          <a:p>
            <a:r>
              <a:t>- Negative Example: Bias in hiring algorithms.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and Governance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Existing Frameworks:</a:t>
            </a:r>
          </a:p>
          <a:p>
            <a:r>
              <a:t>  - EU AI Act.</a:t>
            </a:r>
          </a:p>
          <a:p>
            <a:r>
              <a:t>  - U.S. Blueprint for AI Bill of Rights.</a:t>
            </a:r>
          </a:p>
          <a:p>
            <a:r>
              <a:t>- Suggestions:</a:t>
            </a:r>
          </a:p>
          <a:p>
            <a:r>
              <a:t>  - Stronger global collaboration.</a:t>
            </a:r>
          </a:p>
          <a:p>
            <a:r>
              <a:t>  - Continuous updates as technology evolves.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Positive Impacts:</a:t>
            </a:r>
          </a:p>
          <a:p>
            <a:r>
              <a:t>- AI in climate modeling, disaster response, and education.</a:t>
            </a:r>
          </a:p>
          <a:p>
            <a:r>
              <a:t>- Innovations for accessibility and inclusivity.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Questions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Can AI have rights?</a:t>
            </a:r>
          </a:p>
          <a:p>
            <a:r>
              <a:t>- How to balance innovation with regulation?</a:t>
            </a:r>
          </a:p>
          <a:p>
            <a:r>
              <a:t>- What is the limit of AI's involvement in human lives?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Ethics in Artificial Intelligence</vt:lpstr>
      <vt:lpstr>Introduction</vt:lpstr>
      <vt:lpstr>Importance of AI Ethics</vt:lpstr>
      <vt:lpstr>Key Ethical Principles</vt:lpstr>
      <vt:lpstr>Ethical Challenges in AI</vt:lpstr>
      <vt:lpstr>Case Studies</vt:lpstr>
      <vt:lpstr>Regulatory and Governance Approaches</vt:lpstr>
      <vt:lpstr>AI for Good</vt:lpstr>
      <vt:lpstr>Ethical Questions for the Future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Artificial Intelligence</dc:title>
  <dc:subject/>
  <dc:creator>shayan</dc:creator>
  <cp:keywords/>
  <dc:description>generated using python-pptx</dc:description>
  <cp:lastModifiedBy>shayan</cp:lastModifiedBy>
  <cp:revision>2</cp:revision>
  <dcterms:created xsi:type="dcterms:W3CDTF">2013-01-27T09:14:16Z</dcterms:created>
  <dcterms:modified xsi:type="dcterms:W3CDTF">2024-12-02T16:48:00Z</dcterms:modified>
  <cp:category/>
</cp:coreProperties>
</file>