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Digital Twin Technology</a:t>
            </a:r>
          </a:p>
        </p:txBody>
      </p:sp>
      <p:sp>
        <p:nvSpPr>
          <p:cNvPr id="3" name="Subtitle 2"/>
          <p:cNvSpPr>
            <a:spLocks noGrp="1"/>
          </p:cNvSpPr>
          <p:nvPr>
            <p:ph type="subTitle" idx="1"/>
          </p:nvPr>
        </p:nvSpPr>
        <p:spPr/>
        <p:txBody>
          <a:bodyPr/>
          <a:lstStyle/>
          <a:p>
            <a:r>
              <a:t>Introduction, Purpose, Working, and Applications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Digital twin technology refers to the creation of a digital replica of a physical system, process, or object. It integrates real-time data, advanced simulations, and predictive analytics to monitor, optimize, and improve the physical counterpart. It's revolutionizing industries from healthcare to smart cities.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Digital Twins Work</a:t>
            </a:r>
          </a:p>
        </p:txBody>
      </p:sp>
      <p:sp>
        <p:nvSpPr>
          <p:cNvPr id="3" name="Content Placeholder 2"/>
          <p:cNvSpPr>
            <a:spLocks noGrp="1"/>
          </p:cNvSpPr>
          <p:nvPr>
            <p:ph idx="1"/>
          </p:nvPr>
        </p:nvSpPr>
        <p:spPr/>
        <p:txBody>
          <a:bodyPr/>
          <a:lstStyle/>
          <a:p>
            <a:r>
              <a:t>1. Data Collection: IoT sensors gather real-time data from physical systems.</a:t>
            </a:r>
          </a:p>
          <a:p>
            <a:r>
              <a:t>2. Simulation: A virtual model replicates the behavior of the physical counterpart.</a:t>
            </a:r>
          </a:p>
          <a:p>
            <a:r>
              <a:t>3. Analysis: AI and machine learning analyze data to find patterns and predict outcomes.</a:t>
            </a:r>
          </a:p>
          <a:p>
            <a:r>
              <a:t>4. Optimization: Insights are used to improve processes, predict failures, or enhance performance.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Purpose of Digital Twins</a:t>
            </a:r>
          </a:p>
        </p:txBody>
      </p:sp>
      <p:sp>
        <p:nvSpPr>
          <p:cNvPr id="3" name="Content Placeholder 2"/>
          <p:cNvSpPr>
            <a:spLocks noGrp="1"/>
          </p:cNvSpPr>
          <p:nvPr>
            <p:ph idx="1"/>
          </p:nvPr>
        </p:nvSpPr>
        <p:spPr/>
        <p:txBody>
          <a:bodyPr/>
          <a:lstStyle/>
          <a:p>
            <a:r>
              <a:t>- Enhance operational efficiency</a:t>
            </a:r>
          </a:p>
          <a:p>
            <a:r>
              <a:t>- Enable predictive maintenance</a:t>
            </a:r>
          </a:p>
          <a:p>
            <a:r>
              <a:t>- Optimize designs and processes</a:t>
            </a:r>
          </a:p>
          <a:p>
            <a:r>
              <a:t>- Support sustainability goals</a:t>
            </a:r>
          </a:p>
          <a:p>
            <a:r>
              <a:t>- Improve decision-making with real-time insights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Virtual Singapore</a:t>
            </a:r>
          </a:p>
        </p:txBody>
      </p:sp>
      <p:sp>
        <p:nvSpPr>
          <p:cNvPr id="3" name="Content Placeholder 2"/>
          <p:cNvSpPr>
            <a:spLocks noGrp="1"/>
          </p:cNvSpPr>
          <p:nvPr>
            <p:ph idx="1"/>
          </p:nvPr>
        </p:nvSpPr>
        <p:spPr/>
        <p:txBody>
          <a:bodyPr/>
          <a:lstStyle/>
          <a:p>
            <a:r>
              <a:t>Virtual Singapore is a 3D digital twin of the city, integrating real-time data for:</a:t>
            </a:r>
          </a:p>
          <a:p>
            <a:r>
              <a:t>- Urban planning and infrastructure development</a:t>
            </a:r>
          </a:p>
          <a:p>
            <a:r>
              <a:t>- Traffic flow optimization</a:t>
            </a:r>
          </a:p>
          <a:p>
            <a:r>
              <a:t>- Emergency response planning</a:t>
            </a:r>
          </a:p>
          <a:p>
            <a:r>
              <a:t>- Sustainability and resource management</a:t>
            </a:r>
          </a:p>
          <a:p/>
          <a:p>
            <a:r>
              <a:t>It showcases how digital twins can transform cities into smarter, more efficient ecosystems.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Digital twins are revolutionizing how we monitor, analyze, and optimize physical systems. From enhancing operational efficiency to enabling smarter cities like Virtual Singapore, this technology is paving the way for innovation and sustainability in numerous industries. Its potential is limitless as it continues to evolve.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