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4450-815D-44D8-B9C4-E7133D764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480AF-24E9-4374-B5D2-7E5AD7DC7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7FFB-AA35-4322-BA49-CF2C91CD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632D-CA1B-4C56-9FCF-A2AA3653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3BFB5-9937-4D45-8665-9D57C122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3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126C-6652-468E-BC32-3341F7B5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7CCB8-4D98-4F51-BD16-FC7B5DFF1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139A5-31FD-4E85-9ADC-C6A6B981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BB2D-92BC-4EE3-A4A5-3F08774B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7533-130B-4745-805B-3614EC69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80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2F73F-ACE1-4974-9243-97C21E39C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1103E-4A2B-4813-8EDA-2BAC5819B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6038-8309-4135-A907-1DDE191A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24D1-E5AF-4A86-8C3B-0F84B388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B326-ECF7-4076-B70F-126F1969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7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31DF-138D-413C-A247-8F34B7E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3668-C27A-4D1D-80D8-B6244B97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5A1F-B00E-4AEB-8B1D-50E7136F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8901-4736-4C52-BC93-5ED1B3C1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36D9-1D7F-4E81-94F7-6860A1AC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91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D50A-F595-48FB-A52E-56025244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05AC-2C81-443A-A8FE-DB90085D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F8D2-A061-4C40-A706-1A091E44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5691-B44C-4C91-899D-4DCABFD3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FBCE-87E7-4427-B63F-B38E3E06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8CD8-D33B-420A-A15C-1642EBC4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ED64-5991-4752-B044-D60CA6DD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83F1A-7B56-4A31-B91C-12C08AE9A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16E57-E829-461E-BA15-B6F795AD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FBEA4-1145-44F0-8DA4-1EAFDEDC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08DE-E13D-4531-A9E2-B675C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55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6032-0AE4-4911-84E7-C42F3617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E46C1-7C44-4056-B540-F1183C3E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E51B0-00A4-4AA8-AD78-BE73E560A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CE64-ECFF-47FD-B25D-E4CFFA616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DC97-0AEC-4D88-837D-2C168B4A6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27CFA-F410-4F23-890D-8ADA323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AC9CD-F8A8-43E2-85D5-D81C9580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F63B2-7799-4724-AF01-D4025400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5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9C00-7F04-4211-AC63-A694F22C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0C6C9-F3DF-48AE-9F78-BB437F23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B101-352C-4D67-BB82-5F119A87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63AE5-4713-4232-BCF6-ED08156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63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E4590-2835-4988-AD1F-930ED365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8B252-11EB-46D1-8609-D76FC3D7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7933D-17B7-4E19-8D21-0F3105BA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59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31E5-F9FF-41AE-8ECE-EC2CF7B2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842D-15A0-4874-84C4-4461BC7E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22005-B75E-42AD-8F89-A707F333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CDEE7-94F4-4C6E-943A-C0F6A62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F946-A206-4517-B5AE-B4578FEA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FC34-274F-460C-BAC0-4BC2749A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2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0EDC-0533-4450-99C9-4D59B21F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DCFDE-EF6A-4AB0-9179-009065762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E281A-2BC8-4C4F-9099-DD48D0C7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5475C-AB03-412E-AC44-BE1985D1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40339-EFB2-4A61-951E-83EC7598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54A3-145C-478A-8356-37B8CA1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68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FC9E-723C-4AAF-99B2-1B6C69C2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0B18D-6C16-4582-8DA7-F0CDA2EA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97B0-F754-45FA-A242-C76199FD3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32F3-A53D-4FCB-9222-0E6F2818980D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9DE80-7C73-44E7-934E-6D7FA4816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2F91-FE1D-45A7-9D2B-C9EF05CE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3340-D348-44F9-82DA-D8C80AFD3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0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D609E6F-F27B-4E8B-8828-41B8C347A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t="24761" r="19442" b="31153"/>
          <a:stretch/>
        </p:blipFill>
        <p:spPr>
          <a:xfrm>
            <a:off x="0" y="980807"/>
            <a:ext cx="12192000" cy="4896387"/>
          </a:xfrm>
        </p:spPr>
      </p:pic>
    </p:spTree>
    <p:extLst>
      <p:ext uri="{BB962C8B-B14F-4D97-AF65-F5344CB8AC3E}">
        <p14:creationId xmlns:p14="http://schemas.microsoft.com/office/powerpoint/2010/main" val="26179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F079899-DE31-42B7-9502-3AF1F2ED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2" t="16679" r="19691" b="22923"/>
          <a:stretch/>
        </p:blipFill>
        <p:spPr>
          <a:xfrm>
            <a:off x="0" y="56917"/>
            <a:ext cx="12192000" cy="6744165"/>
          </a:xfrm>
        </p:spPr>
      </p:pic>
    </p:spTree>
    <p:extLst>
      <p:ext uri="{BB962C8B-B14F-4D97-AF65-F5344CB8AC3E}">
        <p14:creationId xmlns:p14="http://schemas.microsoft.com/office/powerpoint/2010/main" val="34487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678F41-7D4E-4BB2-A69A-281D7E5E9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43262" r="19773" b="20562"/>
          <a:stretch/>
        </p:blipFill>
        <p:spPr>
          <a:xfrm>
            <a:off x="0" y="1411987"/>
            <a:ext cx="12192000" cy="4034026"/>
          </a:xfrm>
        </p:spPr>
      </p:pic>
    </p:spTree>
    <p:extLst>
      <p:ext uri="{BB962C8B-B14F-4D97-AF65-F5344CB8AC3E}">
        <p14:creationId xmlns:p14="http://schemas.microsoft.com/office/powerpoint/2010/main" val="16672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8B4B610-6CE8-42CE-80D2-446BE1E53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29317" r="19358" b="45260"/>
          <a:stretch/>
        </p:blipFill>
        <p:spPr>
          <a:xfrm>
            <a:off x="0" y="2024591"/>
            <a:ext cx="12193200" cy="2808819"/>
          </a:xfrm>
        </p:spPr>
      </p:pic>
    </p:spTree>
    <p:extLst>
      <p:ext uri="{BB962C8B-B14F-4D97-AF65-F5344CB8AC3E}">
        <p14:creationId xmlns:p14="http://schemas.microsoft.com/office/powerpoint/2010/main" val="304154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A0B9A2-EE3C-415B-B0F9-4357BF86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7" t="13486" r="19317" b="5668"/>
          <a:stretch/>
        </p:blipFill>
        <p:spPr>
          <a:xfrm>
            <a:off x="1418193" y="0"/>
            <a:ext cx="9355615" cy="6858000"/>
          </a:xfrm>
        </p:spPr>
      </p:pic>
    </p:spTree>
    <p:extLst>
      <p:ext uri="{BB962C8B-B14F-4D97-AF65-F5344CB8AC3E}">
        <p14:creationId xmlns:p14="http://schemas.microsoft.com/office/powerpoint/2010/main" val="38037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4B25319-1E55-491F-9A05-12ED62599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8" t="19746" r="19736" b="20342"/>
          <a:stretch/>
        </p:blipFill>
        <p:spPr>
          <a:xfrm>
            <a:off x="0" y="80866"/>
            <a:ext cx="12193200" cy="6696267"/>
          </a:xfrm>
        </p:spPr>
      </p:pic>
    </p:spTree>
    <p:extLst>
      <p:ext uri="{BB962C8B-B14F-4D97-AF65-F5344CB8AC3E}">
        <p14:creationId xmlns:p14="http://schemas.microsoft.com/office/powerpoint/2010/main" val="342404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</dc:creator>
  <cp:lastModifiedBy>AXTENS Nathan [Harrisdale Senior High School]</cp:lastModifiedBy>
  <cp:revision>4</cp:revision>
  <dcterms:created xsi:type="dcterms:W3CDTF">2018-11-01T03:37:27Z</dcterms:created>
  <dcterms:modified xsi:type="dcterms:W3CDTF">2023-02-09T12:10:07Z</dcterms:modified>
</cp:coreProperties>
</file>