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ac.ala.arya@gmail.com" TargetMode="External"/><Relationship Id="rId4" Type="http://schemas.openxmlformats.org/officeDocument/2006/relationships/hyperlink" Target="mailto:shpradhan@gmail.com" TargetMode="External"/><Relationship Id="rId5" Type="http://schemas.openxmlformats.org/officeDocument/2006/relationships/hyperlink" Target="mailto:zeeshan060801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“To achieve success, consistency must come first.”</a:t>
            </a:r>
            <a:endParaRPr/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Faraday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0" y="6589949"/>
            <a:ext cx="51001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 &amp; Proprietary; Copyright © 2011, Insert you company name here 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288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74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Contact 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Alapan Chaudhuri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ac.ala.arya@gmail.com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Shreyas Pradhan 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shpradhan@gmail.com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Zeeshan Ahmed 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zeeshan060801@gmail.com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Shivansh Subramanian: subramanian.shivansh@gmail.com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u="sng"/>
              <a:t>Problem</a:t>
            </a:r>
            <a:br>
              <a:rPr lang="en-US"/>
            </a:b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709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It is known that almost 80% traders lose their money in the stock market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Novices try gaining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learning experience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by putting real money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on the line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282" y="3090082"/>
            <a:ext cx="4023650" cy="2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u="sng"/>
              <a:t>Solution</a:t>
            </a:r>
            <a:br>
              <a:rPr lang="en-US"/>
            </a:b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Learning stocks has become way easier. Plus it’s way more fun with the competition.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product is meant to be beginner-friendly and as a learning product.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Students want </a:t>
            </a:r>
            <a:r>
              <a:rPr lang="en-US"/>
              <a:t>competition and a peer group while learning anything. The contests and discussions in Faraday achieve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u="sng"/>
              <a:t>Our Solution</a:t>
            </a:r>
            <a:br>
              <a:rPr lang="en-US"/>
            </a:b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Stock Simulator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Virtual Money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Real Time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Real Time but Virtual Portfolio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Better practical experience than just reading books about investing and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Risk free experience compared to real market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Leaderboard for healthy competition alongside learning and forum for discussion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350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Customer Needs</a:t>
            </a:r>
            <a:br>
              <a:rPr lang="en-US"/>
            </a:b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121664"/>
            <a:ext cx="8229600" cy="50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platform is open to all, but currently we allow for virtual </a:t>
            </a:r>
            <a:r>
              <a:rPr lang="en-US"/>
              <a:t>trading</a:t>
            </a:r>
            <a:r>
              <a:rPr lang="en-US"/>
              <a:t> only in Indian exchanges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lot of people including me were looking for such a virtual platform for trading. There are a lot of backtesting platforms for programmers but any hardly allow for forward testing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Market Potential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During the pandemic, we experienced a surge in the number of market participants </a:t>
            </a:r>
            <a:endParaRPr/>
          </a:p>
          <a:p>
            <a:pPr indent="-26924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expected to only rise</a:t>
            </a:r>
            <a:endParaRPr/>
          </a:p>
          <a:p>
            <a:pPr indent="-26924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particular Algorithmic Trading has started to take over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625" y="3642875"/>
            <a:ext cx="5524099" cy="31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u="sng"/>
              <a:t>Business Model</a:t>
            </a:r>
            <a:br>
              <a:rPr lang="en-US"/>
            </a:b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1182624"/>
            <a:ext cx="8229600" cy="4943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Access can be charged at low rates ahead in the future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allow for financial </a:t>
            </a:r>
            <a:r>
              <a:rPr lang="en-US"/>
              <a:t>firms</a:t>
            </a:r>
            <a:r>
              <a:rPr lang="en-US"/>
              <a:t> to conduct hiring contests to recruit the best traders </a:t>
            </a:r>
            <a:endParaRPr/>
          </a:p>
          <a:p>
            <a:pPr indent="-325755" lvl="0" marL="3429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We can partner with media companies to display their articles on our website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amount of investment required is low, but the profits can be huge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 target would be to sell it to college mates, and conduct algorithmic trading sessions to get them started. We are mainly relying on word of mouth for now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u="sng"/>
              <a:t>Competition</a:t>
            </a:r>
            <a:br>
              <a:rPr lang="en-US"/>
            </a:b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Alpaca - but mainly for US Stocks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13" y="2748763"/>
            <a:ext cx="77628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Team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Founders &amp; Laying the Road Map Ahead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created this to solve the problem that we faced ourselves, so we would be able to better identify customers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is a new domain to us too, and hence we plan to learn more about it on the go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want to solidify our interface to the user and scale this project to be able to handle multiple user queries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