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69" r:id="rId3"/>
    <p:sldId id="265" r:id="rId4"/>
    <p:sldId id="257" r:id="rId5"/>
    <p:sldId id="258" r:id="rId6"/>
    <p:sldId id="270" r:id="rId7"/>
    <p:sldId id="259" r:id="rId8"/>
    <p:sldId id="262" r:id="rId9"/>
    <p:sldId id="263" r:id="rId10"/>
    <p:sldId id="261" r:id="rId11"/>
    <p:sldId id="260" r:id="rId12"/>
    <p:sldId id="264" r:id="rId13"/>
    <p:sldId id="271" r:id="rId14"/>
    <p:sldId id="268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7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134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3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0004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366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220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783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00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2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0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9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8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4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1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8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2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Iwabde_VC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i="1" dirty="0" smtClean="0"/>
              <a:t>GO!</a:t>
            </a:r>
            <a:endParaRPr lang="es-MX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962442" cy="1050797"/>
          </a:xfrm>
        </p:spPr>
        <p:txBody>
          <a:bodyPr/>
          <a:lstStyle/>
          <a:p>
            <a:r>
              <a:rPr lang="es-MX" i="1" dirty="0"/>
              <a:t>lo cotidiano y lo extraordinario de tus viajes</a:t>
            </a:r>
          </a:p>
        </p:txBody>
      </p:sp>
    </p:spTree>
    <p:extLst>
      <p:ext uri="{BB962C8B-B14F-4D97-AF65-F5344CB8AC3E}">
        <p14:creationId xmlns:p14="http://schemas.microsoft.com/office/powerpoint/2010/main" val="395773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Y lo mejor de todo…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087492"/>
            <a:ext cx="9613861" cy="35993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s-MX" sz="3000" dirty="0" smtClean="0"/>
          </a:p>
          <a:p>
            <a:pPr marL="0" indent="0" algn="ctr">
              <a:buNone/>
            </a:pPr>
            <a:r>
              <a:rPr lang="es-MX" sz="3000" dirty="0" smtClean="0"/>
              <a:t>Recibe recompensas en puntos canjeables en productos o servicios al publicar, comentar, interactuar, pero sobre todo al ayudar a </a:t>
            </a:r>
            <a:r>
              <a:rPr lang="es-MX" sz="3000" dirty="0" err="1" smtClean="0"/>
              <a:t>l@s</a:t>
            </a:r>
            <a:r>
              <a:rPr lang="es-MX" sz="3000" dirty="0" smtClean="0"/>
              <a:t> </a:t>
            </a:r>
            <a:r>
              <a:rPr lang="es-MX" sz="3000" dirty="0" err="1" smtClean="0"/>
              <a:t>miebr@s</a:t>
            </a:r>
            <a:r>
              <a:rPr lang="es-MX" sz="3000" dirty="0" smtClean="0"/>
              <a:t> </a:t>
            </a:r>
            <a:r>
              <a:rPr lang="es-MX" sz="3000" dirty="0" smtClean="0"/>
              <a:t>de </a:t>
            </a:r>
            <a:r>
              <a:rPr lang="es-MX" sz="3000" dirty="0" smtClean="0"/>
              <a:t>la </a:t>
            </a:r>
            <a:r>
              <a:rPr lang="es-MX" sz="3000" dirty="0" smtClean="0"/>
              <a:t>comunidad </a:t>
            </a:r>
            <a:r>
              <a:rPr lang="es-MX" sz="3000" i="1" dirty="0" smtClean="0"/>
              <a:t>GO!</a:t>
            </a:r>
            <a:r>
              <a:rPr lang="es-MX" sz="3000" dirty="0" smtClean="0"/>
              <a:t>.</a:t>
            </a:r>
            <a:endParaRPr lang="es-MX" sz="3000" dirty="0" smtClean="0"/>
          </a:p>
          <a:p>
            <a:pPr marL="0" indent="0" algn="ctr">
              <a:buNone/>
            </a:pPr>
            <a:endParaRPr lang="es-MX" sz="3000" dirty="0"/>
          </a:p>
          <a:p>
            <a:pPr marL="0" indent="0" algn="ctr">
              <a:buNone/>
            </a:pPr>
            <a:r>
              <a:rPr lang="es-MX" sz="3000" dirty="0" smtClean="0"/>
              <a:t>Mientras más </a:t>
            </a:r>
            <a:r>
              <a:rPr lang="es-MX" sz="3000" dirty="0" smtClean="0"/>
              <a:t>participas con </a:t>
            </a:r>
            <a:r>
              <a:rPr lang="es-MX" sz="3000" i="1" dirty="0" smtClean="0"/>
              <a:t>GO!</a:t>
            </a:r>
            <a:r>
              <a:rPr lang="es-MX" sz="3000" dirty="0" smtClean="0"/>
              <a:t>, </a:t>
            </a:r>
            <a:r>
              <a:rPr lang="es-MX" sz="3000" dirty="0" smtClean="0"/>
              <a:t>obtienes más beneficios.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1901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</a:t>
            </a:r>
            <a:r>
              <a:rPr lang="es-MX" dirty="0" smtClean="0"/>
              <a:t>Cómo funciona nuestro sistema de puntos?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794" y="2607037"/>
            <a:ext cx="9613861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2600" dirty="0"/>
              <a:t>La mayor cantidad de puntos se obtiene usando nuestra plataforma de planificación, </a:t>
            </a:r>
            <a:r>
              <a:rPr lang="es-MX" sz="2600" dirty="0" smtClean="0"/>
              <a:t>“reporteando” </a:t>
            </a:r>
            <a:r>
              <a:rPr lang="es-MX" sz="2600" dirty="0"/>
              <a:t>tu viaje, y ayudando a </a:t>
            </a:r>
            <a:r>
              <a:rPr lang="es-MX" sz="2600" dirty="0" err="1"/>
              <a:t>otr@s</a:t>
            </a:r>
            <a:r>
              <a:rPr lang="es-MX" sz="2600" dirty="0"/>
              <a:t> </a:t>
            </a:r>
            <a:r>
              <a:rPr lang="es-MX" sz="2600" dirty="0" err="1"/>
              <a:t>viajer@s</a:t>
            </a:r>
            <a:r>
              <a:rPr lang="es-MX" sz="2600" dirty="0"/>
              <a:t>, pero también obtienes puntos </a:t>
            </a:r>
            <a:r>
              <a:rPr lang="es-MX" sz="2600" dirty="0" smtClean="0"/>
              <a:t>con cualquier publicación y  consumiendo </a:t>
            </a:r>
            <a:r>
              <a:rPr lang="es-MX" sz="2600" dirty="0"/>
              <a:t>en establecimientos y </a:t>
            </a:r>
            <a:r>
              <a:rPr lang="es-MX" sz="2600" dirty="0" smtClean="0"/>
              <a:t>prestadores de servicios digitales participantes.</a:t>
            </a:r>
          </a:p>
          <a:p>
            <a:pPr marL="0" indent="0">
              <a:buNone/>
            </a:pPr>
            <a:endParaRPr lang="es-MX" sz="2600" dirty="0" smtClean="0"/>
          </a:p>
          <a:p>
            <a:pPr marL="0" indent="0">
              <a:buNone/>
            </a:pPr>
            <a:r>
              <a:rPr lang="es-MX" sz="2600" dirty="0" smtClean="0"/>
              <a:t>Puedes canjear tus puntos por productos, servicios o experiencias de las empresas con las que tenemos convenios. También puedes optar por cupones de descuento. </a:t>
            </a:r>
          </a:p>
          <a:p>
            <a:pPr marL="0" indent="0">
              <a:buNone/>
            </a:pPr>
            <a:endParaRPr lang="es-MX" sz="2600" dirty="0"/>
          </a:p>
          <a:p>
            <a:pPr marL="0" indent="0">
              <a:buNone/>
            </a:pPr>
            <a:r>
              <a:rPr lang="es-MX" dirty="0" smtClean="0"/>
              <a:t>  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60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beneficios: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err="1" smtClean="0"/>
              <a:t>Rankeo</a:t>
            </a:r>
            <a:r>
              <a:rPr lang="es-MX" dirty="0" smtClean="0"/>
              <a:t> de usuarios por experiencia. Cada cambio de nivel te regala puntos.</a:t>
            </a:r>
          </a:p>
          <a:p>
            <a:r>
              <a:rPr lang="es-MX" dirty="0" smtClean="0"/>
              <a:t>Te ayudamos a planificar: publica tu destino y fecha tentativa de viaje y la comunidad puede darte recomendaciones que ayuden a mejorar tu experiencia </a:t>
            </a:r>
          </a:p>
          <a:p>
            <a:r>
              <a:rPr lang="es-MX" dirty="0" smtClean="0"/>
              <a:t>Status: publica tu estado. </a:t>
            </a:r>
            <a:r>
              <a:rPr lang="es-MX" dirty="0"/>
              <a:t>S</a:t>
            </a:r>
            <a:r>
              <a:rPr lang="es-MX" dirty="0" smtClean="0"/>
              <a:t>i estás en planes, si estas viajando o estas en casa.</a:t>
            </a:r>
          </a:p>
          <a:p>
            <a:r>
              <a:rPr lang="es-MX" dirty="0" smtClean="0"/>
              <a:t>Encuentra amigos que coincidan con tu ruta, puedes activar “sugerir amigos” en la configuración para saber quien estará cerca.</a:t>
            </a:r>
          </a:p>
          <a:p>
            <a:r>
              <a:rPr lang="es-MX" dirty="0" smtClean="0"/>
              <a:t>Conoce la experiencia de </a:t>
            </a:r>
            <a:r>
              <a:rPr lang="es-MX" dirty="0" err="1" smtClean="0"/>
              <a:t>otr@s</a:t>
            </a:r>
            <a:r>
              <a:rPr lang="es-MX" dirty="0" smtClean="0"/>
              <a:t> </a:t>
            </a:r>
            <a:r>
              <a:rPr lang="es-MX" dirty="0" err="1" smtClean="0"/>
              <a:t>viajer@s</a:t>
            </a:r>
            <a:r>
              <a:rPr lang="es-MX" dirty="0" smtClean="0"/>
              <a:t> con respecto a la comida, transporte, cultura, normas de conducta y sitios de interés en el lugar que planeas visitar.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136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Nuestra interfaz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2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¿Por qué elegir </a:t>
            </a:r>
            <a:r>
              <a:rPr lang="es-MX" i="1" dirty="0" smtClean="0"/>
              <a:t>GO!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8303" y="2856419"/>
            <a:ext cx="9613861" cy="3599316"/>
          </a:xfrm>
        </p:spPr>
        <p:txBody>
          <a:bodyPr/>
          <a:lstStyle/>
          <a:p>
            <a:r>
              <a:rPr lang="es-MX" dirty="0"/>
              <a:t>En </a:t>
            </a:r>
            <a:r>
              <a:rPr lang="es-MX" i="1" dirty="0" smtClean="0"/>
              <a:t>GO!</a:t>
            </a:r>
            <a:r>
              <a:rPr lang="es-MX" dirty="0" smtClean="0"/>
              <a:t> </a:t>
            </a:r>
            <a:r>
              <a:rPr lang="es-MX" dirty="0"/>
              <a:t>siempre </a:t>
            </a:r>
            <a:r>
              <a:rPr lang="es-MX" dirty="0" smtClean="0"/>
              <a:t>encuentro a</a:t>
            </a:r>
            <a:r>
              <a:rPr lang="es-MX" dirty="0" smtClean="0"/>
              <a:t> </a:t>
            </a:r>
            <a:r>
              <a:rPr lang="es-MX" dirty="0"/>
              <a:t>alguien </a:t>
            </a:r>
            <a:r>
              <a:rPr lang="es-MX" dirty="0" smtClean="0"/>
              <a:t>que me ayuda a hacer de cada viaje una experiencia extraordinaria</a:t>
            </a:r>
            <a:r>
              <a:rPr lang="es-MX" dirty="0" smtClean="0"/>
              <a:t>.</a:t>
            </a:r>
            <a:endParaRPr lang="es-MX" dirty="0" smtClean="0"/>
          </a:p>
          <a:p>
            <a:endParaRPr lang="es-MX" dirty="0"/>
          </a:p>
          <a:p>
            <a:r>
              <a:rPr lang="es-MX" dirty="0"/>
              <a:t>Con </a:t>
            </a:r>
            <a:r>
              <a:rPr lang="es-MX" i="1" dirty="0" smtClean="0"/>
              <a:t>GO!</a:t>
            </a:r>
            <a:r>
              <a:rPr lang="es-MX" dirty="0" smtClean="0"/>
              <a:t> </a:t>
            </a:r>
            <a:r>
              <a:rPr lang="es-MX" dirty="0"/>
              <a:t>puedo acumular puntos por recompensas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Puedo publicar en </a:t>
            </a:r>
            <a:r>
              <a:rPr lang="es-MX" i="1" dirty="0" smtClean="0"/>
              <a:t>GO!</a:t>
            </a:r>
            <a:r>
              <a:rPr lang="es-MX" dirty="0" smtClean="0"/>
              <a:t> </a:t>
            </a:r>
            <a:r>
              <a:rPr lang="es-MX" dirty="0"/>
              <a:t>mis experiencias de viaje y automáticamente se publicarán en mis redes sociales.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48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796633"/>
            <a:ext cx="9613858" cy="3592750"/>
          </a:xfrm>
        </p:spPr>
        <p:txBody>
          <a:bodyPr/>
          <a:lstStyle/>
          <a:p>
            <a:pPr algn="ctr"/>
            <a:r>
              <a:rPr lang="es-MX" dirty="0"/>
              <a:t>“Nuestro destino nunca es un lugar, sino una nueva forma de ver las cosas”.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es-MX" sz="2800" dirty="0" smtClean="0"/>
              <a:t>Henry Miller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89598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Just</a:t>
            </a:r>
            <a:r>
              <a:rPr lang="es-MX" dirty="0" smtClean="0"/>
              <a:t>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83595" y="3064236"/>
            <a:ext cx="2873370" cy="2006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1100" i="1" dirty="0" smtClean="0"/>
              <a:t>GO!</a:t>
            </a:r>
            <a:endParaRPr lang="es-MX" sz="11100" i="1" dirty="0"/>
          </a:p>
        </p:txBody>
      </p:sp>
    </p:spTree>
    <p:extLst>
      <p:ext uri="{BB962C8B-B14F-4D97-AF65-F5344CB8AC3E}">
        <p14:creationId xmlns:p14="http://schemas.microsoft.com/office/powerpoint/2010/main" val="1958763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0" y="583410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¿Te has preguntado de qué te estas perdiendo aquí y ahora? 						</a:t>
            </a:r>
            <a:r>
              <a:rPr lang="es-MX" sz="4400" i="1" dirty="0" smtClean="0"/>
              <a:t>GO</a:t>
            </a:r>
            <a:r>
              <a:rPr lang="es-MX" sz="4400" i="1" dirty="0" smtClean="0"/>
              <a:t>!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0" y="2180118"/>
            <a:ext cx="9848343" cy="4246808"/>
          </a:xfrm>
        </p:spPr>
        <p:txBody>
          <a:bodyPr/>
          <a:lstStyle/>
          <a:p>
            <a:pPr marL="0" indent="0">
              <a:buNone/>
            </a:pPr>
            <a:endParaRPr lang="es-MX" sz="2000" dirty="0" smtClean="0"/>
          </a:p>
          <a:p>
            <a:pPr marL="0" indent="0">
              <a:buNone/>
            </a:pPr>
            <a:r>
              <a:rPr lang="es-MX" sz="2000" dirty="0" smtClean="0"/>
              <a:t>Razones por las que </a:t>
            </a:r>
            <a:r>
              <a:rPr lang="es-MX" sz="2000" dirty="0" err="1" smtClean="0"/>
              <a:t>nuestr@s</a:t>
            </a:r>
            <a:r>
              <a:rPr lang="es-MX" sz="2000" dirty="0" smtClean="0"/>
              <a:t> </a:t>
            </a:r>
            <a:r>
              <a:rPr lang="es-MX" sz="2000" dirty="0" err="1" smtClean="0"/>
              <a:t>usuari@s</a:t>
            </a:r>
            <a:r>
              <a:rPr lang="es-MX" sz="2000" dirty="0" smtClean="0"/>
              <a:t> dicen que vale la pena viajar en aventura al extranjero:</a:t>
            </a:r>
          </a:p>
          <a:p>
            <a:pPr marL="0" indent="0">
              <a:buNone/>
            </a:pPr>
            <a:endParaRPr lang="es-MX" sz="2000" dirty="0"/>
          </a:p>
          <a:p>
            <a:r>
              <a:rPr lang="es-MX" sz="2000" dirty="0" smtClean="0"/>
              <a:t>“Me </a:t>
            </a:r>
            <a:r>
              <a:rPr lang="es-MX" sz="2000" dirty="0"/>
              <a:t>quedé más de 200 veces en casas de familia alrededor del </a:t>
            </a:r>
            <a:r>
              <a:rPr lang="es-MX" sz="2000" dirty="0" smtClean="0"/>
              <a:t>mundo”</a:t>
            </a:r>
            <a:endParaRPr lang="es-MX" sz="2000" dirty="0"/>
          </a:p>
          <a:p>
            <a:r>
              <a:rPr lang="es-MX" sz="2000" dirty="0" smtClean="0"/>
              <a:t>“Me </a:t>
            </a:r>
            <a:r>
              <a:rPr lang="es-MX" sz="2000" dirty="0"/>
              <a:t>animé a hablar con extraños y a </a:t>
            </a:r>
            <a:r>
              <a:rPr lang="es-MX" sz="2000" dirty="0" smtClean="0"/>
              <a:t>fotografiarlos”</a:t>
            </a:r>
            <a:endParaRPr lang="es-MX" sz="2000" dirty="0"/>
          </a:p>
          <a:p>
            <a:r>
              <a:rPr lang="es-MX" sz="2000" dirty="0" smtClean="0"/>
              <a:t>“Probé </a:t>
            </a:r>
            <a:r>
              <a:rPr lang="es-MX" sz="2000" dirty="0"/>
              <a:t>comidas de todos los </a:t>
            </a:r>
            <a:r>
              <a:rPr lang="es-MX" sz="2000" dirty="0" smtClean="0"/>
              <a:t>continentes”</a:t>
            </a:r>
            <a:endParaRPr lang="es-MX" sz="2000" dirty="0"/>
          </a:p>
          <a:p>
            <a:r>
              <a:rPr lang="es-MX" sz="2000" dirty="0" smtClean="0"/>
              <a:t>“Conocí </a:t>
            </a:r>
            <a:r>
              <a:rPr lang="es-MX" sz="2000" dirty="0"/>
              <a:t>a algunas de las personas más importantes de mi </a:t>
            </a:r>
            <a:r>
              <a:rPr lang="es-MX" sz="2000" dirty="0" smtClean="0"/>
              <a:t>vida”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i="1" dirty="0" smtClean="0"/>
              <a:t>                                       ¡Experiencias que vale la pena compartir!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071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err="1" smtClean="0"/>
              <a:t>Teaser</a:t>
            </a:r>
            <a:r>
              <a:rPr lang="es-MX" dirty="0" smtClean="0"/>
              <a:t> de </a:t>
            </a:r>
            <a:r>
              <a:rPr lang="es-MX" i="1" dirty="0" smtClean="0"/>
              <a:t>GO!</a:t>
            </a:r>
            <a:endParaRPr lang="es-MX" i="1" dirty="0"/>
          </a:p>
        </p:txBody>
      </p:sp>
      <p:pic>
        <p:nvPicPr>
          <p:cNvPr id="4" name="JIwabde_VC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01988" y="2421731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0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Saskia</a:t>
            </a:r>
            <a:r>
              <a:rPr lang="es-MX" dirty="0" smtClean="0"/>
              <a:t> </a:t>
            </a:r>
            <a:r>
              <a:rPr lang="es-MX" dirty="0" err="1" smtClean="0"/>
              <a:t>Zj</a:t>
            </a:r>
            <a:r>
              <a:rPr lang="es-MX" dirty="0" smtClean="0"/>
              <a:t> </a:t>
            </a:r>
            <a:r>
              <a:rPr lang="es-MX" sz="2300" dirty="0" smtClean="0"/>
              <a:t>“</a:t>
            </a:r>
            <a:r>
              <a:rPr lang="es-MX" sz="2300" dirty="0"/>
              <a:t>Nunca dejes de creer que hay más sueños por cumplir.</a:t>
            </a:r>
            <a:r>
              <a:rPr lang="es-MX" sz="2300" dirty="0" smtClean="0"/>
              <a:t>”</a:t>
            </a:r>
            <a:endParaRPr lang="es-MX" sz="2300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5" y="2336873"/>
            <a:ext cx="2567709" cy="2567709"/>
          </a:xfrm>
        </p:spPr>
      </p:pic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3241965" y="2336874"/>
            <a:ext cx="8700654" cy="47590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 smtClean="0"/>
              <a:t>Le </a:t>
            </a:r>
            <a:r>
              <a:rPr lang="es-MX" sz="1800" dirty="0"/>
              <a:t>encanta viajar. Salió hace dos años de CDMX en avión a Chiapas, se llevó su bici y con ella recorrió centro y Sudamérica durante un año. No tiene miedo a viajar sola</a:t>
            </a:r>
            <a:r>
              <a:rPr lang="es-MX" sz="18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Casi no llega a hoteles, se hospeda en hostales, casas con familias, estaciones de bomberos, con comunidades de </a:t>
            </a:r>
            <a:r>
              <a:rPr lang="es-MX" sz="1800" dirty="0" err="1"/>
              <a:t>traileros</a:t>
            </a:r>
            <a:r>
              <a:rPr lang="es-MX" sz="1800" dirty="0"/>
              <a:t> y utiliza los baños públicos. Insiste mucho en recuperar la confianza en las personas. Nunca ha tenido una mala experiencia en estos lugares</a:t>
            </a:r>
            <a:r>
              <a:rPr lang="es-MX" sz="18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Registró todo su recorrido en sus redes sociales</a:t>
            </a:r>
            <a:r>
              <a:rPr lang="es-MX" sz="18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u="sn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Viaja por placer pero nunca desaprovecha la oportunidad de difundir la partería y los derechos de las madres y sus bebés en </a:t>
            </a:r>
            <a:r>
              <a:rPr lang="es-MX" sz="1800" dirty="0" smtClean="0"/>
              <a:t>embarazo, </a:t>
            </a:r>
            <a:r>
              <a:rPr lang="es-MX" sz="1800" dirty="0"/>
              <a:t>parto y puerperio. Promueve los derechos de las mujeres en general. Ama su trabajo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 smtClean="0"/>
              <a:t> </a:t>
            </a:r>
            <a:endParaRPr lang="es-MX" sz="1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1385" y="5112327"/>
            <a:ext cx="2567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Edad:30 años</a:t>
            </a:r>
          </a:p>
          <a:p>
            <a:r>
              <a:rPr lang="es-MX" dirty="0" smtClean="0"/>
              <a:t>Estado </a:t>
            </a:r>
            <a:r>
              <a:rPr lang="es-MX" dirty="0"/>
              <a:t>civil: soltera </a:t>
            </a:r>
            <a:r>
              <a:rPr lang="es-MX" dirty="0" smtClean="0"/>
              <a:t> </a:t>
            </a:r>
            <a:r>
              <a:rPr lang="es-MX" dirty="0"/>
              <a:t>México, CDMX. </a:t>
            </a:r>
          </a:p>
          <a:p>
            <a:r>
              <a:rPr lang="es-MX" dirty="0" smtClean="0"/>
              <a:t>Partera de profesión.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01757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775" y="694919"/>
            <a:ext cx="10084661" cy="1113099"/>
          </a:xfrm>
        </p:spPr>
        <p:txBody>
          <a:bodyPr/>
          <a:lstStyle/>
          <a:p>
            <a:r>
              <a:rPr lang="es-MX" sz="3200" dirty="0" smtClean="0"/>
              <a:t>Marco (</a:t>
            </a:r>
            <a:r>
              <a:rPr lang="es-MX" sz="3200" dirty="0" err="1" smtClean="0"/>
              <a:t>Fuzziion</a:t>
            </a:r>
            <a:r>
              <a:rPr lang="es-MX" sz="3200" dirty="0"/>
              <a:t>) </a:t>
            </a:r>
            <a:r>
              <a:rPr lang="es-MX" sz="2200" dirty="0"/>
              <a:t>“Seguir creciendo para hacer lo que más me gusta.”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6" y="2336873"/>
            <a:ext cx="2692327" cy="2692327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8746" y="5029199"/>
            <a:ext cx="2692327" cy="164195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 smtClean="0"/>
              <a:t>Edad: 24 años</a:t>
            </a:r>
            <a:endParaRPr lang="es-MX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/>
              <a:t>Estado civil: </a:t>
            </a:r>
            <a:r>
              <a:rPr lang="es-MX" dirty="0" smtClean="0"/>
              <a:t>soltero  </a:t>
            </a:r>
            <a:r>
              <a:rPr lang="es-MX" dirty="0"/>
              <a:t>México, CDMX. </a:t>
            </a:r>
            <a:endParaRPr lang="es-MX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 smtClean="0"/>
              <a:t>Estudia Diseño Gráfico y practica </a:t>
            </a:r>
            <a:r>
              <a:rPr lang="es-MX" dirty="0" err="1" smtClean="0"/>
              <a:t>Cheerleading</a:t>
            </a:r>
            <a:r>
              <a:rPr lang="es-MX" dirty="0" smtClean="0"/>
              <a:t> en instituciones particulares.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3429000" y="2336873"/>
            <a:ext cx="82919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Le gusta la música electrónica, estudió un diplomado para ser DJ y ejerce cada que tiene oportunidad.</a:t>
            </a:r>
          </a:p>
          <a:p>
            <a:endParaRPr lang="es-MX" dirty="0"/>
          </a:p>
          <a:p>
            <a:r>
              <a:rPr lang="es-MX" dirty="0" smtClean="0"/>
              <a:t>Es carismático, se le considera buen amigo, no le cuesta trabajo relacionarse con la gente.</a:t>
            </a:r>
          </a:p>
          <a:p>
            <a:endParaRPr lang="es-MX" dirty="0"/>
          </a:p>
          <a:p>
            <a:r>
              <a:rPr lang="es-MX" dirty="0" smtClean="0"/>
              <a:t>Es hedonista. Se deja llevar por el prestigio, le gustan las cosas de marca y los lugares caros para comer. Usa productos Apple. Si recibe un mal servicio no regresa a un establecimiento, por otro lado es fiel a los productos y servicios que le gustan.</a:t>
            </a:r>
          </a:p>
          <a:p>
            <a:endParaRPr lang="es-MX" dirty="0"/>
          </a:p>
          <a:p>
            <a:r>
              <a:rPr lang="es-MX" dirty="0" smtClean="0"/>
              <a:t>Ha viajado al extranjero con su equipo de </a:t>
            </a:r>
            <a:r>
              <a:rPr lang="es-MX" dirty="0" err="1" smtClean="0"/>
              <a:t>Cheerleading</a:t>
            </a:r>
            <a:r>
              <a:rPr lang="es-MX" dirty="0" smtClean="0"/>
              <a:t>. Aunque ha considerado viajar de “</a:t>
            </a:r>
            <a:r>
              <a:rPr lang="es-MX" dirty="0" err="1" smtClean="0"/>
              <a:t>mochilazo</a:t>
            </a:r>
            <a:r>
              <a:rPr lang="es-MX" dirty="0" smtClean="0"/>
              <a:t>”, no se anima. Prefiere ahorrar para irse en avión y usar servicios como </a:t>
            </a:r>
            <a:r>
              <a:rPr lang="es-MX" dirty="0" err="1" smtClean="0"/>
              <a:t>Airbnb</a:t>
            </a:r>
            <a:r>
              <a:rPr lang="es-MX" dirty="0" smtClean="0"/>
              <a:t>. </a:t>
            </a:r>
          </a:p>
          <a:p>
            <a:r>
              <a:rPr lang="es-MX" dirty="0" smtClean="0"/>
              <a:t>¡Adora los tacos!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20731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775" y="694919"/>
            <a:ext cx="10084661" cy="1113099"/>
          </a:xfrm>
        </p:spPr>
        <p:txBody>
          <a:bodyPr>
            <a:normAutofit/>
          </a:bodyPr>
          <a:lstStyle/>
          <a:p>
            <a:r>
              <a:rPr lang="es-MX" sz="2400" dirty="0" smtClean="0"/>
              <a:t>Carla López-</a:t>
            </a:r>
            <a:r>
              <a:rPr lang="es-MX" sz="2400" dirty="0" err="1" smtClean="0"/>
              <a:t>Speziale</a:t>
            </a:r>
            <a:r>
              <a:rPr lang="es-MX" sz="2400" dirty="0" smtClean="0"/>
              <a:t> </a:t>
            </a:r>
            <a:r>
              <a:rPr lang="es-MX" sz="2000" dirty="0" smtClean="0"/>
              <a:t>“</a:t>
            </a:r>
            <a:r>
              <a:rPr lang="es-MX" sz="2000" dirty="0"/>
              <a:t>En el centro de todo hay una luz y una verdad. A ambas las encontramos en la vida y en la música</a:t>
            </a:r>
            <a:r>
              <a:rPr lang="es-MX" sz="2000" dirty="0" smtClean="0"/>
              <a:t>”</a:t>
            </a:r>
            <a:endParaRPr lang="es-MX" sz="20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2" y="2310674"/>
            <a:ext cx="2718525" cy="2718525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38080" y="5029199"/>
            <a:ext cx="2692327" cy="164195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 smtClean="0"/>
              <a:t>Edad: 46 años</a:t>
            </a:r>
            <a:endParaRPr lang="es-MX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/>
              <a:t>Estado civil: </a:t>
            </a:r>
            <a:r>
              <a:rPr lang="es-MX" dirty="0" smtClean="0"/>
              <a:t>casada, sin hijos  Mexicana radicada en NY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 smtClean="0"/>
              <a:t>Es cantante de ópera profesional y aficionada al yoga.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3429000" y="2336873"/>
            <a:ext cx="82919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Lleva una larga y exitosa trayectoria como cantante de ópera. Nunca se conforma con lo que sabe, siempre profundiza en el conocimiento, le encanta leer. Es Doctora en Música.</a:t>
            </a:r>
          </a:p>
          <a:p>
            <a:endParaRPr lang="es-MX" dirty="0"/>
          </a:p>
          <a:p>
            <a:r>
              <a:rPr lang="es-MX" dirty="0" smtClean="0"/>
              <a:t>Es generosa y de trato agradable. Aunque ha tenido acceso a los mejores hoteles y restaurantes disfruta de comer cosas sencillas en lugares sencillos.</a:t>
            </a:r>
          </a:p>
          <a:p>
            <a:endParaRPr lang="es-MX" dirty="0" smtClean="0"/>
          </a:p>
          <a:p>
            <a:r>
              <a:rPr lang="es-MX" dirty="0" smtClean="0"/>
              <a:t>Viaja muchísimo por todo el mundo a lo largo del año. Cuando no está viajando por trabajo le gusta disfrutar de la ciudad de NY con su esposo o en casa al lado de sus dos gatos. Viaja con mucha frecuencia a CDMX a trabajar y visitar a su mamá y hermana.</a:t>
            </a:r>
          </a:p>
          <a:p>
            <a:endParaRPr lang="es-MX" dirty="0"/>
          </a:p>
          <a:p>
            <a:r>
              <a:rPr lang="es-MX" dirty="0" smtClean="0"/>
              <a:t>Publica a menudo en Facebook detalles de sus viajes  y su trabajo, pero casi no escribe texto, prefiere publicar fotografías a menudo tomadas por ella misma. Ella administra su propia FB fan page.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49784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Algunos </a:t>
            </a:r>
            <a:r>
              <a:rPr lang="es-MX" i="1" dirty="0" err="1" smtClean="0"/>
              <a:t>pain</a:t>
            </a:r>
            <a:r>
              <a:rPr lang="es-MX" i="1" dirty="0" smtClean="0"/>
              <a:t> </a:t>
            </a:r>
            <a:r>
              <a:rPr lang="es-MX" i="1" dirty="0" err="1" smtClean="0"/>
              <a:t>points</a:t>
            </a:r>
            <a:r>
              <a:rPr lang="es-MX" i="1" dirty="0" smtClean="0"/>
              <a:t> </a:t>
            </a:r>
            <a:r>
              <a:rPr lang="es-MX" dirty="0" smtClean="0"/>
              <a:t>que detectamos…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En los sitios que visito hago fotos </a:t>
            </a:r>
            <a:r>
              <a:rPr lang="es-MX" dirty="0" smtClean="0"/>
              <a:t>para subirlas </a:t>
            </a:r>
            <a:r>
              <a:rPr lang="es-MX" dirty="0"/>
              <a:t>a Instagram, luego publico en Twitter y, por supuesto, “tengo que” hacer lo mismo con Facebook</a:t>
            </a:r>
            <a:r>
              <a:rPr lang="es-MX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A veces puedes gastarte mucho dinero en transporte tratando de encontrar tu alojamiento.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Yo no sabía que en Florida (EEUU), las mujeres solteras que salten en paracaídas los domingos pueden ser </a:t>
            </a:r>
            <a:r>
              <a:rPr lang="es-MX" dirty="0" smtClean="0"/>
              <a:t>encarceladas.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Si no sabes a qué lugares conviene ir, terminas gastando mucho </a:t>
            </a:r>
            <a:r>
              <a:rPr lang="es-MX" dirty="0" smtClean="0"/>
              <a:t>tiempo y dinero</a:t>
            </a:r>
            <a:r>
              <a:rPr lang="es-MX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Viajar con amigos es divertido, pero a veces dejo de ir a sitios que me interesan porque ellos no quieren. Me da miedo viajar solo.</a:t>
            </a:r>
          </a:p>
          <a:p>
            <a:r>
              <a:rPr lang="es-MX" dirty="0" smtClean="0"/>
              <a:t>Me hubiera gustado que alguien me recomendara un lugar barato para cenar por la noche en NY. </a:t>
            </a:r>
            <a:r>
              <a:rPr lang="es-MX" dirty="0" smtClean="0"/>
              <a:t>La primera vez </a:t>
            </a:r>
            <a:r>
              <a:rPr lang="es-MX" dirty="0" smtClean="0"/>
              <a:t>regres</a:t>
            </a:r>
            <a:r>
              <a:rPr lang="es-MX" dirty="0" smtClean="0"/>
              <a:t>é </a:t>
            </a:r>
            <a:r>
              <a:rPr lang="es-MX" dirty="0" smtClean="0"/>
              <a:t>harta de los </a:t>
            </a:r>
            <a:r>
              <a:rPr lang="es-MX" dirty="0" err="1" smtClean="0"/>
              <a:t>hot</a:t>
            </a:r>
            <a:r>
              <a:rPr lang="es-MX" dirty="0" smtClean="0"/>
              <a:t> </a:t>
            </a:r>
            <a:r>
              <a:rPr lang="es-MX" dirty="0" err="1" smtClean="0"/>
              <a:t>dogs</a:t>
            </a:r>
            <a:r>
              <a:rPr lang="es-MX" dirty="0" smtClean="0"/>
              <a:t> y las hamburguesas.</a:t>
            </a:r>
          </a:p>
          <a:p>
            <a:r>
              <a:rPr lang="es-MX" dirty="0" smtClean="0"/>
              <a:t>Es muy importante considerar el clima, la estación del año y las festividades del lugar a donde vas.</a:t>
            </a:r>
          </a:p>
          <a:p>
            <a:r>
              <a:rPr lang="es-MX" dirty="0" smtClean="0"/>
              <a:t>Es un dolor de cabeza la espera en el aeropuerto y la incertidumbre en migración. 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19523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¡Te ayudamos a realizar tu sueño de viajar por el mundo!</a:t>
            </a:r>
            <a:endParaRPr lang="es-MX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3200" i="1" dirty="0" smtClean="0"/>
              <a:t>Yo no viajo porque…</a:t>
            </a:r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Viajar es caro</a:t>
            </a:r>
          </a:p>
          <a:p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Los paquetes de viajes son costosos y limitantes</a:t>
            </a:r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3200" i="1" dirty="0" smtClean="0"/>
              <a:t>Con GO!...</a:t>
            </a:r>
          </a:p>
          <a:p>
            <a:pPr marL="0" indent="0">
              <a:buNone/>
            </a:pPr>
            <a:endParaRPr lang="es-MX" sz="3200" i="1" dirty="0" smtClean="0"/>
          </a:p>
          <a:p>
            <a:r>
              <a:rPr lang="es-MX" dirty="0" smtClean="0"/>
              <a:t>Siempre </a:t>
            </a:r>
            <a:r>
              <a:rPr lang="es-MX" dirty="0" smtClean="0"/>
              <a:t>sabrás donde están los</a:t>
            </a:r>
            <a:r>
              <a:rPr lang="es-MX" dirty="0" smtClean="0"/>
              <a:t> </a:t>
            </a:r>
            <a:r>
              <a:rPr lang="es-MX" dirty="0" smtClean="0"/>
              <a:t>lugares con las tres </a:t>
            </a:r>
            <a:r>
              <a:rPr lang="es-MX" dirty="0" smtClean="0"/>
              <a:t>B</a:t>
            </a:r>
            <a:r>
              <a:rPr lang="es-MX" dirty="0"/>
              <a:t> </a:t>
            </a:r>
            <a:r>
              <a:rPr lang="es-MX" dirty="0" smtClean="0"/>
              <a:t>(Bueno, bonito y barato)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Puedes contactar a alguien de la comunidad a donde vas que te informe acerca de los lugares</a:t>
            </a:r>
            <a:r>
              <a:rPr lang="es-MX" dirty="0"/>
              <a:t> </a:t>
            </a:r>
            <a:r>
              <a:rPr lang="es-MX" dirty="0" smtClean="0"/>
              <a:t>a dónde ir y en qué temporada conviene más.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7565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¡Te ayudamos a realizar tu sueño de viajar por el mundo!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es-MX" dirty="0" smtClean="0"/>
          </a:p>
          <a:p>
            <a:r>
              <a:rPr lang="es-MX" dirty="0" smtClean="0"/>
              <a:t>Me siento </a:t>
            </a:r>
            <a:r>
              <a:rPr lang="es-MX" dirty="0" err="1" smtClean="0"/>
              <a:t>insegur</a:t>
            </a:r>
            <a:r>
              <a:rPr lang="es-MX" dirty="0" smtClean="0"/>
              <a:t>@ de viajar sol@.</a:t>
            </a:r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Me </a:t>
            </a:r>
            <a:r>
              <a:rPr lang="es-MX" dirty="0" smtClean="0"/>
              <a:t>da flojera tener que publicar en </a:t>
            </a:r>
            <a:r>
              <a:rPr lang="es-MX" dirty="0" err="1" smtClean="0"/>
              <a:t>tooodas</a:t>
            </a:r>
            <a:r>
              <a:rPr lang="es-MX" dirty="0" smtClean="0"/>
              <a:t> mis redes sociales.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5461804" cy="3599316"/>
          </a:xfrm>
        </p:spPr>
        <p:txBody>
          <a:bodyPr>
            <a:normAutofit fontScale="85000" lnSpcReduction="20000"/>
          </a:bodyPr>
          <a:lstStyle/>
          <a:p>
            <a:r>
              <a:rPr lang="es-MX" dirty="0" smtClean="0"/>
              <a:t>Puedes encontrar compañeros de ruta, que te acompañen un tramo o durante todo tu viaje.</a:t>
            </a:r>
          </a:p>
          <a:p>
            <a:r>
              <a:rPr lang="es-MX" dirty="0" smtClean="0"/>
              <a:t>La comunidad puede informarte acerca de los horarios y lugares más seguros para realizar tus recorridos</a:t>
            </a:r>
            <a:r>
              <a:rPr lang="es-MX" dirty="0" smtClean="0"/>
              <a:t>.</a:t>
            </a:r>
          </a:p>
          <a:p>
            <a:r>
              <a:rPr lang="es-MX" dirty="0" smtClean="0"/>
              <a:t>Si de todos modos prefieres un turismo más convencional, podrás saber acerca de los mejores lugares a los mejores precios.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Te ofrecemos sincronización con todas tus redes sociales, sólo publicas una vez y ¡Listo!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4733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Personalizado 7">
      <a:dk1>
        <a:srgbClr val="0070C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194</TotalTime>
  <Words>1301</Words>
  <Application>Microsoft Office PowerPoint</Application>
  <PresentationFormat>Panorámica</PresentationFormat>
  <Paragraphs>117</Paragraphs>
  <Slides>16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</vt:lpstr>
      <vt:lpstr>Berlín</vt:lpstr>
      <vt:lpstr>GO!</vt:lpstr>
      <vt:lpstr>  ¿Te has preguntado de qué te estas perdiendo aquí y ahora?       GO! </vt:lpstr>
      <vt:lpstr>Teaser de GO!</vt:lpstr>
      <vt:lpstr>Saskia Zj “Nunca dejes de creer que hay más sueños por cumplir.”</vt:lpstr>
      <vt:lpstr>Marco (Fuzziion) “Seguir creciendo para hacer lo que más me gusta.”</vt:lpstr>
      <vt:lpstr>Carla López-Speziale “En el centro de todo hay una luz y una verdad. A ambas las encontramos en la vida y en la música”</vt:lpstr>
      <vt:lpstr>Algunos pain points que detectamos…</vt:lpstr>
      <vt:lpstr>¡Te ayudamos a realizar tu sueño de viajar por el mundo!</vt:lpstr>
      <vt:lpstr>¡Te ayudamos a realizar tu sueño de viajar por el mundo!</vt:lpstr>
      <vt:lpstr>Y lo mejor de todo…</vt:lpstr>
      <vt:lpstr>¿Cómo funciona nuestro sistema de puntos?</vt:lpstr>
      <vt:lpstr>Otros beneficios:</vt:lpstr>
      <vt:lpstr>Nuestra interfaz</vt:lpstr>
      <vt:lpstr>¿Por qué elegir GO!?</vt:lpstr>
      <vt:lpstr>“Nuestro destino nunca es un lugar, sino una nueva forma de ver las cosas”. </vt:lpstr>
      <vt:lpstr>Just…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22</cp:revision>
  <dcterms:created xsi:type="dcterms:W3CDTF">2018-01-30T15:14:44Z</dcterms:created>
  <dcterms:modified xsi:type="dcterms:W3CDTF">2018-01-30T23:37:23Z</dcterms:modified>
</cp:coreProperties>
</file>