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72" r:id="rId5"/>
    <p:sldId id="260" r:id="rId6"/>
    <p:sldId id="262" r:id="rId7"/>
    <p:sldId id="273" r:id="rId8"/>
    <p:sldId id="263" r:id="rId9"/>
    <p:sldId id="264" r:id="rId10"/>
    <p:sldId id="268" r:id="rId11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04" y="-112"/>
      </p:cViewPr>
      <p:guideLst>
        <p:guide orient="horz" pos="1656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0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5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ransition xmlns:p14="http://schemas.microsoft.com/office/powerpoint/2010/main"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/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/>
            </a:pPr>
            <a:r>
              <a:rPr dirty="0" smtClean="0"/>
              <a:t>1</a:t>
            </a:r>
            <a:r>
              <a:rPr lang="en-AU" dirty="0" smtClean="0"/>
              <a:t>0</a:t>
            </a:r>
            <a:r>
              <a:rPr dirty="0" smtClean="0"/>
              <a:t> </a:t>
            </a:r>
            <a:r>
              <a:rPr dirty="0"/>
              <a:t>WEEK PART TIME COURSE</a:t>
            </a:r>
          </a:p>
          <a:p>
            <a:pPr>
              <a:lnSpc>
                <a:spcPct val="70000"/>
              </a:lnSpc>
              <a:defRPr sz="4100"/>
            </a:pPr>
            <a:endParaRPr dirty="0"/>
          </a:p>
          <a:p>
            <a:pPr>
              <a:lnSpc>
                <a:spcPct val="70000"/>
              </a:lnSpc>
              <a:defRPr sz="4100"/>
            </a:pPr>
            <a:r>
              <a:rPr dirty="0"/>
              <a:t>Week 2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n-AU" dirty="0" smtClean="0"/>
              <a:t>Command History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ct val="120000"/>
              </a:lnSpc>
              <a:defRPr sz="1800"/>
            </a:pPr>
            <a:r>
              <a:rPr lang="en-AU" sz="4800" dirty="0" smtClean="0"/>
              <a:t>Any Requests?</a:t>
            </a:r>
            <a:br>
              <a:rPr lang="en-AU" sz="4800" dirty="0" smtClean="0"/>
            </a:br>
            <a:r>
              <a:rPr lang="en-AU" sz="4800" dirty="0" smtClean="0"/>
              <a:t/>
            </a:r>
            <a:br>
              <a:rPr lang="en-AU" sz="4800" dirty="0" smtClean="0"/>
            </a:br>
            <a:r>
              <a:rPr lang="en-AU" sz="1800" dirty="0" smtClean="0"/>
              <a:t>Cities &amp; Populations?</a:t>
            </a:r>
            <a:br>
              <a:rPr lang="en-AU" sz="1800" dirty="0" smtClean="0"/>
            </a:br>
            <a:endParaRPr sz="1800" dirty="0"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r>
              <a:rPr dirty="0"/>
              <a:t>DATA SCIENCE - Week 2 Day 1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777" indent="-352777">
              <a:buClrTx/>
              <a:buSzPct val="100000"/>
              <a:buFontTx/>
              <a:buAutoNum type="arabicPeriod"/>
            </a:pPr>
            <a:r>
              <a:rPr lang="en-AU" dirty="0" smtClean="0"/>
              <a:t>Recalling history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err="1"/>
              <a:t>i</a:t>
            </a:r>
            <a:r>
              <a:rPr lang="en-AU" dirty="0" err="1" smtClean="0"/>
              <a:t>python</a:t>
            </a:r>
            <a:r>
              <a:rPr lang="en-AU" dirty="0" smtClean="0"/>
              <a:t> history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5270699" cy="3880655"/>
          </a:xfrm>
        </p:spPr>
        <p:txBody>
          <a:bodyPr/>
          <a:lstStyle/>
          <a:p>
            <a:r>
              <a:rPr lang="en-US" dirty="0" smtClean="0"/>
              <a:t>Semi-invisible folder called “.</a:t>
            </a:r>
            <a:r>
              <a:rPr lang="en-US" dirty="0" err="1" smtClean="0"/>
              <a:t>ipython</a:t>
            </a:r>
            <a:r>
              <a:rPr lang="en-US" dirty="0" smtClean="0"/>
              <a:t>” in your home directory</a:t>
            </a:r>
          </a:p>
          <a:p>
            <a:pPr lvl="1"/>
            <a:r>
              <a:rPr lang="en-US" dirty="0" smtClean="0"/>
              <a:t>Windows: C:\Users\</a:t>
            </a:r>
            <a:r>
              <a:rPr lang="en-US" i="1" dirty="0" err="1" smtClean="0"/>
              <a:t>yourname</a:t>
            </a:r>
            <a:r>
              <a:rPr lang="en-US" dirty="0" smtClean="0"/>
              <a:t>\.</a:t>
            </a:r>
            <a:r>
              <a:rPr lang="en-US" dirty="0" err="1" smtClean="0"/>
              <a:t>ipython</a:t>
            </a:r>
            <a:endParaRPr lang="en-US" i="1" dirty="0" smtClean="0"/>
          </a:p>
          <a:p>
            <a:pPr lvl="1"/>
            <a:r>
              <a:rPr lang="en-US" dirty="0" smtClean="0"/>
              <a:t>OSX/Linux: ~/.</a:t>
            </a:r>
            <a:r>
              <a:rPr lang="en-US" dirty="0" err="1" smtClean="0"/>
              <a:t>ipython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python-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52" y="1192928"/>
            <a:ext cx="3516395" cy="105770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75000"/>
              </a:schemeClr>
            </a:glow>
          </a:effectLst>
        </p:spPr>
      </p:pic>
      <p:pic>
        <p:nvPicPr>
          <p:cNvPr id="5" name="Picture 4" descr="ipython_profile_default_f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84" y="2611677"/>
            <a:ext cx="4156463" cy="190335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75000"/>
              </a:schemeClr>
            </a:glow>
          </a:effectLst>
        </p:spPr>
      </p:pic>
      <p:sp>
        <p:nvSpPr>
          <p:cNvPr id="6" name="Down Arrow 5"/>
          <p:cNvSpPr/>
          <p:nvPr/>
        </p:nvSpPr>
        <p:spPr>
          <a:xfrm>
            <a:off x="8462083" y="2020929"/>
            <a:ext cx="523594" cy="459402"/>
          </a:xfrm>
          <a:prstGeom prst="downArrow">
            <a:avLst/>
          </a:prstGeom>
          <a:solidFill>
            <a:srgbClr val="FFFEDE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1281958" y="3122396"/>
            <a:ext cx="2367138" cy="1392632"/>
          </a:xfrm>
          <a:prstGeom prst="wedgeEllipseCallout">
            <a:avLst>
              <a:gd name="adj1" fmla="val 170093"/>
              <a:gd name="adj2" fmla="val -52795"/>
            </a:avLst>
          </a:prstGeom>
          <a:solidFill>
            <a:srgbClr val="FFFEDE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US" dirty="0" smtClean="0"/>
              <a:t>Command history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592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What is SQLite?</a:t>
            </a:r>
            <a:endParaRPr dirty="0"/>
          </a:p>
        </p:txBody>
      </p:sp>
      <p:sp>
        <p:nvSpPr>
          <p:cNvPr id="173" name="Shape 173"/>
          <p:cNvSpPr/>
          <p:nvPr/>
        </p:nvSpPr>
        <p:spPr>
          <a:xfrm>
            <a:off x="454024" y="1429572"/>
            <a:ext cx="5021248" cy="229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Free, tiny, embedded SQL database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The most popular database in the world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Python (including pandas) can read it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Command-line interface: </a:t>
            </a:r>
            <a:r>
              <a:rPr lang="en-AU" dirty="0" err="1" smtClean="0">
                <a:latin typeface="Courier"/>
                <a:cs typeface="Courier"/>
              </a:rPr>
              <a:t>sqlite</a:t>
            </a:r>
            <a:endParaRPr lang="en-AU" dirty="0" smtClean="0">
              <a:latin typeface="Courier"/>
              <a:cs typeface="Courier"/>
            </a:endParaRPr>
          </a:p>
          <a:p>
            <a:pPr marL="342900" marR="65828" lvl="2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Download it manually if nothing else has</a:t>
            </a:r>
            <a:endParaRPr lang="en-AU" dirty="0"/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5" y="1429572"/>
            <a:ext cx="2794000" cy="128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86938" y="3138806"/>
            <a:ext cx="36189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Small. Fast. Reliable.</a:t>
            </a:r>
          </a:p>
          <a:p>
            <a:r>
              <a:rPr lang="en-US" i="1" dirty="0"/>
              <a:t>Choose any three.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SQLite session</a:t>
            </a:r>
            <a:endParaRPr dirty="0"/>
          </a:p>
        </p:txBody>
      </p:sp>
      <p:pic>
        <p:nvPicPr>
          <p:cNvPr id="2" name="Picture 1" descr="sqlite-s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" y="853358"/>
            <a:ext cx="6763219" cy="44044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smtClean="0"/>
              <a:t>Command Shell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  <p:extLst>
      <p:ext uri="{BB962C8B-B14F-4D97-AF65-F5344CB8AC3E}">
        <p14:creationId xmlns:p14="http://schemas.microsoft.com/office/powerpoint/2010/main" val="466098124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BASH (Default UNIX / Linux / OSX Shell)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18377" y="1390725"/>
            <a:ext cx="6301954" cy="2226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Stored in a plain text file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Environment variable called “HISTFILE”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Default file is </a:t>
            </a:r>
            <a:r>
              <a:rPr lang="en-US" dirty="0" smtClean="0">
                <a:latin typeface="Courier"/>
                <a:cs typeface="Courier"/>
              </a:rPr>
              <a:t>~/.</a:t>
            </a:r>
            <a:r>
              <a:rPr lang="en-US" dirty="0" err="1" smtClean="0">
                <a:latin typeface="Courier"/>
                <a:cs typeface="Courier"/>
              </a:rPr>
              <a:t>bash_history</a:t>
            </a:r>
            <a:endParaRPr lang="en-US" dirty="0" smtClean="0">
              <a:latin typeface="Courier"/>
              <a:cs typeface="Courier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Show last 20 </a:t>
            </a: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with </a:t>
            </a: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ea typeface="+mj-ea"/>
                <a:cs typeface="Courier"/>
                <a:sym typeface="Helvetica"/>
              </a:rPr>
              <a:t>history 20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Or </a:t>
            </a:r>
            <a:r>
              <a:rPr lang="en-US" dirty="0" smtClean="0">
                <a:latin typeface="Courier"/>
                <a:cs typeface="Courier"/>
              </a:rPr>
              <a:t>tail -20 ~/.</a:t>
            </a:r>
            <a:r>
              <a:rPr lang="en-US" dirty="0" err="1" smtClean="0">
                <a:latin typeface="Courier"/>
                <a:cs typeface="Courier"/>
              </a:rPr>
              <a:t>bash_history</a:t>
            </a:r>
            <a:endParaRPr lang="en-US" dirty="0">
              <a:latin typeface="Courier"/>
              <a:cs typeface="Courier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3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ea typeface="+mj-ea"/>
              <a:cs typeface="Courier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MS-WINDOWS</a:t>
            </a:r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454024" y="1429572"/>
            <a:ext cx="8415190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AU" dirty="0" err="1" smtClean="0"/>
              <a:t>Cmd.exe</a:t>
            </a:r>
            <a:r>
              <a:rPr lang="en-AU" dirty="0" smtClean="0"/>
              <a:t>:  </a:t>
            </a:r>
            <a:r>
              <a:rPr lang="en-AU" dirty="0" err="1" smtClean="0">
                <a:latin typeface="Courier"/>
                <a:cs typeface="Courier"/>
              </a:rPr>
              <a:t>doskey</a:t>
            </a:r>
            <a:r>
              <a:rPr lang="en-AU" dirty="0" smtClean="0">
                <a:latin typeface="Courier"/>
                <a:cs typeface="Courier"/>
              </a:rPr>
              <a:t> /history</a:t>
            </a:r>
          </a:p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AU" dirty="0" err="1" smtClean="0"/>
              <a:t>Powershell</a:t>
            </a:r>
            <a:r>
              <a:rPr lang="en-AU" dirty="0" smtClean="0"/>
              <a:t>: </a:t>
            </a:r>
            <a:r>
              <a:rPr lang="en-AU" dirty="0" smtClean="0">
                <a:latin typeface="Courier"/>
                <a:cs typeface="Courier"/>
              </a:rPr>
              <a:t>Get-History 10 –count 10</a:t>
            </a:r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192</Words>
  <Application>Microsoft Macintosh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DATA SCIENCE 10 WEEK PART TIME COURSE  Week 2 – Command History</vt:lpstr>
      <vt:lpstr>AGENDA</vt:lpstr>
      <vt:lpstr>ipython history</vt:lpstr>
      <vt:lpstr>ipython history</vt:lpstr>
      <vt:lpstr>What is SQLite?</vt:lpstr>
      <vt:lpstr>SQLite session</vt:lpstr>
      <vt:lpstr>Command Shell</vt:lpstr>
      <vt:lpstr>BASH (Default UNIX / Linux / OSX Shell)</vt:lpstr>
      <vt:lpstr>MS-WINDOWS</vt:lpstr>
      <vt:lpstr>Any Requests?  Cities &amp; Populations?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2 - Data Visualisation</dc:title>
  <cp:lastModifiedBy>Greg Baker</cp:lastModifiedBy>
  <cp:revision>5</cp:revision>
  <dcterms:modified xsi:type="dcterms:W3CDTF">2016-06-10T01:50:23Z</dcterms:modified>
</cp:coreProperties>
</file>