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2" r:id="rId5"/>
    <p:sldId id="260" r:id="rId6"/>
    <p:sldId id="262" r:id="rId7"/>
    <p:sldId id="273" r:id="rId8"/>
    <p:sldId id="263" r:id="rId9"/>
    <p:sldId id="264" r:id="rId10"/>
    <p:sldId id="268" r:id="rId11"/>
    <p:sldId id="274" r:id="rId12"/>
    <p:sldId id="275" r:id="rId13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04" y="-112"/>
      </p:cViewPr>
      <p:guideLst>
        <p:guide orient="horz" pos="165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5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olresol/SYD_DAT_5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rPr dirty="0" smtClean="0"/>
              <a:t>1</a:t>
            </a:r>
            <a:r>
              <a:rPr lang="en-AU" dirty="0" smtClean="0"/>
              <a:t>0</a:t>
            </a:r>
            <a:r>
              <a:rPr dirty="0" smtClean="0"/>
              <a:t> </a:t>
            </a:r>
            <a:r>
              <a:rPr dirty="0"/>
              <a:t>WEEK PART TIME COURSE</a:t>
            </a:r>
          </a:p>
          <a:p>
            <a:pPr>
              <a:lnSpc>
                <a:spcPct val="70000"/>
              </a:lnSpc>
              <a:defRPr sz="4100"/>
            </a:pPr>
            <a:endParaRPr dirty="0"/>
          </a:p>
          <a:p>
            <a:pPr>
              <a:lnSpc>
                <a:spcPct val="70000"/>
              </a:lnSpc>
              <a:defRPr sz="4100"/>
            </a:pPr>
            <a:r>
              <a:rPr dirty="0"/>
              <a:t>Week 2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AU" dirty="0" smtClean="0"/>
              <a:t>Command History and Definitely the last bit of GIT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ct val="120000"/>
              </a:lnSpc>
              <a:defRPr sz="1800"/>
            </a:pPr>
            <a:r>
              <a:rPr lang="en-AU" sz="4800" dirty="0" smtClean="0"/>
              <a:t>Any Requests?</a:t>
            </a:r>
            <a:br>
              <a:rPr lang="en-AU" sz="4800" dirty="0" smtClean="0"/>
            </a:b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1800" dirty="0" smtClean="0"/>
              <a:t>Cities &amp; Populations?</a:t>
            </a:r>
            <a:br>
              <a:rPr lang="en-AU" sz="1800" dirty="0" smtClean="0"/>
            </a:br>
            <a:endParaRPr sz="1800" dirty="0"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dirty="0"/>
              <a:t>DATA SCIENCE - Week 2 Day 1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Definitely the last bit of git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000" dirty="0" smtClean="0"/>
              <a:t>Unless you want to learn about the branching workflow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1093499831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Keeping in Sync with the course repository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152193" y="1026879"/>
            <a:ext cx="2753682" cy="2580194"/>
          </a:xfrm>
          <a:prstGeom prst="rect">
            <a:avLst/>
          </a:prstGeom>
          <a:solidFill>
            <a:schemeClr val="bg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3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Plan</a:t>
            </a:r>
            <a:r>
              <a:rPr kumimoji="0" lang="en-US" sz="23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 A</a:t>
            </a:r>
            <a:endParaRPr kumimoji="0" lang="en-US" sz="23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+mj-ea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Create pull requests each Monday when you get to class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Approve your pull request</a:t>
            </a: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714" y="739197"/>
            <a:ext cx="5972479" cy="1564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Plan B</a:t>
            </a:r>
          </a:p>
          <a:p>
            <a:pPr algn="l"/>
            <a:r>
              <a:rPr lang="en-US" sz="1800" b="0" dirty="0" err="1" smtClean="0">
                <a:latin typeface="Courier"/>
                <a:cs typeface="Courier"/>
              </a:rPr>
              <a:t>git</a:t>
            </a:r>
            <a:r>
              <a:rPr lang="en-US" sz="1800" b="0" dirty="0" smtClean="0">
                <a:latin typeface="Courier"/>
                <a:cs typeface="Courier"/>
              </a:rPr>
              <a:t> </a:t>
            </a:r>
            <a:r>
              <a:rPr lang="en-US" sz="1800" b="0" dirty="0">
                <a:latin typeface="Courier"/>
                <a:cs typeface="Courier"/>
              </a:rPr>
              <a:t>remote add </a:t>
            </a:r>
            <a:r>
              <a:rPr lang="en-US" sz="1800" b="0" u="sng" dirty="0">
                <a:latin typeface="Courier"/>
                <a:cs typeface="Courier"/>
              </a:rPr>
              <a:t>upstream</a:t>
            </a:r>
            <a:r>
              <a:rPr lang="en-US" sz="1800" b="0" dirty="0">
                <a:latin typeface="Courier"/>
                <a:cs typeface="Courier"/>
              </a:rPr>
              <a:t> </a:t>
            </a:r>
            <a:r>
              <a:rPr lang="en-US" sz="1800" b="0" dirty="0" smtClean="0">
                <a:latin typeface="Courier"/>
                <a:cs typeface="Courier"/>
              </a:rPr>
              <a:t>\</a:t>
            </a:r>
          </a:p>
          <a:p>
            <a:pPr algn="l"/>
            <a:r>
              <a:rPr lang="en-US" sz="1800" b="0" dirty="0">
                <a:latin typeface="Courier"/>
                <a:cs typeface="Courier"/>
              </a:rPr>
              <a:t> </a:t>
            </a:r>
            <a:r>
              <a:rPr lang="en-US" sz="1800" b="0" dirty="0" smtClean="0">
                <a:latin typeface="Courier"/>
                <a:cs typeface="Courier"/>
                <a:hlinkClick r:id="rId2"/>
              </a:rPr>
              <a:t>https</a:t>
            </a:r>
            <a:r>
              <a:rPr lang="en-US" sz="1800" b="0" dirty="0">
                <a:latin typeface="Courier"/>
                <a:cs typeface="Courier"/>
                <a:hlinkClick r:id="rId2"/>
              </a:rPr>
              <a:t>://github.com</a:t>
            </a:r>
            <a:r>
              <a:rPr lang="en-US" sz="1800" b="0" dirty="0" smtClean="0">
                <a:latin typeface="Courier"/>
                <a:cs typeface="Courier"/>
                <a:hlinkClick r:id="rId2"/>
              </a:rPr>
              <a:t>/solresol/SYD_DAT_5.git</a:t>
            </a:r>
            <a:endParaRPr lang="en-US" sz="1800" b="0" dirty="0" smtClean="0">
              <a:latin typeface="Courier"/>
              <a:cs typeface="Courier"/>
            </a:endParaRPr>
          </a:p>
          <a:p>
            <a:pPr algn="l"/>
            <a:r>
              <a:rPr lang="en-US" sz="1800" b="0" dirty="0" err="1">
                <a:latin typeface="Courier"/>
                <a:cs typeface="Courier"/>
              </a:rPr>
              <a:t>g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 pull --no-edit upstream master</a:t>
            </a:r>
          </a:p>
          <a:p>
            <a:pPr algn="l"/>
            <a:r>
              <a:rPr lang="en-US" sz="1800" b="0" dirty="0" err="1">
                <a:latin typeface="Courier"/>
                <a:cs typeface="Courier"/>
              </a:rPr>
              <a:t>g</a:t>
            </a:r>
            <a:r>
              <a:rPr lang="en-US" sz="1800" b="0" dirty="0" err="1" smtClean="0">
                <a:latin typeface="Courier"/>
                <a:cs typeface="Courier"/>
              </a:rPr>
              <a:t>it</a:t>
            </a:r>
            <a:r>
              <a:rPr lang="en-US" sz="1800" b="0" dirty="0" smtClean="0">
                <a:latin typeface="Courier"/>
                <a:cs typeface="Courier"/>
              </a:rPr>
              <a:t> 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cs typeface="Courier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0966492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ClrTx/>
              <a:buSzPct val="100000"/>
              <a:buFontTx/>
              <a:buAutoNum type="arabicPeriod"/>
            </a:pPr>
            <a:r>
              <a:rPr lang="en-AU" dirty="0" smtClean="0"/>
              <a:t>Recalling history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err="1"/>
              <a:t>i</a:t>
            </a:r>
            <a:r>
              <a:rPr lang="en-AU" dirty="0" err="1" smtClean="0"/>
              <a:t>python</a:t>
            </a:r>
            <a:r>
              <a:rPr lang="en-AU" dirty="0" smtClean="0"/>
              <a:t> history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5270699" cy="3880655"/>
          </a:xfrm>
        </p:spPr>
        <p:txBody>
          <a:bodyPr/>
          <a:lstStyle/>
          <a:p>
            <a:r>
              <a:rPr lang="en-US" dirty="0" smtClean="0"/>
              <a:t>Semi-invisible folder called “.</a:t>
            </a:r>
            <a:r>
              <a:rPr lang="en-US" dirty="0" err="1" smtClean="0"/>
              <a:t>ipython</a:t>
            </a:r>
            <a:r>
              <a:rPr lang="en-US" dirty="0" smtClean="0"/>
              <a:t>” in your home directory</a:t>
            </a:r>
          </a:p>
          <a:p>
            <a:pPr lvl="1"/>
            <a:r>
              <a:rPr lang="en-US" dirty="0" smtClean="0"/>
              <a:t>Windows: C:\Users\</a:t>
            </a:r>
            <a:r>
              <a:rPr lang="en-US" i="1" dirty="0" err="1" smtClean="0"/>
              <a:t>yourname</a:t>
            </a:r>
            <a:r>
              <a:rPr lang="en-US" dirty="0" smtClean="0"/>
              <a:t>\.</a:t>
            </a:r>
            <a:r>
              <a:rPr lang="en-US" dirty="0" err="1" smtClean="0"/>
              <a:t>ipython</a:t>
            </a:r>
            <a:endParaRPr lang="en-US" i="1" dirty="0" smtClean="0"/>
          </a:p>
          <a:p>
            <a:pPr lvl="1"/>
            <a:r>
              <a:rPr lang="en-US" dirty="0" smtClean="0"/>
              <a:t>OSX/Linux: ~/.</a:t>
            </a:r>
            <a:r>
              <a:rPr lang="en-US" dirty="0" err="1" smtClean="0"/>
              <a:t>ipython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python-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52" y="1192928"/>
            <a:ext cx="3516395" cy="105770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pic>
        <p:nvPicPr>
          <p:cNvPr id="5" name="Picture 4" descr="ipython_profile_default_f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84" y="2611677"/>
            <a:ext cx="4156463" cy="19033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sp>
        <p:nvSpPr>
          <p:cNvPr id="6" name="Down Arrow 5"/>
          <p:cNvSpPr/>
          <p:nvPr/>
        </p:nvSpPr>
        <p:spPr>
          <a:xfrm>
            <a:off x="8462083" y="2020929"/>
            <a:ext cx="523594" cy="459402"/>
          </a:xfrm>
          <a:prstGeom prst="downArrow">
            <a:avLst/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1281958" y="3122396"/>
            <a:ext cx="2367138" cy="1392632"/>
          </a:xfrm>
          <a:prstGeom prst="wedgeEllipseCallout">
            <a:avLst>
              <a:gd name="adj1" fmla="val 170093"/>
              <a:gd name="adj2" fmla="val -52795"/>
            </a:avLst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US" dirty="0" smtClean="0"/>
              <a:t>Command history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92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What is SQLite?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454024" y="1429572"/>
            <a:ext cx="5021248" cy="22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Free, tiny, embedded SQL database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The most popular database in the world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Python (including pandas) can read it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Command-line interface: </a:t>
            </a:r>
            <a:r>
              <a:rPr lang="en-AU" dirty="0" err="1" smtClean="0">
                <a:latin typeface="Courier"/>
                <a:cs typeface="Courier"/>
              </a:rPr>
              <a:t>sqlite</a:t>
            </a:r>
            <a:endParaRPr lang="en-AU" dirty="0" smtClean="0">
              <a:latin typeface="Courier"/>
              <a:cs typeface="Courier"/>
            </a:endParaRPr>
          </a:p>
          <a:p>
            <a:pPr marL="342900" marR="65828" lvl="2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Download it manually if nothing else has</a:t>
            </a:r>
            <a:endParaRPr lang="en-AU" dirty="0"/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5" y="1429572"/>
            <a:ext cx="2794000" cy="128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6938" y="3138806"/>
            <a:ext cx="36189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Small. Fast. Reliable.</a:t>
            </a:r>
          </a:p>
          <a:p>
            <a:r>
              <a:rPr lang="en-US" i="1" dirty="0"/>
              <a:t>Choose any three.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SQLite session</a:t>
            </a:r>
            <a:endParaRPr dirty="0"/>
          </a:p>
        </p:txBody>
      </p:sp>
      <p:pic>
        <p:nvPicPr>
          <p:cNvPr id="2" name="Picture 1" descr="sqlite-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" y="853358"/>
            <a:ext cx="6763219" cy="44044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Command Shell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466098124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BASH (Default UNIX / Linux / OSX Shell)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18377" y="1390725"/>
            <a:ext cx="6301954" cy="222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Stored in a plain text file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Environment variable called “HISTFILE”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Default file is </a:t>
            </a:r>
            <a:r>
              <a:rPr lang="en-US" dirty="0" smtClean="0">
                <a:latin typeface="Courier"/>
                <a:cs typeface="Courier"/>
              </a:rPr>
              <a:t>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 smtClean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Show last 20 </a:t>
            </a: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with </a:t>
            </a: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ea typeface="+mj-ea"/>
                <a:cs typeface="Courier"/>
                <a:sym typeface="Helvetica"/>
              </a:rPr>
              <a:t>history 20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Or </a:t>
            </a:r>
            <a:r>
              <a:rPr lang="en-US" dirty="0" smtClean="0">
                <a:latin typeface="Courier"/>
                <a:cs typeface="Courier"/>
              </a:rPr>
              <a:t>tail -20 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MS-WINDOWS</a:t>
            </a:r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454024" y="1429572"/>
            <a:ext cx="8415190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Cmd.exe</a:t>
            </a:r>
            <a:r>
              <a:rPr lang="en-AU" dirty="0" smtClean="0"/>
              <a:t>:  </a:t>
            </a:r>
            <a:r>
              <a:rPr lang="en-AU" dirty="0" err="1" smtClean="0">
                <a:latin typeface="Courier"/>
                <a:cs typeface="Courier"/>
              </a:rPr>
              <a:t>doskey</a:t>
            </a:r>
            <a:r>
              <a:rPr lang="en-AU" dirty="0" smtClean="0">
                <a:latin typeface="Courier"/>
                <a:cs typeface="Courier"/>
              </a:rPr>
              <a:t> /history</a:t>
            </a:r>
          </a:p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Powershell</a:t>
            </a:r>
            <a:r>
              <a:rPr lang="en-AU" dirty="0" smtClean="0"/>
              <a:t>: </a:t>
            </a:r>
            <a:r>
              <a:rPr lang="en-AU" dirty="0" smtClean="0">
                <a:latin typeface="Courier"/>
                <a:cs typeface="Courier"/>
              </a:rPr>
              <a:t>Get-History 10 –count 10</a:t>
            </a:r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264</Words>
  <Application>Microsoft Macintosh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DATA SCIENCE 10 WEEK PART TIME COURSE  Week 2 – Command History and Definitely the last bit of GIT</vt:lpstr>
      <vt:lpstr>AGENDA</vt:lpstr>
      <vt:lpstr>ipython history</vt:lpstr>
      <vt:lpstr>ipython history</vt:lpstr>
      <vt:lpstr>What is SQLite?</vt:lpstr>
      <vt:lpstr>SQLite session</vt:lpstr>
      <vt:lpstr>Command Shell</vt:lpstr>
      <vt:lpstr>BASH (Default UNIX / Linux / OSX Shell)</vt:lpstr>
      <vt:lpstr>MS-WINDOWS</vt:lpstr>
      <vt:lpstr>Any Requests?  Cities &amp; Populations? </vt:lpstr>
      <vt:lpstr>Definitely the last bit of git  Unless you want to learn about the branching workflow</vt:lpstr>
      <vt:lpstr>Keeping in Sync with the course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2 - Data Visualisation</dc:title>
  <cp:lastModifiedBy>Greg Baker</cp:lastModifiedBy>
  <cp:revision>7</cp:revision>
  <dcterms:modified xsi:type="dcterms:W3CDTF">2016-06-10T02:52:45Z</dcterms:modified>
</cp:coreProperties>
</file>