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custShowLst>
    <p:custShow name="MelbIoT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D92B9-A51F-46F6-B974-998FE5098992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</p14:sldIdLst>
        </p14:section>
        <p14:section name="Quiz" id="{76ED900D-F8AA-4ED6-B38B-F1F3FF2384F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C5B8D-1092-47BE-BE36-8C7B8FAAD236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9AB0D-7073-431B-ABBC-C7AD6D74FF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21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Romkey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9AB0D-7073-431B-ABBC-C7AD6D74FF7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5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32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ADE4-F071-4668-8093-92F29396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7523-6E05-4510-81A9-FF99CBF2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DFF2-DA50-4678-BCB8-7F81F619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fld id="{72DBC25A-F400-401F-A963-20574886A3FA}" type="datetimeFigureOut">
              <a:rPr lang="en-AU" smtClean="0"/>
              <a:pPr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27B68-0FE2-482E-954D-99AB65F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E26-C81B-4DC6-836B-BAB41A95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fld id="{2C85A480-66CB-4535-8D8A-0F6EE412206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5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4912-028F-41C0-BDB7-161B1C0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F905-68B8-4F7C-8859-79974370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8782-172C-400C-83B5-32A9CF90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C4B3-7FF7-4E11-984D-A481A8B5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E373-84AB-4F33-944A-A6174E3B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86FF6-40AA-49BD-9709-2351FBD1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02EA3-6F63-458F-9294-4E1077E8D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F458-5883-4060-83DA-1DB2CEF3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BEBD-ACCF-4A58-AB13-EAFDD965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3EC8-B0BF-4735-8D0D-450B6214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4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9ED9-CCBA-415F-A8C4-669391B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597C-30D1-40EF-BCA8-9BB474FC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099B-4C8F-4E13-ABB5-D2AA689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8B0C-4DE0-40DF-B53C-0E97F17D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DB1F-BA74-44DA-8614-F3875BB6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75A6-4C9D-4751-819F-44F022E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7B92-EFBB-4A8C-B25E-96465F2C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7B3C-23FD-4A67-840B-8F8673D8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D86-5886-4FE0-A235-53C5EAFF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F622-49D0-4DF6-9F40-720FF6E1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38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A4EA-DA33-45E7-8AB2-8D5AD5E1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8AE2-D9F4-44AB-B292-5FB33D8EE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D744-74E7-461B-A4C8-3BFB0533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9F94-7108-4D13-BBBA-086F4786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C2429-1EA2-420B-8B01-6C83E06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D914-7E0E-4127-B9BB-65D10EB3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4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16C5-7EF4-4D27-BBBC-288C515D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8EA0-43A9-40BE-9C83-250455A8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6EEFB-CCA7-49E2-B5F3-68FEAD10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26F-AB3B-4AD8-9318-047E708CC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8D70E-AE9B-467F-8097-13BC4633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4431A-1E85-4701-86BD-BC252A58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07F9E-866D-460C-AA21-08DE25D7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EEE8D-C528-41D0-96AE-228289C0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3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28EC-C380-4BF4-83AB-DBD375EC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2B541-3FFA-4FCB-9BB0-3A12FC06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1C51F-0BE8-4A48-90AB-0ABC53FE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425B-F95D-4432-B725-EB00E54B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50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175E9-F994-446D-A581-6C329A73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656AA-8C2F-4B7A-B1BA-8E5A082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7A6A-0DD0-49EF-9977-CABD1604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05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D03-DFD2-46BE-BCBC-586C2D0E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ACC7-CD05-43DF-873E-D8679EC2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664F8-F666-4191-B4F5-F58B4CF1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A497-ED81-432D-A905-EF4860E1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E13AD-CE0C-4210-9BD6-A05C4CCE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5268-91C3-4E9E-9890-FBF65523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08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8341-6ABE-40DA-B9BC-978EB94B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C13A2-E056-410D-91EB-9D7904CE7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316C-C09A-446F-8D6B-CDC90B5F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59A3-64E7-4280-AE44-342D717A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C25A-F400-401F-A963-20574886A3FA}" type="datetimeFigureOut">
              <a:rPr lang="en-AU" smtClean="0"/>
              <a:t>5/03/2020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A23C-1B49-4B66-84EC-B8ABAB82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F962-5080-4D03-957F-EC629ED2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A480-66CB-4535-8D8A-0F6EE4122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5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ABDB-34D1-452A-91F7-78C15364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0080-FBFA-4DAA-8C79-A09E46F9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9786-46AC-49D3-8356-21583DD0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fld id="{72DBC25A-F400-401F-A963-20574886A3FA}" type="datetimeFigureOut">
              <a:rPr lang="en-AU" smtClean="0"/>
              <a:pPr/>
              <a:t>5/03/2020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F68F-5DB7-4682-8361-CE611AE59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0EA7-04B4-4005-904A-5C5A62E9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fld id="{2C85A480-66CB-4535-8D8A-0F6EE412206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19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2000505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ontserrat" panose="02000505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ontserrat" panose="02000505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ontserrat" panose="02000505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ontserrat" panose="02000505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C61944-EE37-4854-A270-6529F1E3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006" y="4495006"/>
            <a:ext cx="9144000" cy="1655762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MelbIoT</a:t>
            </a:r>
            <a:r>
              <a:rPr lang="en-US" dirty="0"/>
              <a:t>		5/Mar/2020</a:t>
            </a:r>
            <a:endParaRPr lang="en-AU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F7CF59-3598-4347-A2E2-8F3D567E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2" y="259296"/>
            <a:ext cx="7621736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2D0C-AD98-41B0-84DE-2141B1B8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3E2A-4B35-4C18-BA0C-C9B9FD24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Inclusive, diverse, respectful, and 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https://github.com/MelbIOT/CodeOfConduct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F89F9A-0247-4009-8481-12607023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50" y="4271962"/>
            <a:ext cx="2371199" cy="237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0708-ACC8-46F2-9617-17E735B8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2BE5-9AB1-4B6E-BC07-EB914912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090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Venue, food, logistics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IoT Kits </a:t>
            </a:r>
            <a:endParaRPr lang="en-AU" dirty="0"/>
          </a:p>
        </p:txBody>
      </p:sp>
      <p:pic>
        <p:nvPicPr>
          <p:cNvPr id="1028" name="Picture 4" descr="Image result for ibm logo transparent">
            <a:extLst>
              <a:ext uri="{FF2B5EF4-FFF2-40B4-BE49-F238E27FC236}">
                <a16:creationId xmlns:a16="http://schemas.microsoft.com/office/drawing/2014/main" id="{D0FD459F-8D15-4964-A028-CDF62C0C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279251" cy="11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5CD12D-8FDD-4589-A44D-D16F7A85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3" y="3429000"/>
            <a:ext cx="1680052" cy="1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DB3-E127-4DA6-904D-A4431E86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47E-14DE-42EE-B3DC-BD8A033A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365" y="2647833"/>
            <a:ext cx="6246998" cy="3759132"/>
          </a:xfrm>
        </p:spPr>
        <p:txBody>
          <a:bodyPr/>
          <a:lstStyle/>
          <a:p>
            <a:endParaRPr lang="en-US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/>
              <a:t>#</a:t>
            </a:r>
            <a:r>
              <a:rPr lang="en-AU" dirty="0" err="1"/>
              <a:t>MelbIoT</a:t>
            </a:r>
            <a:r>
              <a:rPr lang="en-AU" dirty="0"/>
              <a:t>				</a:t>
            </a:r>
            <a:r>
              <a:rPr lang="en-AU" dirty="0" err="1"/>
              <a:t>MelbIoT</a:t>
            </a:r>
            <a:endParaRPr lang="en-AU" dirty="0"/>
          </a:p>
        </p:txBody>
      </p:sp>
      <p:pic>
        <p:nvPicPr>
          <p:cNvPr id="2050" name="Picture 2" descr="Image result for github logo">
            <a:extLst>
              <a:ext uri="{FF2B5EF4-FFF2-40B4-BE49-F238E27FC236}">
                <a16:creationId xmlns:a16="http://schemas.microsoft.com/office/drawing/2014/main" id="{140109ED-617E-4933-939A-B5B28CB1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64" y="2647833"/>
            <a:ext cx="2499173" cy="20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itter logo transparent">
            <a:extLst>
              <a:ext uri="{FF2B5EF4-FFF2-40B4-BE49-F238E27FC236}">
                <a16:creationId xmlns:a16="http://schemas.microsoft.com/office/drawing/2014/main" id="{8E309271-691E-4638-B488-C89E8996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65" y="2549505"/>
            <a:ext cx="2274094" cy="22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6E69-0201-435D-AA50-05B5E573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E3BF-E0BD-4FCD-BB33-610C45C0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Come and give a talk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 err="1"/>
              <a:t>yas.fyi</a:t>
            </a:r>
            <a:r>
              <a:rPr lang="en-AU" dirty="0"/>
              <a:t>/32OJSaC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55F9F4-8621-43E4-B1D3-EDA1198B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69" y="2942115"/>
            <a:ext cx="2783170" cy="278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9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A5EF-6E70-4E8F-8CCE-2B617B25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979A-DD55-400F-A111-9B940850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Intro</a:t>
            </a:r>
          </a:p>
          <a:p>
            <a:pPr>
              <a:lnSpc>
                <a:spcPct val="200000"/>
              </a:lnSpc>
            </a:pPr>
            <a:r>
              <a:rPr lang="en-US" dirty="0"/>
              <a:t>Patrick </a:t>
            </a:r>
            <a:r>
              <a:rPr lang="en-US" dirty="0" err="1"/>
              <a:t>Haralabidis</a:t>
            </a:r>
            <a:r>
              <a:rPr lang="en-US" dirty="0"/>
              <a:t> - Machine Learning on the 'edge’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DeveleporSteve</a:t>
            </a:r>
            <a:r>
              <a:rPr lang="en-US" dirty="0"/>
              <a:t> – Announcements</a:t>
            </a:r>
          </a:p>
          <a:p>
            <a:pPr>
              <a:lnSpc>
                <a:spcPct val="200000"/>
              </a:lnSpc>
            </a:pPr>
            <a:r>
              <a:rPr lang="en-AU" dirty="0"/>
              <a:t>Brendan Myers - Over-Engineering for Home IoT</a:t>
            </a:r>
          </a:p>
          <a:p>
            <a:pPr>
              <a:lnSpc>
                <a:spcPct val="200000"/>
              </a:lnSpc>
            </a:pPr>
            <a:r>
              <a:rPr lang="en-AU" dirty="0"/>
              <a:t>Quiz</a:t>
            </a:r>
          </a:p>
          <a:p>
            <a:pPr>
              <a:lnSpc>
                <a:spcPct val="200000"/>
              </a:lnSpc>
            </a:pPr>
            <a:r>
              <a:rPr lang="en-AU" dirty="0"/>
              <a:t>Dinner &amp; Networking</a:t>
            </a:r>
          </a:p>
          <a:p>
            <a:pPr>
              <a:lnSpc>
                <a:spcPct val="200000"/>
              </a:lnSpc>
            </a:pPr>
            <a:r>
              <a:rPr lang="en-AU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985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600-2F24-4F9E-88D9-DC25F95E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F5B8-6081-43F2-800B-AE8CE92B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Help us, and win an </a:t>
            </a:r>
            <a:r>
              <a:rPr lang="en-AU" dirty="0" err="1"/>
              <a:t>Arduni</a:t>
            </a:r>
            <a:r>
              <a:rPr lang="en-AU" dirty="0"/>
              <a:t> MKR NB 1500 with a free SIM, packed with 6 months data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yas.fyi</a:t>
            </a:r>
            <a:r>
              <a:rPr lang="en-AU" dirty="0"/>
              <a:t>/2TR4z1N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99291D-85B2-43BE-AC65-6D0C363A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99" y="3261436"/>
            <a:ext cx="2690126" cy="26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9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ADB-AB4A-45C8-8C26-E8EDCD1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9836-2572-4796-90F9-8AF5B629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454"/>
            <a:ext cx="10515600" cy="33005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800" dirty="0"/>
              <a:t>Join at Slido.com</a:t>
            </a:r>
          </a:p>
          <a:p>
            <a:pPr marL="0" indent="0" algn="ctr">
              <a:buNone/>
            </a:pPr>
            <a:r>
              <a:rPr lang="en-AU" sz="4800" dirty="0"/>
              <a:t>Event: #D057</a:t>
            </a:r>
          </a:p>
        </p:txBody>
      </p:sp>
    </p:spTree>
    <p:extLst>
      <p:ext uri="{BB962C8B-B14F-4D97-AF65-F5344CB8AC3E}">
        <p14:creationId xmlns:p14="http://schemas.microsoft.com/office/powerpoint/2010/main" val="6952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04B4-7068-4AF9-A6D2-F0080C2A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09-0588-4DD8-84E4-C63B4445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1-  John </a:t>
            </a:r>
            <a:r>
              <a:rPr lang="en-US" dirty="0" err="1"/>
              <a:t>Romkey</a:t>
            </a:r>
            <a:r>
              <a:rPr lang="en-US" dirty="0"/>
              <a:t>		2- </a:t>
            </a:r>
            <a:r>
              <a:rPr lang="en-AU" dirty="0"/>
              <a:t>Massimo </a:t>
            </a:r>
            <a:r>
              <a:rPr lang="en-AU" dirty="0" err="1"/>
              <a:t>Banzi</a:t>
            </a:r>
            <a:endParaRPr lang="en-AU" dirty="0"/>
          </a:p>
          <a:p>
            <a:pPr marL="0" indent="0">
              <a:lnSpc>
                <a:spcPct val="200000"/>
              </a:lnSpc>
              <a:buNone/>
            </a:pPr>
            <a:r>
              <a:rPr lang="en-AU" dirty="0"/>
              <a:t>3- Yas				4- </a:t>
            </a:r>
            <a:r>
              <a:rPr lang="en-AU" dirty="0" err="1"/>
              <a:t>DeveloperSteve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13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150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Office Theme</vt:lpstr>
      <vt:lpstr>PowerPoint Presentation</vt:lpstr>
      <vt:lpstr>Code of Conduct</vt:lpstr>
      <vt:lpstr>Thank you sponsors</vt:lpstr>
      <vt:lpstr>Social media</vt:lpstr>
      <vt:lpstr>Speakers</vt:lpstr>
      <vt:lpstr>Agenda</vt:lpstr>
      <vt:lpstr>Survey</vt:lpstr>
      <vt:lpstr>Quiz</vt:lpstr>
      <vt:lpstr>Additional question</vt:lpstr>
      <vt:lpstr>MelbIoT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Yaser Adel Mehraban</dc:creator>
  <cp:lastModifiedBy>Yaser Adel Mehraban</cp:lastModifiedBy>
  <cp:revision>6</cp:revision>
  <dcterms:created xsi:type="dcterms:W3CDTF">2020-03-04T03:30:01Z</dcterms:created>
  <dcterms:modified xsi:type="dcterms:W3CDTF">2020-03-05T06:04:48Z</dcterms:modified>
</cp:coreProperties>
</file>