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B9"/>
    <a:srgbClr val="B3D5CC"/>
    <a:srgbClr val="8DC1B3"/>
    <a:srgbClr val="7AD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5384-2E3A-457C-984B-7DD54F66C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FFC4DE-5154-4B5E-8E8A-11141BB96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9CB2FF-5E49-44E4-B0DC-CC1B4C72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A71E9-9F17-43BF-8978-3C30F191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A5723-77CA-46AD-8C00-6EB38843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371F2-62AE-48B6-BFDC-8FD70292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1F96FE-C6F7-47E1-AC4C-3C2AC0C6F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4866F8-D8C8-41AE-9B92-40857D5F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D5615-41BE-4DC7-8180-CECF08C6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9D585-D30B-4D49-9D7C-451A59FB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9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1B23E3-D080-47CB-A153-11448953E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903C0D-A83F-42AA-8310-85AF79EA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FF78A5-0B3D-4E41-8F4F-CA689A0C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F8AD6-C059-4635-A4C5-1E5B4DCD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AEE053-382D-4C5F-8D72-065B40AF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23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6AE24-31DB-49DE-8DB3-2E228D13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D6FCD-377B-4682-9149-44486414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2CF64-972A-4509-BAFD-F98BF436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70D753-52EC-4808-AE75-42E98C57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E2D41-19AF-4A6E-BFCF-6623DAE0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4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8A41A-1D88-4FD8-BEA4-8E3B1A5D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4A9D36-0149-4817-92EC-4DFCB099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B56E6E-F210-42CF-ACD2-2778BBBB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7AF739-391D-4563-81B2-917EB3D5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B5054-114E-4131-B0B5-DF6A4B44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6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42BE3-8E4C-4FE0-8714-B2AEF967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A0BC3-CE64-492B-A78C-3D68D4D04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803150-98FC-4F60-87F6-A16861ABA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9A2DCF-2C17-431C-8C9D-365E2E36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7893FE-CDBD-4362-B561-393BD922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0E4248-6680-457F-A5C1-E3C67FAA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577B7-6AC2-421C-AA0A-92B1EEE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F62E63-084F-4461-B69C-A4C378A17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F2366-E856-4BC9-9C65-98D07B9A6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203C8A-E040-4430-90DC-DC1D96233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577420-3860-40E2-B4F0-50878BBC7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0C5585-3478-4C36-908A-B0A57422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DBC5F7-226A-4CB8-9980-F0730A6E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E4E605-2CBE-40D5-AB32-90EDEA44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29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B926F-DC83-4E39-ADA7-78A457BB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F6FBB7-2F71-4C77-946C-3A9F51D2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4559B7-1C6E-4649-BCC9-1D33182F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632B96-B051-435D-83F1-5497C30E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9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FE0CC3-0788-4CDD-A5B3-0763D8E8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08B8C2-5F02-434D-9C35-90EB9F2A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AB1044-00AF-4702-B1E7-A0FAD564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71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8EEB4-878A-4E7E-ABB2-60C4C03D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7C289-1AC2-4C74-88B2-6C1ED8B94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CBC610-1F7F-4D42-AAB5-6ECA25054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D534DA-3797-41BD-9A91-0D2E1FEE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A01FE-36C0-4EA4-A68B-4DB5DE6E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5C438C-A2F2-45DF-9A20-DCBBF4A0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07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E751E-AD41-428A-9BE2-A6DF0F8E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6F5203-1EFF-4869-BA1C-5FDCAF630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25DB16-02A4-4945-AA57-FB3BC1CF0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051AEA-5671-4FA8-8644-C74E1DC6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327D2D-0A61-40E4-B993-F8A5E4CD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1149F6-F72F-4AAF-8961-1F7619B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4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35752-F84F-4938-8861-AE911E8D0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F1F719-6B71-4D6F-ADAF-2466F5704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6420B2-7937-4AF0-B859-B480BD053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2C1B-722E-4C72-A04D-46E73AC87AA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6E6022-5E48-46E3-BCDB-2FF9B427D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2034B-7318-4E85-9123-AA471AC3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34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1CF96-31B3-4190-8EEC-91EC3C553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0796"/>
            <a:ext cx="12192000" cy="28990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b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7200" b="1" dirty="0">
                <a:latin typeface="Arial" panose="020B0604020202020204" pitchFamily="34" charset="0"/>
                <a:cs typeface="Arial" panose="020B0604020202020204" pitchFamily="34" charset="0"/>
              </a:rPr>
              <a:t>ЛИЧНЫЙ КАБИНЕТ СОТРУДНИКА БГУИР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295243-3AD8-4664-A19F-2E2A0643F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44597"/>
            <a:ext cx="12192000" cy="1025894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Игнатович Анна Олеговна, группа 890541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2A992-7214-445E-91F7-507E8734178B}"/>
              </a:ext>
            </a:extLst>
          </p:cNvPr>
          <p:cNvSpPr txBox="1"/>
          <p:nvPr/>
        </p:nvSpPr>
        <p:spPr>
          <a:xfrm>
            <a:off x="0" y="13058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ДИПЛОМНЫЙ ПРОЕКТ</a:t>
            </a:r>
            <a:endParaRPr lang="ru-RU" sz="24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FCEDA8C-8943-4D58-9FCB-1B7D29A5DF6C}"/>
              </a:ext>
            </a:extLst>
          </p:cNvPr>
          <p:cNvSpPr/>
          <p:nvPr/>
        </p:nvSpPr>
        <p:spPr>
          <a:xfrm>
            <a:off x="6709893" y="5555213"/>
            <a:ext cx="4611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И.Л. Селезнев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4D4A207-2562-4FC8-B356-83DDA9508046}"/>
              </a:ext>
            </a:extLst>
          </p:cNvPr>
          <p:cNvSpPr/>
          <p:nvPr/>
        </p:nvSpPr>
        <p:spPr>
          <a:xfrm>
            <a:off x="0" y="502567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Белорусский государственный университет информатики и радиоэлектроники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9543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DA588-85B1-417C-A5FB-C58EEBB1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1889852-604F-438A-A49D-A8FDD3F5A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49"/>
            <a:ext cx="12192000" cy="6067426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C7B618F-4E8C-4525-9977-3B77C7638972}"/>
              </a:ext>
            </a:extLst>
          </p:cNvPr>
          <p:cNvSpPr/>
          <p:nvPr/>
        </p:nvSpPr>
        <p:spPr>
          <a:xfrm>
            <a:off x="11526592" y="6297768"/>
            <a:ext cx="50227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623BC-BCD6-47CC-9D75-BD8931C1567D}"/>
              </a:ext>
            </a:extLst>
          </p:cNvPr>
          <p:cNvSpPr txBox="1"/>
          <p:nvPr/>
        </p:nvSpPr>
        <p:spPr>
          <a:xfrm>
            <a:off x="11526592" y="6297768"/>
            <a:ext cx="502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1751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FEAC4-3A3B-4A67-9375-B70BE8E1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070" y="365125"/>
            <a:ext cx="9872730" cy="1325563"/>
          </a:xfrm>
        </p:spPr>
        <p:txBody>
          <a:bodyPr>
            <a:normAutofit/>
          </a:bodyPr>
          <a:lstStyle/>
          <a:p>
            <a:r>
              <a:rPr lang="ru-RU" sz="6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Возможные улучшения: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CA1127-1EDB-4223-AABD-9886A980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068" y="2279561"/>
            <a:ext cx="9872731" cy="38974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Оптимизация баз данных;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Фотографии сотрудников;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Расширение реализованного функционала;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нового функционала.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C6638-6936-4551-8CF6-CED84DA5017B}"/>
              </a:ext>
            </a:extLst>
          </p:cNvPr>
          <p:cNvSpPr txBox="1"/>
          <p:nvPr/>
        </p:nvSpPr>
        <p:spPr>
          <a:xfrm>
            <a:off x="11526592" y="6297768"/>
            <a:ext cx="502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0C67D7-C2E4-4115-BAFE-651325D89D57}"/>
              </a:ext>
            </a:extLst>
          </p:cNvPr>
          <p:cNvSpPr/>
          <p:nvPr/>
        </p:nvSpPr>
        <p:spPr>
          <a:xfrm>
            <a:off x="0" y="1618760"/>
            <a:ext cx="6976056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67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F8B41-9BEE-47C9-9AFB-E7258B71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2592"/>
            <a:ext cx="12192000" cy="1558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БЛАГОДАРЮ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C731A2-76FA-4944-A618-1C1E87C1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098" y="3850783"/>
            <a:ext cx="10194701" cy="23261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4116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6E34F-43BC-4EFB-8004-1EFF7F5C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18" y="347731"/>
            <a:ext cx="11372045" cy="86288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системы:          Функции системы: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63E5B-4F33-4DBB-9B6D-8606D85C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20" y="1893194"/>
            <a:ext cx="5718219" cy="473275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система, способная к интеграции       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с внутренними системами заведения;</a:t>
            </a:r>
          </a:p>
          <a:p>
            <a:pPr>
              <a:lnSpc>
                <a:spcPct val="1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обеспечение коммуникации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 между сотрудниками;</a:t>
            </a:r>
          </a:p>
          <a:p>
            <a:pPr>
              <a:lnSpc>
                <a:spcPct val="1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простой и понятный интерфейс;</a:t>
            </a:r>
          </a:p>
          <a:p>
            <a:pPr>
              <a:lnSpc>
                <a:spcPct val="1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облегчение и систематизация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 рабочего процесса.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7B1C0EC-6058-466A-9B8E-76B759408440}"/>
              </a:ext>
            </a:extLst>
          </p:cNvPr>
          <p:cNvSpPr txBox="1">
            <a:spLocks/>
          </p:cNvSpPr>
          <p:nvPr/>
        </p:nvSpPr>
        <p:spPr>
          <a:xfrm>
            <a:off x="6130343" y="1468174"/>
            <a:ext cx="5718219" cy="5007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и вход в  систему;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личные страницы сотрудников;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три уровня доступа;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фильтрация и просмотр списка сотрудников;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администрирование аккаунтов;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создание и назначение заявлений, событий и заданий;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смена пароля.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5FFDC-D102-4E0B-A791-983627707AB6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DD546D3-F3D5-48DF-9138-368E7E4A562F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04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6F88B-92D2-4E4A-B95C-D16D4462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5368BA-881D-4379-B823-C4102E238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5247" y="1159118"/>
            <a:ext cx="2054362" cy="20543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56129E-7D1B-4EA6-86A4-8EEDD24E6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8" y="1913897"/>
            <a:ext cx="3502336" cy="1511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6891F4-3336-4686-A181-287AFA9F4406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E80F6-0EBF-4291-87D3-C297038B96E5}"/>
              </a:ext>
            </a:extLst>
          </p:cNvPr>
          <p:cNvSpPr txBox="1"/>
          <p:nvPr/>
        </p:nvSpPr>
        <p:spPr>
          <a:xfrm>
            <a:off x="6833857" y="3621913"/>
            <a:ext cx="5971504" cy="292387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Плюсы: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Модульность;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Функциональность.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Минусы:</a:t>
            </a:r>
          </a:p>
          <a:p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Нет поддержки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русского языка;</a:t>
            </a:r>
          </a:p>
          <a:p>
            <a:pPr marL="342900" indent="-342900">
              <a:buFontTx/>
              <a:buChar char="-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Излишне яркое.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B3089A-05D9-4079-AB8F-3ACA73953599}"/>
              </a:ext>
            </a:extLst>
          </p:cNvPr>
          <p:cNvSpPr/>
          <p:nvPr/>
        </p:nvSpPr>
        <p:spPr>
          <a:xfrm>
            <a:off x="343437" y="3621913"/>
            <a:ext cx="6160393" cy="298543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Плюсы:   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Минимализм;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Интеграция с сайтом 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для найма.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Минусы: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Преимущественно для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отдела кадров;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Ограниченная поддержка.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74BF705-4CFD-4C52-A990-53E03046C1A1}"/>
              </a:ext>
            </a:extLst>
          </p:cNvPr>
          <p:cNvSpPr/>
          <p:nvPr/>
        </p:nvSpPr>
        <p:spPr>
          <a:xfrm>
            <a:off x="343438" y="520074"/>
            <a:ext cx="53240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6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Аналоги</a:t>
            </a:r>
            <a:r>
              <a:rPr lang="ru-RU" sz="54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54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53AC2C0-8127-40C7-9B9B-2210A200C3ED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CF4932-19B4-4C37-BD08-63AEDB446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0111"/>
            <a:ext cx="4373820" cy="11229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6B14D2-9666-49E8-8F4F-EFA8ADB3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8" y="3491444"/>
            <a:ext cx="2761851" cy="28455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9119A6-EDC7-4D0C-9326-10DA689B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341" y="365126"/>
            <a:ext cx="2833146" cy="28331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65F05F-2701-48AA-AA81-7A0BD4C6B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477" y="3695262"/>
            <a:ext cx="2367762" cy="23677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4B9FB5-E7F3-4F8C-9B8A-93FD70A26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0187" y="3664974"/>
            <a:ext cx="2698154" cy="2428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D68909-D8C4-414C-8A19-2139E7587783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298DCF4-164E-42F3-A531-97DF784C172F}"/>
              </a:ext>
            </a:extLst>
          </p:cNvPr>
          <p:cNvSpPr/>
          <p:nvPr/>
        </p:nvSpPr>
        <p:spPr>
          <a:xfrm>
            <a:off x="343438" y="520074"/>
            <a:ext cx="53240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6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  <a:r>
              <a:rPr lang="ru-RU" sz="54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5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3324848-5205-4079-98B9-BE2CDAC0718C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0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207EB-2B19-4FAD-942D-D7B573A4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7C1776E-FF94-4034-A927-69C2E3F37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7" t="22212" r="30322" b="19247"/>
          <a:stretch/>
        </p:blipFill>
        <p:spPr>
          <a:xfrm>
            <a:off x="0" y="2337860"/>
            <a:ext cx="5912174" cy="4447327"/>
          </a:xfrm>
        </p:spPr>
      </p:pic>
      <p:pic>
        <p:nvPicPr>
          <p:cNvPr id="11" name="Объект 8">
            <a:extLst>
              <a:ext uri="{FF2B5EF4-FFF2-40B4-BE49-F238E27FC236}">
                <a16:creationId xmlns:a16="http://schemas.microsoft.com/office/drawing/2014/main" id="{2FF0B2A0-9E7B-4156-A58A-0FBD0BC775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7" t="11967" r="31631" b="12847"/>
          <a:stretch/>
        </p:blipFill>
        <p:spPr>
          <a:xfrm>
            <a:off x="5621894" y="78588"/>
            <a:ext cx="6226668" cy="6414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A4807-D23A-4B9C-9AC7-D5AF289F2CBE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4110C72-EC95-4B75-9ED5-02285C1770FA}"/>
              </a:ext>
            </a:extLst>
          </p:cNvPr>
          <p:cNvSpPr/>
          <p:nvPr/>
        </p:nvSpPr>
        <p:spPr>
          <a:xfrm>
            <a:off x="343438" y="520074"/>
            <a:ext cx="53240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6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r>
              <a:rPr lang="ru-RU" sz="54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5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1F1FD8F-7408-419E-953C-C6E217E1A06A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75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DB993-AF49-411F-8659-06625283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DFD31CA9-209A-4343-81BA-DE53C92F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" name="Объект 4">
            <a:extLst>
              <a:ext uri="{FF2B5EF4-FFF2-40B4-BE49-F238E27FC236}">
                <a16:creationId xmlns:a16="http://schemas.microsoft.com/office/drawing/2014/main" id="{044666FB-A802-4510-9349-4F7E7999B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6067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9846DB-48D4-4078-9C3A-42108AAD54B4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0925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9D70D-21AA-4146-B380-8692BD00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17470A-DF72-4136-8F7C-C02B7499137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3D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1C0C44B-88DC-46D7-B713-9F6A65F24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3" b="21015"/>
          <a:stretch/>
        </p:blipFill>
        <p:spPr>
          <a:xfrm>
            <a:off x="-1" y="4701225"/>
            <a:ext cx="12192000" cy="2015618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8D27FA-2A19-4B1E-8C6A-959A7D4DF3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82" b="14826"/>
          <a:stretch/>
        </p:blipFill>
        <p:spPr>
          <a:xfrm>
            <a:off x="0" y="2190809"/>
            <a:ext cx="12192000" cy="23574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184DE7-6752-494A-A4F6-074C537726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5439" r="123" b="23437"/>
          <a:stretch/>
        </p:blipFill>
        <p:spPr>
          <a:xfrm>
            <a:off x="0" y="141157"/>
            <a:ext cx="12192000" cy="1896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0D3EDA-E6B7-45A2-B94C-FD22C96FE901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6894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E5A5E-EEA4-4542-A09D-536D2DEE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B1DC59-0FD3-49AB-ACA3-B71C76E6A7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3" t="21529" r="34063" b="15678"/>
          <a:stretch/>
        </p:blipFill>
        <p:spPr>
          <a:xfrm>
            <a:off x="8159750" y="1512093"/>
            <a:ext cx="3911600" cy="38338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F805D7-40D5-4D30-97B2-F6EBCF8D8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4" t="21710" r="34063" b="21115"/>
          <a:stretch/>
        </p:blipFill>
        <p:spPr>
          <a:xfrm>
            <a:off x="95250" y="1481931"/>
            <a:ext cx="3911600" cy="34909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9951B46-98A6-47A8-91BB-8DDC3A75E2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3" t="8072" r="33854" b="7862"/>
          <a:stretch/>
        </p:blipFill>
        <p:spPr>
          <a:xfrm>
            <a:off x="4127500" y="681037"/>
            <a:ext cx="3911600" cy="5092700"/>
          </a:xfrm>
          <a:prstGeom prst="rect">
            <a:avLst/>
          </a:prstGeo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D7A8E662-7556-41BE-AA58-365507A1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2850C-65E2-40D9-9AF8-B840BB2C109D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502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1C9ED-983E-491F-9F94-EB052A13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E3A655C-666E-4748-853C-C2537F24F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9"/>
          <a:stretch/>
        </p:blipFill>
        <p:spPr>
          <a:xfrm>
            <a:off x="0" y="365125"/>
            <a:ext cx="12192000" cy="61023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4932C-EFA6-4219-A84E-45AD3463875C}"/>
              </a:ext>
            </a:extLst>
          </p:cNvPr>
          <p:cNvSpPr txBox="1"/>
          <p:nvPr/>
        </p:nvSpPr>
        <p:spPr>
          <a:xfrm>
            <a:off x="11526591" y="6297768"/>
            <a:ext cx="489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748273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188</Words>
  <Application>Microsoft Office PowerPoint</Application>
  <PresentationFormat>Широкоэкранный</PresentationFormat>
  <Paragraphs>77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 ЛИЧНЫЙ КАБИНЕТ СОТРУДНИКА БГУИР </vt:lpstr>
      <vt:lpstr>Задачи системы:          Функции системы:</vt:lpstr>
      <vt:lpstr> </vt:lpstr>
      <vt:lpstr>Презентация PowerPoint</vt:lpstr>
      <vt:lpstr> 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Возможные улучшения:</vt:lpstr>
      <vt:lpstr>БЛАГОДАРЮ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 ЛИЧНЫЙ КАБИНЕТ СОТРУДНИКА БГУИР </dc:title>
  <dc:creator>Kwartz Shui</dc:creator>
  <cp:lastModifiedBy>Kwartz Shui</cp:lastModifiedBy>
  <cp:revision>29</cp:revision>
  <dcterms:created xsi:type="dcterms:W3CDTF">2023-05-17T13:43:25Z</dcterms:created>
  <dcterms:modified xsi:type="dcterms:W3CDTF">2023-05-26T18:59:49Z</dcterms:modified>
</cp:coreProperties>
</file>