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B9"/>
    <a:srgbClr val="B3D5CC"/>
    <a:srgbClr val="8DC1B3"/>
    <a:srgbClr val="7A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5384-2E3A-457C-984B-7DD54F66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FC4DE-5154-4B5E-8E8A-11141BB9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9CB2FF-5E49-44E4-B0DC-CC1B4C72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A71E9-9F17-43BF-8978-3C30F1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A5723-77CA-46AD-8C00-6EB3884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371F2-62AE-48B6-BFDC-8FD70292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F96FE-C6F7-47E1-AC4C-3C2AC0C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866F8-D8C8-41AE-9B92-40857D5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D5615-41BE-4DC7-8180-CECF08C6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9D585-D30B-4D49-9D7C-451A59F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1B23E3-D080-47CB-A153-11448953E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03C0D-A83F-42AA-8310-85AF79EA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F78A5-0B3D-4E41-8F4F-CA689A0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8AD6-C059-4635-A4C5-1E5B4DC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EE053-382D-4C5F-8D72-065B40A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6AE24-31DB-49DE-8DB3-2E228D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D6FCD-377B-4682-9149-4448641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2CF64-972A-4509-BAFD-F98BF43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0D753-52EC-4808-AE75-42E98C5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E2D41-19AF-4A6E-BFCF-6623DAE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A41A-1D88-4FD8-BEA4-8E3B1A5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A9D36-0149-4817-92EC-4DFCB099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56E6E-F210-42CF-ACD2-2778BBBB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AF739-391D-4563-81B2-917EB3D5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B5054-114E-4131-B0B5-DF6A4B4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42BE3-8E4C-4FE0-8714-B2AEF967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A0BC3-CE64-492B-A78C-3D68D4D0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03150-98FC-4F60-87F6-A16861AB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A2DCF-2C17-431C-8C9D-365E2E3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893FE-CDBD-4362-B561-393BD92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0E4248-6680-457F-A5C1-E3C67FA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7B7-6AC2-421C-AA0A-92B1EEE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F62E63-084F-4461-B69C-A4C378A1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F2366-E856-4BC9-9C65-98D07B9A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203C8A-E040-4430-90DC-DC1D9623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577420-3860-40E2-B4F0-50878BBC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C5585-3478-4C36-908A-B0A5742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DBC5F7-226A-4CB8-9980-F0730A6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E4E605-2CBE-40D5-AB32-90EDEA4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B926F-DC83-4E39-ADA7-78A457B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F6FBB7-2F71-4C77-946C-3A9F51D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559B7-1C6E-4649-BCC9-1D33182F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632B96-B051-435D-83F1-5497C30E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FE0CC3-0788-4CDD-A5B3-0763D8E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08B8C2-5F02-434D-9C35-90EB9F2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B1044-00AF-4702-B1E7-A0FAD56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EEB4-878A-4E7E-ABB2-60C4C03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7C289-1AC2-4C74-88B2-6C1ED8B9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CBC610-1F7F-4D42-AAB5-6ECA2505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34DA-3797-41BD-9A91-0D2E1F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A01FE-36C0-4EA4-A68B-4DB5DE6E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438C-A2F2-45DF-9A20-DCBBF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E751E-AD41-428A-9BE2-A6DF0F8E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F5203-1EFF-4869-BA1C-5FDCAF630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25DB16-02A4-4945-AA57-FB3BC1C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51AEA-5671-4FA8-8644-C74E1DC6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27D2D-0A61-40E4-B993-F8A5E4CD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149F6-F72F-4AAF-8961-1F7619B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5752-F84F-4938-8861-AE911E8D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1F719-6B71-4D6F-ADAF-2466F570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420B2-7937-4AF0-B859-B480BD05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2C1B-722E-4C72-A04D-46E73AC87AA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E6022-5E48-46E3-BCDB-2FF9B42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034B-7318-4E85-9123-AA471AC3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CF96-31B3-4190-8EEC-91EC3C55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0796"/>
            <a:ext cx="12192000" cy="28990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7200" b="1" dirty="0">
                <a:latin typeface="Arial" panose="020B0604020202020204" pitchFamily="34" charset="0"/>
                <a:cs typeface="Arial" panose="020B0604020202020204" pitchFamily="34" charset="0"/>
              </a:rPr>
              <a:t>ЛИЧНЫЙ КАБИНЕТ СОТРУДНИКА БГУИР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95243-3AD8-4664-A19F-2E2A0643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596"/>
            <a:ext cx="9912439" cy="2270729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Игнатович Анна Олеговна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И.Л. Селезнев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2A992-7214-445E-91F7-507E8734178B}"/>
              </a:ext>
            </a:extLst>
          </p:cNvPr>
          <p:cNvSpPr txBox="1"/>
          <p:nvPr/>
        </p:nvSpPr>
        <p:spPr>
          <a:xfrm>
            <a:off x="0" y="12607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954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588-85B1-417C-A5FB-C58EEBB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889852-604F-438A-A49D-A8FDD3F5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49"/>
            <a:ext cx="12192000" cy="606742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623BC-BCD6-47CC-9D75-BD8931C1567D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751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F8B41-9BEE-47C9-9AFB-E7258B7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592"/>
            <a:ext cx="12192000" cy="15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731A2-76FA-4944-A618-1C1E87C1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8" y="3850783"/>
            <a:ext cx="10194701" cy="23261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11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E34F-43BC-4EFB-8004-1EFF7F5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8" y="347730"/>
            <a:ext cx="11372045" cy="144149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системы:              Функции системы: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3E5B-4F33-4DBB-9B6D-8606D85C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825624"/>
            <a:ext cx="5718219" cy="4890707"/>
          </a:xfrm>
        </p:spPr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система, способная к интеграции                      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с внутренними системами заведения;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коммуникации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между сотрудниками;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простой и понятный интерфейс;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облегчение и систематизация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рабочего процесса.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7B1C0EC-6058-466A-9B8E-76B759408440}"/>
              </a:ext>
            </a:extLst>
          </p:cNvPr>
          <p:cNvSpPr txBox="1">
            <a:spLocks/>
          </p:cNvSpPr>
          <p:nvPr/>
        </p:nvSpPr>
        <p:spPr>
          <a:xfrm>
            <a:off x="6130343" y="1807423"/>
            <a:ext cx="5718219" cy="4890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вход в  систему;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личные страницы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три уровня доступа;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и просмотр списка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 аккаунтов;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и назначение заявлений, событий и заданий;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смена пароля.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FFDC-D102-4E0B-A791-983627707AB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004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6F88B-92D2-4E4A-B95C-D16D4462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368BA-881D-4379-B823-C4102E23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280"/>
            <a:ext cx="4351338" cy="4351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56129E-7D1B-4EA6-86A4-8EEDD24E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034" y="2533187"/>
            <a:ext cx="5778858" cy="249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76CA6-8A7C-4CA8-8C68-1995857710D5}"/>
              </a:ext>
            </a:extLst>
          </p:cNvPr>
          <p:cNvSpPr txBox="1"/>
          <p:nvPr/>
        </p:nvSpPr>
        <p:spPr>
          <a:xfrm>
            <a:off x="965915" y="648549"/>
            <a:ext cx="8667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r>
              <a:rPr lang="ru-RU" sz="4400" dirty="0">
                <a:solidFill>
                  <a:srgbClr val="3DB3B9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891F4-3336-4686-A181-287AFA9F440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05F4B-4B58-43B1-9BDF-DFCD5DB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CF4932-19B4-4C37-BD08-63AEDB44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082" y="754941"/>
            <a:ext cx="6010275" cy="1543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B14D2-9666-49E8-8F4F-EFA8ADB3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905293"/>
            <a:ext cx="3457575" cy="3562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9119A6-EDC7-4D0C-9326-10DA689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985" y="400050"/>
            <a:ext cx="2724150" cy="2724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5F05F-2701-48AA-AA81-7A0BD4C6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68" y="3429000"/>
            <a:ext cx="2695575" cy="2695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B9FB5-E7F3-4F8C-9B8A-93FD70A2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220" y="3124200"/>
            <a:ext cx="3333750" cy="300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68909-D8C4-414C-8A19-2139E7587783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4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07EB-2B19-4FAD-942D-D7B573A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C1776E-FF94-4034-A927-69C2E3F3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t="22212" r="30322" b="19247"/>
          <a:stretch/>
        </p:blipFill>
        <p:spPr>
          <a:xfrm>
            <a:off x="152399" y="1435100"/>
            <a:ext cx="5689600" cy="4279900"/>
          </a:xfrm>
        </p:spPr>
      </p:pic>
      <p:pic>
        <p:nvPicPr>
          <p:cNvPr id="11" name="Объект 8">
            <a:extLst>
              <a:ext uri="{FF2B5EF4-FFF2-40B4-BE49-F238E27FC236}">
                <a16:creationId xmlns:a16="http://schemas.microsoft.com/office/drawing/2014/main" id="{2FF0B2A0-9E7B-4156-A58A-0FBD0BC77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7" t="11967" r="31631" b="12847"/>
          <a:stretch/>
        </p:blipFill>
        <p:spPr>
          <a:xfrm>
            <a:off x="6362702" y="642391"/>
            <a:ext cx="5410198" cy="5573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A4807-D23A-4B9C-9AC7-D5AF289F2CBE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97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B993-AF49-411F-8659-0662528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FD31CA9-209A-4343-81BA-DE53C92F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044666FB-A802-4510-9349-4F7E7999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06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846DB-48D4-4078-9C3A-42108AAD54B4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92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D70D-21AA-4146-B380-8692BD0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7470A-DF72-4136-8F7C-C02B749913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3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1C0C44B-88DC-46D7-B713-9F6A65F2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3" b="21015"/>
          <a:stretch/>
        </p:blipFill>
        <p:spPr>
          <a:xfrm>
            <a:off x="-1" y="4701225"/>
            <a:ext cx="12192000" cy="201561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8D27FA-2A19-4B1E-8C6A-959A7D4DF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2" b="14826"/>
          <a:stretch/>
        </p:blipFill>
        <p:spPr>
          <a:xfrm>
            <a:off x="0" y="2190809"/>
            <a:ext cx="12192000" cy="23574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184DE7-6752-494A-A4F6-074C53772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439" r="123" b="23437"/>
          <a:stretch/>
        </p:blipFill>
        <p:spPr>
          <a:xfrm>
            <a:off x="0" y="141157"/>
            <a:ext cx="12192000" cy="189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D3EDA-E6B7-45A2-B94C-FD22C96FE901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6894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E5A5E-EEA4-4542-A09D-536D2D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B1DC59-0FD3-49AB-ACA3-B71C76E6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21529" r="34063" b="15678"/>
          <a:stretch/>
        </p:blipFill>
        <p:spPr>
          <a:xfrm>
            <a:off x="8159750" y="1512093"/>
            <a:ext cx="3911600" cy="3833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F805D7-40D5-4D30-97B2-F6EBCF8D8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21710" r="34063" b="21115"/>
          <a:stretch/>
        </p:blipFill>
        <p:spPr>
          <a:xfrm>
            <a:off x="95250" y="1481931"/>
            <a:ext cx="3911600" cy="3490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951B46-98A6-47A8-91BB-8DDC3A75E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3" t="8072" r="33854" b="7862"/>
          <a:stretch/>
        </p:blipFill>
        <p:spPr>
          <a:xfrm>
            <a:off x="4127500" y="681037"/>
            <a:ext cx="3911600" cy="50927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D7A8E662-7556-41BE-AA58-365507A1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2850C-65E2-40D9-9AF8-B840BB2C109D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502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C9ED-983E-491F-9F94-EB052A13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3A655C-666E-4748-853C-C2537F24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9"/>
          <a:stretch/>
        </p:blipFill>
        <p:spPr>
          <a:xfrm>
            <a:off x="0" y="365125"/>
            <a:ext cx="12192000" cy="61023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4932C-EFA6-4219-A84E-45AD3463875C}"/>
              </a:ext>
            </a:extLst>
          </p:cNvPr>
          <p:cNvSpPr txBox="1"/>
          <p:nvPr/>
        </p:nvSpPr>
        <p:spPr>
          <a:xfrm>
            <a:off x="11526591" y="6297768"/>
            <a:ext cx="48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74827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107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 ЛИЧНЫЙ КАБИНЕТ СОТРУДНИКА БГУИР </vt:lpstr>
      <vt:lpstr>Цели системы:              Функции системы:</vt:lpstr>
      <vt:lpstr> </vt:lpstr>
      <vt:lpstr> 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ЛИЧНЫЙ КАБИНЕТ СОТРУДНИКА БГУИР </dc:title>
  <dc:creator>Kwartz Shui</dc:creator>
  <cp:lastModifiedBy>Kwartz Shui</cp:lastModifiedBy>
  <cp:revision>8</cp:revision>
  <dcterms:created xsi:type="dcterms:W3CDTF">2023-05-17T13:43:25Z</dcterms:created>
  <dcterms:modified xsi:type="dcterms:W3CDTF">2023-05-17T17:15:51Z</dcterms:modified>
</cp:coreProperties>
</file>