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74" r:id="rId4"/>
    <p:sldId id="258" r:id="rId5"/>
    <p:sldId id="260" r:id="rId6"/>
    <p:sldId id="264" r:id="rId7"/>
    <p:sldId id="272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116DA-C5F8-493E-97B9-3A11340FCF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C1D5E6-35F5-4B55-8BD5-4ED1B7C9C4B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Able to clean the data of unwanted characters words, or slangs</a:t>
          </a:r>
          <a:endParaRPr lang="en-US" sz="1800" dirty="0"/>
        </a:p>
      </dgm:t>
    </dgm:pt>
    <dgm:pt modelId="{CD5B36A4-590A-4846-A763-D586A09A6AEB}" type="parTrans" cxnId="{47804EB8-1FE4-4662-A39F-078A651DE6F3}">
      <dgm:prSet/>
      <dgm:spPr/>
      <dgm:t>
        <a:bodyPr/>
        <a:lstStyle/>
        <a:p>
          <a:endParaRPr lang="en-US"/>
        </a:p>
      </dgm:t>
    </dgm:pt>
    <dgm:pt modelId="{8BA4D205-5E97-4853-BAF2-300DC67A2B1A}" type="sibTrans" cxnId="{47804EB8-1FE4-4662-A39F-078A651DE6F3}">
      <dgm:prSet/>
      <dgm:spPr/>
      <dgm:t>
        <a:bodyPr/>
        <a:lstStyle/>
        <a:p>
          <a:endParaRPr lang="en-US"/>
        </a:p>
      </dgm:t>
    </dgm:pt>
    <dgm:pt modelId="{171D7CBA-304A-4898-B27D-57D05AC12F9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Able to classify or group data based on the same intent</a:t>
          </a:r>
          <a:endParaRPr lang="en-US" sz="1800" dirty="0"/>
        </a:p>
      </dgm:t>
    </dgm:pt>
    <dgm:pt modelId="{F1200989-D1DE-45B4-BC4B-C44351979CCD}" type="parTrans" cxnId="{36CDF019-2AD6-45CE-B757-877F36FCDECA}">
      <dgm:prSet/>
      <dgm:spPr/>
      <dgm:t>
        <a:bodyPr/>
        <a:lstStyle/>
        <a:p>
          <a:endParaRPr lang="en-US"/>
        </a:p>
      </dgm:t>
    </dgm:pt>
    <dgm:pt modelId="{A4FBDC24-9CEA-4269-86BF-940E4DFD8FE2}" type="sibTrans" cxnId="{36CDF019-2AD6-45CE-B757-877F36FCDECA}">
      <dgm:prSet/>
      <dgm:spPr/>
      <dgm:t>
        <a:bodyPr/>
        <a:lstStyle/>
        <a:p>
          <a:endParaRPr lang="en-US"/>
        </a:p>
      </dgm:t>
    </dgm:pt>
    <dgm:pt modelId="{36FB1427-5321-4700-8791-3B9ACFB328E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Can summarise those groups of data or create word frequency chart</a:t>
          </a:r>
          <a:endParaRPr lang="en-US" sz="1800" dirty="0"/>
        </a:p>
      </dgm:t>
    </dgm:pt>
    <dgm:pt modelId="{68AFB3DC-F1C2-45FA-B056-FCB65B4ADFCE}" type="parTrans" cxnId="{FCE2D299-30DE-45AB-96E8-973AA68FF118}">
      <dgm:prSet/>
      <dgm:spPr/>
      <dgm:t>
        <a:bodyPr/>
        <a:lstStyle/>
        <a:p>
          <a:endParaRPr lang="en-US"/>
        </a:p>
      </dgm:t>
    </dgm:pt>
    <dgm:pt modelId="{339B3D91-EEDB-4907-9D1E-19947CC07AF6}" type="sibTrans" cxnId="{FCE2D299-30DE-45AB-96E8-973AA68FF118}">
      <dgm:prSet/>
      <dgm:spPr/>
      <dgm:t>
        <a:bodyPr/>
        <a:lstStyle/>
        <a:p>
          <a:endParaRPr lang="en-US"/>
        </a:p>
      </dgm:t>
    </dgm:pt>
    <dgm:pt modelId="{9C8C611B-5D05-4011-9511-887A969E2642}" type="pres">
      <dgm:prSet presAssocID="{ED8116DA-C5F8-493E-97B9-3A11340FCF07}" presName="root" presStyleCnt="0">
        <dgm:presLayoutVars>
          <dgm:dir/>
          <dgm:resizeHandles val="exact"/>
        </dgm:presLayoutVars>
      </dgm:prSet>
      <dgm:spPr/>
    </dgm:pt>
    <dgm:pt modelId="{8C44FF72-8A66-4903-B8AC-4F5A536A3D50}" type="pres">
      <dgm:prSet presAssocID="{A8C1D5E6-35F5-4B55-8BD5-4ED1B7C9C4B3}" presName="compNode" presStyleCnt="0"/>
      <dgm:spPr/>
    </dgm:pt>
    <dgm:pt modelId="{963B634E-D92F-4D37-B2E9-86F5A3D2C422}" type="pres">
      <dgm:prSet presAssocID="{A8C1D5E6-35F5-4B55-8BD5-4ED1B7C9C4B3}" presName="iconBgRect" presStyleLbl="bgShp" presStyleIdx="0" presStyleCnt="3"/>
      <dgm:spPr/>
    </dgm:pt>
    <dgm:pt modelId="{72223301-738F-41E7-B5B9-E5B6A07D9368}" type="pres">
      <dgm:prSet presAssocID="{A8C1D5E6-35F5-4B55-8BD5-4ED1B7C9C4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B0DA11CA-2231-4B3A-B0CB-A88F64F9FC6A}" type="pres">
      <dgm:prSet presAssocID="{A8C1D5E6-35F5-4B55-8BD5-4ED1B7C9C4B3}" presName="spaceRect" presStyleCnt="0"/>
      <dgm:spPr/>
    </dgm:pt>
    <dgm:pt modelId="{65785D38-0938-4E77-ACD5-438CF2DE0FEB}" type="pres">
      <dgm:prSet presAssocID="{A8C1D5E6-35F5-4B55-8BD5-4ED1B7C9C4B3}" presName="textRect" presStyleLbl="revTx" presStyleIdx="0" presStyleCnt="3">
        <dgm:presLayoutVars>
          <dgm:chMax val="1"/>
          <dgm:chPref val="1"/>
        </dgm:presLayoutVars>
      </dgm:prSet>
      <dgm:spPr/>
    </dgm:pt>
    <dgm:pt modelId="{8BA1B86E-5178-4CDF-AC4A-CCAB2C40AA33}" type="pres">
      <dgm:prSet presAssocID="{8BA4D205-5E97-4853-BAF2-300DC67A2B1A}" presName="sibTrans" presStyleCnt="0"/>
      <dgm:spPr/>
    </dgm:pt>
    <dgm:pt modelId="{CF499CD6-1FB6-4B0C-8B94-7C98F1A6C1DC}" type="pres">
      <dgm:prSet presAssocID="{171D7CBA-304A-4898-B27D-57D05AC12F9B}" presName="compNode" presStyleCnt="0"/>
      <dgm:spPr/>
    </dgm:pt>
    <dgm:pt modelId="{E6226F5A-A81F-49B7-9A6B-3B7B2775C6DD}" type="pres">
      <dgm:prSet presAssocID="{171D7CBA-304A-4898-B27D-57D05AC12F9B}" presName="iconBgRect" presStyleLbl="bgShp" presStyleIdx="1" presStyleCnt="3"/>
      <dgm:spPr/>
    </dgm:pt>
    <dgm:pt modelId="{5EE3A589-B775-440D-AF15-FC1C8678B821}" type="pres">
      <dgm:prSet presAssocID="{171D7CBA-304A-4898-B27D-57D05AC12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BC2B7D-F25F-40C1-ABF4-B0B26567C259}" type="pres">
      <dgm:prSet presAssocID="{171D7CBA-304A-4898-B27D-57D05AC12F9B}" presName="spaceRect" presStyleCnt="0"/>
      <dgm:spPr/>
    </dgm:pt>
    <dgm:pt modelId="{0854CF2B-7202-4EC6-B05A-AFE162139F1A}" type="pres">
      <dgm:prSet presAssocID="{171D7CBA-304A-4898-B27D-57D05AC12F9B}" presName="textRect" presStyleLbl="revTx" presStyleIdx="1" presStyleCnt="3">
        <dgm:presLayoutVars>
          <dgm:chMax val="1"/>
          <dgm:chPref val="1"/>
        </dgm:presLayoutVars>
      </dgm:prSet>
      <dgm:spPr/>
    </dgm:pt>
    <dgm:pt modelId="{B0B883C2-68CD-4155-A0BE-534653E6B8A3}" type="pres">
      <dgm:prSet presAssocID="{A4FBDC24-9CEA-4269-86BF-940E4DFD8FE2}" presName="sibTrans" presStyleCnt="0"/>
      <dgm:spPr/>
    </dgm:pt>
    <dgm:pt modelId="{49F58B8A-E50D-4D3D-8584-C504A94308CD}" type="pres">
      <dgm:prSet presAssocID="{36FB1427-5321-4700-8791-3B9ACFB328E7}" presName="compNode" presStyleCnt="0"/>
      <dgm:spPr/>
    </dgm:pt>
    <dgm:pt modelId="{447870F2-563A-4E5A-BE74-4D904648F3FD}" type="pres">
      <dgm:prSet presAssocID="{36FB1427-5321-4700-8791-3B9ACFB328E7}" presName="iconBgRect" presStyleLbl="bgShp" presStyleIdx="2" presStyleCnt="3"/>
      <dgm:spPr/>
    </dgm:pt>
    <dgm:pt modelId="{C127ECBF-7395-4B32-9C98-B2425D0CB2A4}" type="pres">
      <dgm:prSet presAssocID="{36FB1427-5321-4700-8791-3B9ACFB328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D0BE740-825A-4D62-A290-506FD1EE81D5}" type="pres">
      <dgm:prSet presAssocID="{36FB1427-5321-4700-8791-3B9ACFB328E7}" presName="spaceRect" presStyleCnt="0"/>
      <dgm:spPr/>
    </dgm:pt>
    <dgm:pt modelId="{A104586B-F914-47EB-90D2-0C7903908C26}" type="pres">
      <dgm:prSet presAssocID="{36FB1427-5321-4700-8791-3B9ACFB328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CDF019-2AD6-45CE-B757-877F36FCDECA}" srcId="{ED8116DA-C5F8-493E-97B9-3A11340FCF07}" destId="{171D7CBA-304A-4898-B27D-57D05AC12F9B}" srcOrd="1" destOrd="0" parTransId="{F1200989-D1DE-45B4-BC4B-C44351979CCD}" sibTransId="{A4FBDC24-9CEA-4269-86BF-940E4DFD8FE2}"/>
    <dgm:cxn modelId="{6391C51F-A533-4D1A-B239-AC935220990D}" type="presOf" srcId="{36FB1427-5321-4700-8791-3B9ACFB328E7}" destId="{A104586B-F914-47EB-90D2-0C7903908C26}" srcOrd="0" destOrd="0" presId="urn:microsoft.com/office/officeart/2018/5/layout/IconCircleLabelList"/>
    <dgm:cxn modelId="{7D591E6A-BB60-4E92-96F1-4B1732175DCE}" type="presOf" srcId="{171D7CBA-304A-4898-B27D-57D05AC12F9B}" destId="{0854CF2B-7202-4EC6-B05A-AFE162139F1A}" srcOrd="0" destOrd="0" presId="urn:microsoft.com/office/officeart/2018/5/layout/IconCircleLabelList"/>
    <dgm:cxn modelId="{C6BD4A97-2CBF-48A1-A2DF-0D3E79125D44}" type="presOf" srcId="{A8C1D5E6-35F5-4B55-8BD5-4ED1B7C9C4B3}" destId="{65785D38-0938-4E77-ACD5-438CF2DE0FEB}" srcOrd="0" destOrd="0" presId="urn:microsoft.com/office/officeart/2018/5/layout/IconCircleLabelList"/>
    <dgm:cxn modelId="{FCE2D299-30DE-45AB-96E8-973AA68FF118}" srcId="{ED8116DA-C5F8-493E-97B9-3A11340FCF07}" destId="{36FB1427-5321-4700-8791-3B9ACFB328E7}" srcOrd="2" destOrd="0" parTransId="{68AFB3DC-F1C2-45FA-B056-FCB65B4ADFCE}" sibTransId="{339B3D91-EEDB-4907-9D1E-19947CC07AF6}"/>
    <dgm:cxn modelId="{47804EB8-1FE4-4662-A39F-078A651DE6F3}" srcId="{ED8116DA-C5F8-493E-97B9-3A11340FCF07}" destId="{A8C1D5E6-35F5-4B55-8BD5-4ED1B7C9C4B3}" srcOrd="0" destOrd="0" parTransId="{CD5B36A4-590A-4846-A763-D586A09A6AEB}" sibTransId="{8BA4D205-5E97-4853-BAF2-300DC67A2B1A}"/>
    <dgm:cxn modelId="{64B0D5E1-EED1-4F86-9F37-391C1F0B39C9}" type="presOf" srcId="{ED8116DA-C5F8-493E-97B9-3A11340FCF07}" destId="{9C8C611B-5D05-4011-9511-887A969E2642}" srcOrd="0" destOrd="0" presId="urn:microsoft.com/office/officeart/2018/5/layout/IconCircleLabelList"/>
    <dgm:cxn modelId="{211B503E-ECDB-4088-9F32-74137F4C3268}" type="presParOf" srcId="{9C8C611B-5D05-4011-9511-887A969E2642}" destId="{8C44FF72-8A66-4903-B8AC-4F5A536A3D50}" srcOrd="0" destOrd="0" presId="urn:microsoft.com/office/officeart/2018/5/layout/IconCircleLabelList"/>
    <dgm:cxn modelId="{9F87DAC7-F532-44DE-80CD-C123E14EBA56}" type="presParOf" srcId="{8C44FF72-8A66-4903-B8AC-4F5A536A3D50}" destId="{963B634E-D92F-4D37-B2E9-86F5A3D2C422}" srcOrd="0" destOrd="0" presId="urn:microsoft.com/office/officeart/2018/5/layout/IconCircleLabelList"/>
    <dgm:cxn modelId="{3DD4607B-A3EA-442F-A5CD-3A6F97E2B642}" type="presParOf" srcId="{8C44FF72-8A66-4903-B8AC-4F5A536A3D50}" destId="{72223301-738F-41E7-B5B9-E5B6A07D9368}" srcOrd="1" destOrd="0" presId="urn:microsoft.com/office/officeart/2018/5/layout/IconCircleLabelList"/>
    <dgm:cxn modelId="{3253CA77-B9BC-4E21-9856-F9D48B049E22}" type="presParOf" srcId="{8C44FF72-8A66-4903-B8AC-4F5A536A3D50}" destId="{B0DA11CA-2231-4B3A-B0CB-A88F64F9FC6A}" srcOrd="2" destOrd="0" presId="urn:microsoft.com/office/officeart/2018/5/layout/IconCircleLabelList"/>
    <dgm:cxn modelId="{190176C8-CEF4-4121-92D1-058FD5B3F20F}" type="presParOf" srcId="{8C44FF72-8A66-4903-B8AC-4F5A536A3D50}" destId="{65785D38-0938-4E77-ACD5-438CF2DE0FEB}" srcOrd="3" destOrd="0" presId="urn:microsoft.com/office/officeart/2018/5/layout/IconCircleLabelList"/>
    <dgm:cxn modelId="{A53BEF91-23BD-45CF-8C18-41955E5D1500}" type="presParOf" srcId="{9C8C611B-5D05-4011-9511-887A969E2642}" destId="{8BA1B86E-5178-4CDF-AC4A-CCAB2C40AA33}" srcOrd="1" destOrd="0" presId="urn:microsoft.com/office/officeart/2018/5/layout/IconCircleLabelList"/>
    <dgm:cxn modelId="{0916B129-C6CD-477A-8E6E-BC942725D10A}" type="presParOf" srcId="{9C8C611B-5D05-4011-9511-887A969E2642}" destId="{CF499CD6-1FB6-4B0C-8B94-7C98F1A6C1DC}" srcOrd="2" destOrd="0" presId="urn:microsoft.com/office/officeart/2018/5/layout/IconCircleLabelList"/>
    <dgm:cxn modelId="{D7D69A30-B689-4801-9375-DE9AA4F60E50}" type="presParOf" srcId="{CF499CD6-1FB6-4B0C-8B94-7C98F1A6C1DC}" destId="{E6226F5A-A81F-49B7-9A6B-3B7B2775C6DD}" srcOrd="0" destOrd="0" presId="urn:microsoft.com/office/officeart/2018/5/layout/IconCircleLabelList"/>
    <dgm:cxn modelId="{2C030CC6-5B82-411E-AB7E-9054D69F4E63}" type="presParOf" srcId="{CF499CD6-1FB6-4B0C-8B94-7C98F1A6C1DC}" destId="{5EE3A589-B775-440D-AF15-FC1C8678B821}" srcOrd="1" destOrd="0" presId="urn:microsoft.com/office/officeart/2018/5/layout/IconCircleLabelList"/>
    <dgm:cxn modelId="{7864C389-30E0-4FF7-A76F-4E155E5D3006}" type="presParOf" srcId="{CF499CD6-1FB6-4B0C-8B94-7C98F1A6C1DC}" destId="{16BC2B7D-F25F-40C1-ABF4-B0B26567C259}" srcOrd="2" destOrd="0" presId="urn:microsoft.com/office/officeart/2018/5/layout/IconCircleLabelList"/>
    <dgm:cxn modelId="{FC4E0444-A552-468A-9C08-F480E424917C}" type="presParOf" srcId="{CF499CD6-1FB6-4B0C-8B94-7C98F1A6C1DC}" destId="{0854CF2B-7202-4EC6-B05A-AFE162139F1A}" srcOrd="3" destOrd="0" presId="urn:microsoft.com/office/officeart/2018/5/layout/IconCircleLabelList"/>
    <dgm:cxn modelId="{4F736D38-A2FB-4805-B2BD-F2CED7DEF3DE}" type="presParOf" srcId="{9C8C611B-5D05-4011-9511-887A969E2642}" destId="{B0B883C2-68CD-4155-A0BE-534653E6B8A3}" srcOrd="3" destOrd="0" presId="urn:microsoft.com/office/officeart/2018/5/layout/IconCircleLabelList"/>
    <dgm:cxn modelId="{445F3CB0-831A-4336-8169-3EC72FCE6EA8}" type="presParOf" srcId="{9C8C611B-5D05-4011-9511-887A969E2642}" destId="{49F58B8A-E50D-4D3D-8584-C504A94308CD}" srcOrd="4" destOrd="0" presId="urn:microsoft.com/office/officeart/2018/5/layout/IconCircleLabelList"/>
    <dgm:cxn modelId="{9D1FE5EE-93F0-4DB4-A46D-24485220002D}" type="presParOf" srcId="{49F58B8A-E50D-4D3D-8584-C504A94308CD}" destId="{447870F2-563A-4E5A-BE74-4D904648F3FD}" srcOrd="0" destOrd="0" presId="urn:microsoft.com/office/officeart/2018/5/layout/IconCircleLabelList"/>
    <dgm:cxn modelId="{817BBAB3-6A59-4089-9866-ADA19EE1BDB0}" type="presParOf" srcId="{49F58B8A-E50D-4D3D-8584-C504A94308CD}" destId="{C127ECBF-7395-4B32-9C98-B2425D0CB2A4}" srcOrd="1" destOrd="0" presId="urn:microsoft.com/office/officeart/2018/5/layout/IconCircleLabelList"/>
    <dgm:cxn modelId="{36F56F12-D19F-4220-B80D-A3EB37688FEC}" type="presParOf" srcId="{49F58B8A-E50D-4D3D-8584-C504A94308CD}" destId="{DD0BE740-825A-4D62-A290-506FD1EE81D5}" srcOrd="2" destOrd="0" presId="urn:microsoft.com/office/officeart/2018/5/layout/IconCircleLabelList"/>
    <dgm:cxn modelId="{79185472-D855-4D89-8075-9BFA6D608859}" type="presParOf" srcId="{49F58B8A-E50D-4D3D-8584-C504A94308CD}" destId="{A104586B-F914-47EB-90D2-0C7903908C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E4CB4-660A-4209-99FF-34DDECB6A1AA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CFF81D-975C-4BE4-AD55-F0E036875E01}">
      <dgm:prSet custT="1"/>
      <dgm:spPr/>
      <dgm:t>
        <a:bodyPr/>
        <a:lstStyle/>
        <a:p>
          <a:r>
            <a:rPr lang="en-IN" sz="2000" dirty="0"/>
            <a:t>The algorithm will be able to summarise millions of reviews and give a clear idea of what changes majority of the people would like</a:t>
          </a:r>
          <a:endParaRPr lang="en-US" sz="2000" dirty="0"/>
        </a:p>
      </dgm:t>
    </dgm:pt>
    <dgm:pt modelId="{FBA64A79-86A1-4BA5-9CE8-546852BAC109}" type="parTrans" cxnId="{485481BE-A500-42A0-A4DF-631D6A95519D}">
      <dgm:prSet/>
      <dgm:spPr/>
      <dgm:t>
        <a:bodyPr/>
        <a:lstStyle/>
        <a:p>
          <a:endParaRPr lang="en-US"/>
        </a:p>
      </dgm:t>
    </dgm:pt>
    <dgm:pt modelId="{B5DCB60A-C29D-4C6F-BB17-082986F39291}" type="sibTrans" cxnId="{485481BE-A500-42A0-A4DF-631D6A95519D}">
      <dgm:prSet/>
      <dgm:spPr/>
      <dgm:t>
        <a:bodyPr/>
        <a:lstStyle/>
        <a:p>
          <a:endParaRPr lang="en-US"/>
        </a:p>
      </dgm:t>
    </dgm:pt>
    <dgm:pt modelId="{56FBB41E-618D-4F85-B759-07DBDAA4FDE5}">
      <dgm:prSet custT="1"/>
      <dgm:spPr/>
      <dgm:t>
        <a:bodyPr/>
        <a:lstStyle/>
        <a:p>
          <a:r>
            <a:rPr lang="en-IN" sz="2000" dirty="0"/>
            <a:t>The algorithm can also summarise content on media sites.</a:t>
          </a:r>
          <a:endParaRPr lang="en-US" sz="2000" dirty="0"/>
        </a:p>
      </dgm:t>
    </dgm:pt>
    <dgm:pt modelId="{59BF28E1-1B06-4964-AB21-B5D07BD5683A}" type="parTrans" cxnId="{0C5F37CE-CCA8-4F1B-AE20-314A26387C4A}">
      <dgm:prSet/>
      <dgm:spPr/>
      <dgm:t>
        <a:bodyPr/>
        <a:lstStyle/>
        <a:p>
          <a:endParaRPr lang="en-US"/>
        </a:p>
      </dgm:t>
    </dgm:pt>
    <dgm:pt modelId="{021B4483-1858-4777-A034-C0F374C8F1A1}" type="sibTrans" cxnId="{0C5F37CE-CCA8-4F1B-AE20-314A26387C4A}">
      <dgm:prSet/>
      <dgm:spPr/>
      <dgm:t>
        <a:bodyPr/>
        <a:lstStyle/>
        <a:p>
          <a:endParaRPr lang="en-US"/>
        </a:p>
      </dgm:t>
    </dgm:pt>
    <dgm:pt modelId="{7983D057-BCA0-41DE-9F5D-B8C957E7FB93}" type="pres">
      <dgm:prSet presAssocID="{52DE4CB4-660A-4209-99FF-34DDECB6A1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CB1B53-F8FC-4091-8B83-2D8F81CC264D}" type="pres">
      <dgm:prSet presAssocID="{D7CFF81D-975C-4BE4-AD55-F0E036875E01}" presName="hierRoot1" presStyleCnt="0"/>
      <dgm:spPr/>
    </dgm:pt>
    <dgm:pt modelId="{AE4AB73E-B7D0-4698-927B-D1DE4A55C647}" type="pres">
      <dgm:prSet presAssocID="{D7CFF81D-975C-4BE4-AD55-F0E036875E01}" presName="composite" presStyleCnt="0"/>
      <dgm:spPr/>
    </dgm:pt>
    <dgm:pt modelId="{68B430EB-5C78-4096-925A-A914E2882875}" type="pres">
      <dgm:prSet presAssocID="{D7CFF81D-975C-4BE4-AD55-F0E036875E01}" presName="background" presStyleLbl="node0" presStyleIdx="0" presStyleCnt="2"/>
      <dgm:spPr/>
    </dgm:pt>
    <dgm:pt modelId="{1BAEA359-A356-47F2-BCDA-30FD10FE4532}" type="pres">
      <dgm:prSet presAssocID="{D7CFF81D-975C-4BE4-AD55-F0E036875E01}" presName="text" presStyleLbl="fgAcc0" presStyleIdx="0" presStyleCnt="2" custScaleX="112668" custScaleY="140017" custLinFactNeighborY="662">
        <dgm:presLayoutVars>
          <dgm:chPref val="3"/>
        </dgm:presLayoutVars>
      </dgm:prSet>
      <dgm:spPr/>
    </dgm:pt>
    <dgm:pt modelId="{F6F0A5C1-BB01-4472-89FB-A214E8A4B85D}" type="pres">
      <dgm:prSet presAssocID="{D7CFF81D-975C-4BE4-AD55-F0E036875E01}" presName="hierChild2" presStyleCnt="0"/>
      <dgm:spPr/>
    </dgm:pt>
    <dgm:pt modelId="{EE73E3F4-0ACE-44F7-A6CB-B1F69D06C1A8}" type="pres">
      <dgm:prSet presAssocID="{56FBB41E-618D-4F85-B759-07DBDAA4FDE5}" presName="hierRoot1" presStyleCnt="0"/>
      <dgm:spPr/>
    </dgm:pt>
    <dgm:pt modelId="{C1807D8C-967C-4AFF-805C-1A08210CC4A4}" type="pres">
      <dgm:prSet presAssocID="{56FBB41E-618D-4F85-B759-07DBDAA4FDE5}" presName="composite" presStyleCnt="0"/>
      <dgm:spPr/>
    </dgm:pt>
    <dgm:pt modelId="{18D54961-E1F7-4A5C-867A-279C12BE32D2}" type="pres">
      <dgm:prSet presAssocID="{56FBB41E-618D-4F85-B759-07DBDAA4FDE5}" presName="background" presStyleLbl="node0" presStyleIdx="1" presStyleCnt="2"/>
      <dgm:spPr/>
    </dgm:pt>
    <dgm:pt modelId="{A37DFB70-D010-4523-92B6-DF970505E765}" type="pres">
      <dgm:prSet presAssocID="{56FBB41E-618D-4F85-B759-07DBDAA4FDE5}" presName="text" presStyleLbl="fgAcc0" presStyleIdx="1" presStyleCnt="2" custScaleX="71148" custScaleY="145398">
        <dgm:presLayoutVars>
          <dgm:chPref val="3"/>
        </dgm:presLayoutVars>
      </dgm:prSet>
      <dgm:spPr/>
    </dgm:pt>
    <dgm:pt modelId="{B56C2ED5-50E8-40E1-B078-4C675D571AF1}" type="pres">
      <dgm:prSet presAssocID="{56FBB41E-618D-4F85-B759-07DBDAA4FDE5}" presName="hierChild2" presStyleCnt="0"/>
      <dgm:spPr/>
    </dgm:pt>
  </dgm:ptLst>
  <dgm:cxnLst>
    <dgm:cxn modelId="{AF95C568-C30A-414E-8AB1-F752ED59ED08}" type="presOf" srcId="{52DE4CB4-660A-4209-99FF-34DDECB6A1AA}" destId="{7983D057-BCA0-41DE-9F5D-B8C957E7FB93}" srcOrd="0" destOrd="0" presId="urn:microsoft.com/office/officeart/2005/8/layout/hierarchy1"/>
    <dgm:cxn modelId="{AB152F4E-7898-4B0F-889F-53A2ADB31268}" type="presOf" srcId="{56FBB41E-618D-4F85-B759-07DBDAA4FDE5}" destId="{A37DFB70-D010-4523-92B6-DF970505E765}" srcOrd="0" destOrd="0" presId="urn:microsoft.com/office/officeart/2005/8/layout/hierarchy1"/>
    <dgm:cxn modelId="{5B894D50-1334-4E58-81D8-B4FD11F551AE}" type="presOf" srcId="{D7CFF81D-975C-4BE4-AD55-F0E036875E01}" destId="{1BAEA359-A356-47F2-BCDA-30FD10FE4532}" srcOrd="0" destOrd="0" presId="urn:microsoft.com/office/officeart/2005/8/layout/hierarchy1"/>
    <dgm:cxn modelId="{485481BE-A500-42A0-A4DF-631D6A95519D}" srcId="{52DE4CB4-660A-4209-99FF-34DDECB6A1AA}" destId="{D7CFF81D-975C-4BE4-AD55-F0E036875E01}" srcOrd="0" destOrd="0" parTransId="{FBA64A79-86A1-4BA5-9CE8-546852BAC109}" sibTransId="{B5DCB60A-C29D-4C6F-BB17-082986F39291}"/>
    <dgm:cxn modelId="{0C5F37CE-CCA8-4F1B-AE20-314A26387C4A}" srcId="{52DE4CB4-660A-4209-99FF-34DDECB6A1AA}" destId="{56FBB41E-618D-4F85-B759-07DBDAA4FDE5}" srcOrd="1" destOrd="0" parTransId="{59BF28E1-1B06-4964-AB21-B5D07BD5683A}" sibTransId="{021B4483-1858-4777-A034-C0F374C8F1A1}"/>
    <dgm:cxn modelId="{CA6EB39C-2E6F-43DF-865A-23F069629E9D}" type="presParOf" srcId="{7983D057-BCA0-41DE-9F5D-B8C957E7FB93}" destId="{E4CB1B53-F8FC-4091-8B83-2D8F81CC264D}" srcOrd="0" destOrd="0" presId="urn:microsoft.com/office/officeart/2005/8/layout/hierarchy1"/>
    <dgm:cxn modelId="{4AD79A03-DE83-4A2B-B242-E3093BC03D16}" type="presParOf" srcId="{E4CB1B53-F8FC-4091-8B83-2D8F81CC264D}" destId="{AE4AB73E-B7D0-4698-927B-D1DE4A55C647}" srcOrd="0" destOrd="0" presId="urn:microsoft.com/office/officeart/2005/8/layout/hierarchy1"/>
    <dgm:cxn modelId="{DCE90852-6ABB-49B5-B60E-810123D48874}" type="presParOf" srcId="{AE4AB73E-B7D0-4698-927B-D1DE4A55C647}" destId="{68B430EB-5C78-4096-925A-A914E2882875}" srcOrd="0" destOrd="0" presId="urn:microsoft.com/office/officeart/2005/8/layout/hierarchy1"/>
    <dgm:cxn modelId="{98CF6D70-8D1F-46B2-B0C3-22D1CE92BAB2}" type="presParOf" srcId="{AE4AB73E-B7D0-4698-927B-D1DE4A55C647}" destId="{1BAEA359-A356-47F2-BCDA-30FD10FE4532}" srcOrd="1" destOrd="0" presId="urn:microsoft.com/office/officeart/2005/8/layout/hierarchy1"/>
    <dgm:cxn modelId="{4F514101-8126-40A7-AA39-A4D7EE4EFB02}" type="presParOf" srcId="{E4CB1B53-F8FC-4091-8B83-2D8F81CC264D}" destId="{F6F0A5C1-BB01-4472-89FB-A214E8A4B85D}" srcOrd="1" destOrd="0" presId="urn:microsoft.com/office/officeart/2005/8/layout/hierarchy1"/>
    <dgm:cxn modelId="{A8E52862-1AFC-4402-A1D6-D9F278D6D556}" type="presParOf" srcId="{7983D057-BCA0-41DE-9F5D-B8C957E7FB93}" destId="{EE73E3F4-0ACE-44F7-A6CB-B1F69D06C1A8}" srcOrd="1" destOrd="0" presId="urn:microsoft.com/office/officeart/2005/8/layout/hierarchy1"/>
    <dgm:cxn modelId="{C6BFF41A-C40A-4B14-B653-5B7E2EDC94D9}" type="presParOf" srcId="{EE73E3F4-0ACE-44F7-A6CB-B1F69D06C1A8}" destId="{C1807D8C-967C-4AFF-805C-1A08210CC4A4}" srcOrd="0" destOrd="0" presId="urn:microsoft.com/office/officeart/2005/8/layout/hierarchy1"/>
    <dgm:cxn modelId="{D3FF9C7C-80FE-42C8-B026-5407E7F10730}" type="presParOf" srcId="{C1807D8C-967C-4AFF-805C-1A08210CC4A4}" destId="{18D54961-E1F7-4A5C-867A-279C12BE32D2}" srcOrd="0" destOrd="0" presId="urn:microsoft.com/office/officeart/2005/8/layout/hierarchy1"/>
    <dgm:cxn modelId="{44F5955E-A3E7-4B70-9D21-65B060C95F89}" type="presParOf" srcId="{C1807D8C-967C-4AFF-805C-1A08210CC4A4}" destId="{A37DFB70-D010-4523-92B6-DF970505E765}" srcOrd="1" destOrd="0" presId="urn:microsoft.com/office/officeart/2005/8/layout/hierarchy1"/>
    <dgm:cxn modelId="{2714A696-7C33-47B7-A60E-501BA5321E05}" type="presParOf" srcId="{EE73E3F4-0ACE-44F7-A6CB-B1F69D06C1A8}" destId="{B56C2ED5-50E8-40E1-B078-4C675D571A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634E-D92F-4D37-B2E9-86F5A3D2C422}">
      <dsp:nvSpPr>
        <dsp:cNvPr id="0" name=""/>
        <dsp:cNvSpPr/>
      </dsp:nvSpPr>
      <dsp:spPr>
        <a:xfrm>
          <a:off x="473959" y="1387178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23301-738F-41E7-B5B9-E5B6A07D9368}">
      <dsp:nvSpPr>
        <dsp:cNvPr id="0" name=""/>
        <dsp:cNvSpPr/>
      </dsp:nvSpPr>
      <dsp:spPr>
        <a:xfrm>
          <a:off x="751834" y="166505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85D38-0938-4E77-ACD5-438CF2DE0FEB}">
      <dsp:nvSpPr>
        <dsp:cNvPr id="0" name=""/>
        <dsp:cNvSpPr/>
      </dsp:nvSpPr>
      <dsp:spPr>
        <a:xfrm>
          <a:off x="57147" y="3097178"/>
          <a:ext cx="213750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Able to clean the data of unwanted characters words, or slangs</a:t>
          </a:r>
          <a:endParaRPr lang="en-US" sz="1800" kern="1200" dirty="0"/>
        </a:p>
      </dsp:txBody>
      <dsp:txXfrm>
        <a:off x="57147" y="3097178"/>
        <a:ext cx="2137500" cy="1402734"/>
      </dsp:txXfrm>
    </dsp:sp>
    <dsp:sp modelId="{E6226F5A-A81F-49B7-9A6B-3B7B2775C6DD}">
      <dsp:nvSpPr>
        <dsp:cNvPr id="0" name=""/>
        <dsp:cNvSpPr/>
      </dsp:nvSpPr>
      <dsp:spPr>
        <a:xfrm>
          <a:off x="2985522" y="1387178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3A589-B775-440D-AF15-FC1C8678B821}">
      <dsp:nvSpPr>
        <dsp:cNvPr id="0" name=""/>
        <dsp:cNvSpPr/>
      </dsp:nvSpPr>
      <dsp:spPr>
        <a:xfrm>
          <a:off x="3263397" y="166505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CF2B-7202-4EC6-B05A-AFE162139F1A}">
      <dsp:nvSpPr>
        <dsp:cNvPr id="0" name=""/>
        <dsp:cNvSpPr/>
      </dsp:nvSpPr>
      <dsp:spPr>
        <a:xfrm>
          <a:off x="2568709" y="3097178"/>
          <a:ext cx="213750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Able to classify or group data based on the same intent</a:t>
          </a:r>
          <a:endParaRPr lang="en-US" sz="1800" kern="1200" dirty="0"/>
        </a:p>
      </dsp:txBody>
      <dsp:txXfrm>
        <a:off x="2568709" y="3097178"/>
        <a:ext cx="2137500" cy="1402734"/>
      </dsp:txXfrm>
    </dsp:sp>
    <dsp:sp modelId="{447870F2-563A-4E5A-BE74-4D904648F3FD}">
      <dsp:nvSpPr>
        <dsp:cNvPr id="0" name=""/>
        <dsp:cNvSpPr/>
      </dsp:nvSpPr>
      <dsp:spPr>
        <a:xfrm>
          <a:off x="5497084" y="1387178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7ECBF-7395-4B32-9C98-B2425D0CB2A4}">
      <dsp:nvSpPr>
        <dsp:cNvPr id="0" name=""/>
        <dsp:cNvSpPr/>
      </dsp:nvSpPr>
      <dsp:spPr>
        <a:xfrm>
          <a:off x="5774959" y="166505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586B-F914-47EB-90D2-0C7903908C26}">
      <dsp:nvSpPr>
        <dsp:cNvPr id="0" name=""/>
        <dsp:cNvSpPr/>
      </dsp:nvSpPr>
      <dsp:spPr>
        <a:xfrm>
          <a:off x="5080272" y="3097178"/>
          <a:ext cx="213750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Can summarise those groups of data or create word frequency chart</a:t>
          </a:r>
          <a:endParaRPr lang="en-US" sz="1800" kern="1200" dirty="0"/>
        </a:p>
      </dsp:txBody>
      <dsp:txXfrm>
        <a:off x="5080272" y="3097178"/>
        <a:ext cx="2137500" cy="140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430EB-5C78-4096-925A-A914E2882875}">
      <dsp:nvSpPr>
        <dsp:cNvPr id="0" name=""/>
        <dsp:cNvSpPr/>
      </dsp:nvSpPr>
      <dsp:spPr>
        <a:xfrm>
          <a:off x="4952" y="830851"/>
          <a:ext cx="2797128" cy="22073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AEA359-A356-47F2-BCDA-30FD10FE4532}">
      <dsp:nvSpPr>
        <dsp:cNvPr id="0" name=""/>
        <dsp:cNvSpPr/>
      </dsp:nvSpPr>
      <dsp:spPr>
        <a:xfrm>
          <a:off x="280800" y="1092906"/>
          <a:ext cx="2797128" cy="2207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algorithm will be able to summarise millions of reviews and give a clear idea of what changes majority of the people would like</a:t>
          </a:r>
          <a:endParaRPr lang="en-US" sz="2000" kern="1200" dirty="0"/>
        </a:p>
      </dsp:txBody>
      <dsp:txXfrm>
        <a:off x="345450" y="1157556"/>
        <a:ext cx="2667828" cy="2078025"/>
      </dsp:txXfrm>
    </dsp:sp>
    <dsp:sp modelId="{18D54961-E1F7-4A5C-867A-279C12BE32D2}">
      <dsp:nvSpPr>
        <dsp:cNvPr id="0" name=""/>
        <dsp:cNvSpPr/>
      </dsp:nvSpPr>
      <dsp:spPr>
        <a:xfrm>
          <a:off x="3353777" y="820415"/>
          <a:ext cx="1766341" cy="2292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7DFB70-D010-4523-92B6-DF970505E765}">
      <dsp:nvSpPr>
        <dsp:cNvPr id="0" name=""/>
        <dsp:cNvSpPr/>
      </dsp:nvSpPr>
      <dsp:spPr>
        <a:xfrm>
          <a:off x="3629624" y="1082470"/>
          <a:ext cx="1766341" cy="229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algorithm can also summarise content on media sites.</a:t>
          </a:r>
          <a:endParaRPr lang="en-US" sz="2000" kern="1200" dirty="0"/>
        </a:p>
      </dsp:txBody>
      <dsp:txXfrm>
        <a:off x="3681358" y="1134204"/>
        <a:ext cx="1662873" cy="218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3846A-5180-4A9D-ADEC-88263616B2B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8497D-BA5D-45D1-9B0B-D40B518F83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49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8497D-BA5D-45D1-9B0B-D40B518F83B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21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9560-3B01-4765-A1F4-9BC26191B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28FFF-B851-4652-B021-B1AD86089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5BB4-CE34-4E6C-BA4C-D5A0A1A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9C0F-6DC1-46E9-81DC-983BE5BC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058-9F95-4A89-B2F2-50435C3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C0BB-C439-4E9B-BC96-3987BCB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6764-2E9A-408D-973D-61E9DC1C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9B5-54C1-4C8D-988A-C91F624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D2CA-C4FA-4181-8054-205450F8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D29F-49FE-4A7B-B13F-F422AFCB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0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1F22B-D786-4EAA-A1BD-9D147264F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275B-6C13-4C8B-8FBC-8BEAFB7B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0933-7946-43D7-B64F-EA4A0D28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2C6D-C878-43D5-94E8-F2BC790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BED0-E730-4305-ADE1-CD36C923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EFC9-E953-45C0-BAC9-09C585B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AF18-B260-4BEB-90D5-B49B1ACB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40A-3419-4586-A398-2B4C0382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B689-49DF-4182-B3F1-15CBC59B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F798-FEDB-434F-8FF3-2AC88A97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2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54D7-4A0C-4395-B87A-658E2EAE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93250-E14F-45BE-A112-569D14FD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D944-F9E3-4ED5-A44C-D071561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2AD-0460-44F4-87EE-0CF4895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4CA4-6094-43C2-B08F-11255317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41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CDB4-77E8-4FFB-B3CB-34B7772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EEDC-5538-4CD6-8BE1-4DCC4A60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35DC-8BAB-4D3F-8A82-63E3CC8A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EDB3-7A31-47C5-A2DE-5B8FF7C7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B60D0-07C3-4570-BF73-9A85B9C8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D158-71BB-43F7-AA7E-88328E9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6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0A63-C074-430E-94FB-EEEE5B85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45D2-28F7-4C84-82FE-47E7E05C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FE393-F4B0-49A2-8F40-1851B2CA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8B17-40A7-43C4-B2FD-B882EB02C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EEC93-9272-4622-B3DE-DB8332921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C5A66-73B0-4340-BCB9-3EFFD75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624B3-CBAE-405A-9604-796CEEB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DDDB7-E80C-413E-A329-F5EBD3A0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DE39-EBCD-4886-8258-E1E4D077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B55B5-F5BE-45A5-8FBE-86CD3CC5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E282-429E-4A3D-A627-20B628C1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B760-5472-461A-9548-D6FBDF1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54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47511-77B3-42D3-B201-0D46C2D4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79CE3-6E8F-4D02-82DE-A03307DB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FAD49-03D6-4150-B04F-91BB7D5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8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9C2A-7790-4BF8-9725-3B83E05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B1E-ED2D-42CE-A2D1-6AC253E6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C8F0-B7BE-4FBB-A47D-5D4D01CB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08F9-9EDE-4AC2-8A5D-A988061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2589E-5765-4050-B05F-E943E784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E5ED-6794-4D31-B99B-178FC96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22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CE1B-C7B6-48A1-AB4E-56455D74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C028C-3E95-473D-AA98-1724B7754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C664-1B3C-4C01-AD69-B0AB79E75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39EA-909B-4D1F-9B34-67319B67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AB7D-4D3E-4847-9F01-8EB89373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DA68-1E6B-46F4-AC04-54CDEDC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4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A811B-8483-4E4D-B148-333BE235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BEAE-9D43-4CCE-95E0-F43F4535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77BC-1C0C-4504-9D2C-8A49CC739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8A10-EEA4-4D42-AFFF-7B010B257699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19EE-7FAC-4572-8CB7-91892A0D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F0EA-BAD0-4B62-BF77-E78FFD4FD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4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AE9A9-E696-4465-8999-CF3CFE3CB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1" b="109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3" name="Rectangle 4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E3368-ED6B-4D8A-9435-5089FE4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Algorithm for ODA program and its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4264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5C1BD40-67EB-4837-9B57-6A609E01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6E2B2-8B8E-4D12-BBA1-A0DA5FC1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What does the algorithms do</a:t>
            </a:r>
            <a:endParaRPr lang="en-AU" sz="4000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CD3996-5DD1-4C4D-802C-18DA34F88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560282"/>
              </p:ext>
            </p:extLst>
          </p:nvPr>
        </p:nvGraphicFramePr>
        <p:xfrm>
          <a:off x="4653372" y="359596"/>
          <a:ext cx="7274919" cy="588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661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6ADE5BAF-4FF3-4264-ABA3-B10554D07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1" r="20773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1DDB6-89E2-4237-A7E4-A7313A4D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IN" dirty="0"/>
              <a:t>Use of CRM data for the ODA program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400C-CE8A-4903-930C-9D22275F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IN" sz="2000" dirty="0"/>
              <a:t>Cluster the CRM data to find different types of intents in the data and classify it based on that.</a:t>
            </a:r>
          </a:p>
          <a:p>
            <a:endParaRPr lang="en-IN" sz="2000" dirty="0"/>
          </a:p>
          <a:p>
            <a:r>
              <a:rPr lang="en-IN" sz="2000" dirty="0"/>
              <a:t>Find the high frequency words in those clusters and use those words to create meaningful sentences and feed them into oracle digital assistant.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725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2735CF-A8DE-4251-9C0D-AB95A75E7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3413-16E6-41F3-9333-F0CDB287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Other use case of our algorithm</a:t>
            </a:r>
          </a:p>
        </p:txBody>
      </p:sp>
    </p:spTree>
    <p:extLst>
      <p:ext uri="{BB962C8B-B14F-4D97-AF65-F5344CB8AC3E}">
        <p14:creationId xmlns:p14="http://schemas.microsoft.com/office/powerpoint/2010/main" val="131221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88BDB-6147-4300-975B-24100F39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IN" dirty="0"/>
              <a:t>Analysing reviews and media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CBAE6-BB3A-4C42-8285-DEA28D4C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665724"/>
            <a:ext cx="4772455" cy="221919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5F2E8-936B-437F-A9CB-19C307EC7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94011"/>
              </p:ext>
            </p:extLst>
          </p:nvPr>
        </p:nvGraphicFramePr>
        <p:xfrm>
          <a:off x="804671" y="2020823"/>
          <a:ext cx="5400919" cy="419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46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3">
                <a:lumMod val="89000"/>
              </a:schemeClr>
            </a:gs>
            <a:gs pos="40000">
              <a:schemeClr val="accent3">
                <a:lumMod val="89000"/>
              </a:schemeClr>
            </a:gs>
            <a:gs pos="74000">
              <a:schemeClr val="accent3">
                <a:lumMod val="75000"/>
              </a:schemeClr>
            </a:gs>
            <a:gs pos="59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2D3B1-8D18-4FDF-8EDD-A49CAFB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3" y="447741"/>
            <a:ext cx="5113890" cy="164591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Preventing Email Overload</a:t>
            </a:r>
            <a:br>
              <a:rPr lang="en-US" sz="4000" b="1" dirty="0"/>
            </a:br>
            <a:endParaRPr lang="en-AU" sz="4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4832-6E68-4DF3-97B9-CE70DEBC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6"/>
            <a:ext cx="4741917" cy="38577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Through this software we can summarize the content of the email which will let us skim the email faster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All the formalities and greeting and all the unnecessary content will be removed but keep the important stuff which will save a lot of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using our Algorithm skimming emails becomes easy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912F22-0BA5-4C9B-9825-935D1D615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2" r="19063" b="-2"/>
          <a:stretch/>
        </p:blipFill>
        <p:spPr>
          <a:xfrm>
            <a:off x="7672428" y="1636589"/>
            <a:ext cx="2934082" cy="29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0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3">
                <a:lumMod val="89000"/>
              </a:schemeClr>
            </a:gs>
            <a:gs pos="40000">
              <a:schemeClr val="accent3">
                <a:lumMod val="89000"/>
              </a:schemeClr>
            </a:gs>
            <a:gs pos="74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011C9-F776-4E12-BE2C-E124DC25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656473"/>
            <a:ext cx="3689091" cy="19601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Malicious Email and links Prevention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9AAFD0DF-BC4B-4BB3-9CD5-CDCDA0C80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7" r="-1" b="-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D9DE-DC54-4E22-B283-566E7A92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2616631"/>
            <a:ext cx="4185895" cy="416431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dirty="0"/>
              <a:t>. A lot of phishing attacks can be attempted using Emails and detecting them beforehand is a really import task</a:t>
            </a:r>
          </a:p>
          <a:p>
            <a:r>
              <a:rPr lang="en-US" sz="2000" dirty="0"/>
              <a:t>A recent incident of such Malicious Attack was Petya Virus which effected the Microsoft Windows, and it was distributed the Email</a:t>
            </a:r>
          </a:p>
          <a:p>
            <a:r>
              <a:rPr lang="en-US" sz="2000" dirty="0"/>
              <a:t>By using our Algorithm, we can detect such email and spam them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6097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C1EBF-55B6-42C4-B571-60F230323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18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AD6C-7E6E-40D4-9FC8-DC8F8DF5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600"/>
              <a:t>What we learned through this internship</a:t>
            </a:r>
            <a:endParaRPr lang="en-AU" sz="2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2ACD-512F-4049-990D-38A319AE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By far the most important thing that I learned through this internship is how to portray technical information in a nontechnical way.</a:t>
            </a:r>
          </a:p>
          <a:p>
            <a:r>
              <a:rPr lang="en-US" sz="2000" dirty="0"/>
              <a:t>Another important thing is meeting deadlines.</a:t>
            </a:r>
          </a:p>
          <a:p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424107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298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Algorithm for ODA program and its other Applications</vt:lpstr>
      <vt:lpstr>What does the algorithms do</vt:lpstr>
      <vt:lpstr>Use of CRM data for the ODA program</vt:lpstr>
      <vt:lpstr>Other use case of our algorithm</vt:lpstr>
      <vt:lpstr>Analysing reviews and media</vt:lpstr>
      <vt:lpstr>Preventing Email Overload </vt:lpstr>
      <vt:lpstr>Malicious Email and links Prevention </vt:lpstr>
      <vt:lpstr>What we learned through this internship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ODA program and other Applications</dc:title>
  <dc:creator>AUSAF SYED</dc:creator>
  <cp:lastModifiedBy>AUSAF SYED</cp:lastModifiedBy>
  <cp:revision>11</cp:revision>
  <dcterms:created xsi:type="dcterms:W3CDTF">2021-01-25T06:29:00Z</dcterms:created>
  <dcterms:modified xsi:type="dcterms:W3CDTF">2021-01-27T08:04:36Z</dcterms:modified>
</cp:coreProperties>
</file>