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965325" y="1772920"/>
            <a:ext cx="8016875" cy="1031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单机械臂节点</a:t>
            </a:r>
            <a:endParaRPr lang="en-US" altLang="zh-CN" sz="2400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2400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10"/>
          <p:cNvSpPr>
            <a:spLocks noGrp="1"/>
          </p:cNvSpPr>
          <p:nvPr/>
        </p:nvSpPr>
        <p:spPr>
          <a:xfrm>
            <a:off x="964565" y="440055"/>
            <a:ext cx="10515600" cy="65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初始化机械臂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SDK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与订阅手柄控制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指令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5410" y="1436370"/>
            <a:ext cx="7153275" cy="23907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21890" y="4500880"/>
            <a:ext cx="7599680" cy="156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本节点主要是通过接收官方提供的手柄指令接收话题，订阅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/EEPose_cmd_rc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并将增量指令通过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Airbot SDK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内置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IK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转成关节目标。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初始化机械臂实例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Robot&lt;6&gt;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。</a:t>
            </a:r>
            <a:endParaRPr lang="en-US" altLang="zh-CN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订阅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/EEPose_cmd_rc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，发送给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rcCallback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函数做解算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。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38200" y="297815"/>
            <a:ext cx="10515600" cy="652145"/>
          </a:xfrm>
        </p:spPr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回调函数接收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指令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040" y="1405890"/>
            <a:ext cx="5286375" cy="2466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r="4683"/>
          <a:stretch>
            <a:fillRect/>
          </a:stretch>
        </p:blipFill>
        <p:spPr>
          <a:xfrm>
            <a:off x="955040" y="3872865"/>
            <a:ext cx="5286375" cy="16567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65900" y="1838325"/>
            <a:ext cx="5436235" cy="3041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回调函数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rcCallback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接收订阅消息做初步分拣。</a:t>
            </a:r>
            <a:endParaRPr lang="en-US" altLang="zh-CN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d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x, dy, dz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表示末端平移增量，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封装成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Translation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对象，表示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“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末端要在当前基础上移动多少米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”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。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dR, dP, dY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是增量角度，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利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KDL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库，把欧拉角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(roll, pitch, yaw)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转换成一个旋转矩阵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R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。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R.GetQuaternion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从旋转矩阵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R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提取四元数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(qx, qy, qz, qw)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再封装成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SDK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Rotation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对象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dQ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。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gripper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爪机开合。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10"/>
          <p:cNvSpPr>
            <a:spLocks noGrp="1"/>
          </p:cNvSpPr>
          <p:nvPr/>
        </p:nvSpPr>
        <p:spPr>
          <a:xfrm>
            <a:off x="838200" y="297815"/>
            <a:ext cx="10515600" cy="65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交由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SDK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做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IK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解算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3224"/>
          <a:stretch>
            <a:fillRect/>
          </a:stretch>
        </p:blipFill>
        <p:spPr>
          <a:xfrm>
            <a:off x="2903220" y="1230630"/>
            <a:ext cx="6054090" cy="27095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85695" y="4220845"/>
            <a:ext cx="7419975" cy="2174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得到的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dT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（平移）和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dQ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（旋转），可以直接交给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Airbot SDK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IK/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轨迹规划接口。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调用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add_target_relative_translation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做平移解算，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SDK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先把三维增量加到当前末端位姿上</a:t>
            </a:r>
            <a:r>
              <a:rPr 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，再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调用内置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IK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求解器，算出对应的关节角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解，并直接发给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硬件。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add_target_relative_rotation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类似，只不过通过欧拉角做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位姿旋转。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10"/>
          <p:cNvSpPr>
            <a:spLocks noGrp="1"/>
          </p:cNvSpPr>
          <p:nvPr/>
        </p:nvSpPr>
        <p:spPr>
          <a:xfrm>
            <a:off x="838200" y="297815"/>
            <a:ext cx="10515600" cy="65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launch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文件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9630" y="1532255"/>
            <a:ext cx="7952740" cy="30911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06090" y="5031105"/>
            <a:ext cx="618045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 fontAlgn="auto">
              <a:lnSpc>
                <a:spcPct val="11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用的是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AIRBOT 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提供的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airbot_play_with_gripper.urdf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模型。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10"/>
          <p:cNvSpPr>
            <a:spLocks noGrp="1"/>
          </p:cNvSpPr>
          <p:nvPr/>
        </p:nvSpPr>
        <p:spPr>
          <a:xfrm>
            <a:off x="838200" y="297815"/>
            <a:ext cx="10515600" cy="65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CMakeList.txt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与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package.</a:t>
            </a:r>
            <a:r>
              <a:rPr lang="en-US" altLang="zh-CN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xml</a:t>
            </a:r>
            <a:endParaRPr lang="en-US" altLang="zh-CN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395" y="1007745"/>
            <a:ext cx="3999230" cy="5222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30" y="1639570"/>
            <a:ext cx="48958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10"/>
          <p:cNvSpPr>
            <a:spLocks noGrp="1"/>
          </p:cNvSpPr>
          <p:nvPr/>
        </p:nvSpPr>
        <p:spPr>
          <a:xfrm>
            <a:off x="1676400" y="1571625"/>
            <a:ext cx="10515600" cy="65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真机</a:t>
            </a:r>
            <a:r>
              <a:rPr lang="zh-CN" altLang="en-US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部署</a:t>
            </a:r>
            <a:endParaRPr lang="zh-CN" altLang="en-US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演示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Ausar</cp:lastModifiedBy>
  <cp:revision>19</cp:revision>
  <dcterms:created xsi:type="dcterms:W3CDTF">2023-08-09T12:44:00Z</dcterms:created>
  <dcterms:modified xsi:type="dcterms:W3CDTF">2025-10-09T09:09:30Z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