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473-C4A6-4537-84B5-96893DA14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58F84-D54D-48A1-8DFD-8A2DF572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12FB-8A0B-41A6-8A74-F950930E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86AF-ADDD-4AEE-BB6E-590655B7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4C5B2-D815-4D5F-ABAB-85752AB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343B-06DA-4349-A2D0-0456F599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2F305-9EB6-412B-828E-B65F016E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A97E-B597-40F9-9621-8B8E798E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C430C-0400-4DF3-9AF7-0E3FE959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A03D-CEBE-47EB-BF8F-F82842D9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2BD23-1FAF-4D88-9FBF-8B737BC95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EF39A-0C63-47D6-AD07-86FCEE97A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3750-E857-4602-826C-88CC4B52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4ACF-473C-4401-B820-F857F9F6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179A-582D-40F5-9ABB-1637FF0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C011-E156-4D9A-9C90-EE483F1B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5F23-638C-4888-AF27-707BB335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CBD-34A1-40D0-BAEB-3D1373FD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19F3-6C23-4493-853D-8F009B1B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DB2C-2C36-4BBB-99A0-804FB0D3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AA6C-7A86-4D6F-857E-F30F2C0D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630D1-09AD-4CB5-A5AE-A44C8FB7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D1770-2C36-4147-BFFC-6FBCAAA9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4C45-D289-43BB-B89B-04610FE9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3BCD-FE61-4842-9CF7-49ACA6BD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4D5E-BDB1-4034-A258-45E5B6A8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0158-F39C-49D4-BBC0-55E7906D4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FC7AA-DD62-441C-BF81-B3A4DAF8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C4351-FD3D-4C54-B24E-0C7D5FBE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074B5-B200-4FA2-A87A-8DE051D4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98332-DD7C-49D1-824A-14DAC3E6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6BF9-C015-4F3F-8214-6884AB67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72A2D-A2A5-4759-846F-8693E8CA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2BE56-08FD-4037-B469-91A2FBBE3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A8A63-6B5F-43E9-B94A-A4C9BF579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5652D-64E8-4DF8-BF56-9D5B63CAD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6BBC8-9CDF-424B-B9DA-43B0BFE3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B33EF-F410-4DD8-B32A-C7080410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5D87A-8F72-47BF-9AE9-350760F8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B5B9-F4E9-481E-BF81-796DAD81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F6DF-6AFD-4441-B18B-C60A98D8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4C589-30A4-483F-A712-0DE3F47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678AD-B295-44E2-B4B3-8666C6E8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85C88-F2D1-4EF1-B22A-7D4C33F6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FF6E5-F06A-463F-91F6-E556B29A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D44DD-0649-4420-B19C-4BF7B94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A6C7-7AFA-4B8A-BF36-E0FC06A0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502E-210C-405B-8A0E-B35EE173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9FD10-7C07-4BFD-959F-82EEEBC0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0AE92-9AE5-4183-9BF5-460B8081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99BFE-DE99-438E-AEC5-CF218E1B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3DB22-0129-441B-BBA0-3A9667A1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8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68D1-1301-415F-B6C1-F82F9C36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1278D-FEF5-4D7D-8196-C1110131C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D9EBB-59DD-4BCA-9484-851447FF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F266-D935-4E1E-A9E8-B8CA1790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AA1D4-35F5-42FC-9493-106CAADA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6230C-7793-44B3-90BC-8020F6FB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ED49B-3460-4244-AB4F-66CF175C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38F3-DC1D-47A0-90E4-31F29969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9B4E-0AB9-43A7-BCC2-939E9921F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BC40-AEE3-45D1-A91D-6DD1C6C5137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DCCB-407F-4E79-8563-9DC3F5CD6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148E-29A2-448B-9CF7-D50AF5260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65E7-3322-4050-B42D-D40A0E06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5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C1316A-B00D-4ECE-A153-32748857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/>
              <a:t>Battle of Neighborhoods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480399C-60E7-4325-A2EC-1F9119BCC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Capstone Project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D8A63-50A8-4DAD-B9AF-34F180B3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Project Details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A546-F931-44A7-AB6E-E8C6FB59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To Identify a location/Cluster in Hyderabad for putting up a new food joint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This project will be useful for new Entrepreneurs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It fetches and gives location information for prospective new food joint ventures</a:t>
            </a:r>
          </a:p>
        </p:txBody>
      </p:sp>
    </p:spTree>
    <p:extLst>
      <p:ext uri="{BB962C8B-B14F-4D97-AF65-F5344CB8AC3E}">
        <p14:creationId xmlns:p14="http://schemas.microsoft.com/office/powerpoint/2010/main" val="367608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84E1F-5DDD-484F-95AC-E73A5128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Data Collection and Exploration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58BB-9F03-4A16-B74C-8F32D47C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Collected from </a:t>
            </a:r>
            <a:r>
              <a:rPr lang="en-US" sz="2000" dirty="0" err="1">
                <a:solidFill>
                  <a:schemeClr val="bg1"/>
                </a:solidFill>
              </a:rPr>
              <a:t>Geonames</a:t>
            </a:r>
            <a:r>
              <a:rPr lang="en-US" sz="2000" dirty="0">
                <a:solidFill>
                  <a:schemeClr val="bg1"/>
                </a:solidFill>
              </a:rPr>
              <a:t> and india.gov.in sources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Major Borough identified by correlating with District Data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Foursquare has been used to obtain venues from the latitude-longitude data obtained.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F5139-885B-4D65-83DC-640569C8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06" y="1985238"/>
            <a:ext cx="7146225" cy="30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8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3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D7FEC-378E-4C71-87E6-559582A9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Model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97916-D2D5-4521-B5B5-22300FC3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05" y="833889"/>
            <a:ext cx="7459030" cy="22784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0557-B365-4CDD-9E9A-DA8D04A1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606" y="3662001"/>
            <a:ext cx="7552328" cy="262862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K- Means cluster algorithm has been used.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as it is expected to only cluster the data based on the commonality in the data set.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clusters data has been populated to understand similarity in the cluster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Foursquare has thrown results for top 10 venues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are grouped and merged to see meaningful result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5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612A0-41CA-4A56-9272-B482DED9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 Analysis &amp; 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4E653-8DFB-46ED-B34A-1361EE857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86869"/>
            <a:ext cx="11496821" cy="36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0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539556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35795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7BAD1-738B-4C9F-94F3-428BDF9A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 Analysis &amp; Conclusion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BB7E1-9DFF-4F71-A4C2-93741D1D4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50" y="307731"/>
            <a:ext cx="10120600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46932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68601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Battle of Neighborhoods</vt:lpstr>
      <vt:lpstr>Project Details</vt:lpstr>
      <vt:lpstr>Data Collection and Exploration</vt:lpstr>
      <vt:lpstr>Model Selection</vt:lpstr>
      <vt:lpstr>Result Analysis &amp; Conclusion</vt:lpstr>
      <vt:lpstr>Result Analysis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Gadde, Kiran (RC-IN DI PA VSS-PHARM)</dc:creator>
  <cp:lastModifiedBy>Gadde, Kiran (RC-IN DI PA VSS-PHARM)</cp:lastModifiedBy>
  <cp:revision>5</cp:revision>
  <dcterms:created xsi:type="dcterms:W3CDTF">2021-04-15T14:55:02Z</dcterms:created>
  <dcterms:modified xsi:type="dcterms:W3CDTF">2021-04-15T15:47:36Z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2021-04-15T15:47:35Z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dbb64120-ee7e-4670-a019-cdeb140a247f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