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20"/>
  </p:notesMasterIdLst>
  <p:sldIdLst>
    <p:sldId id="256" r:id="rId2"/>
    <p:sldId id="287" r:id="rId3"/>
    <p:sldId id="286" r:id="rId4"/>
    <p:sldId id="288" r:id="rId5"/>
    <p:sldId id="289" r:id="rId6"/>
    <p:sldId id="298" r:id="rId7"/>
    <p:sldId id="290" r:id="rId8"/>
    <p:sldId id="300" r:id="rId9"/>
    <p:sldId id="297" r:id="rId10"/>
    <p:sldId id="302" r:id="rId11"/>
    <p:sldId id="291" r:id="rId12"/>
    <p:sldId id="301" r:id="rId13"/>
    <p:sldId id="293" r:id="rId14"/>
    <p:sldId id="294" r:id="rId15"/>
    <p:sldId id="303" r:id="rId16"/>
    <p:sldId id="295" r:id="rId17"/>
    <p:sldId id="285" r:id="rId18"/>
    <p:sldId id="29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EC4C5-888B-431F-B591-D1B4A8E1BBA4}" v="10" dt="2022-04-06T17:12:16.419"/>
    <p1510:client id="{924F31AB-6804-4B3D-B931-4DBA419579AE}" v="67" dt="2022-04-06T10:02:40.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0"/>
  </p:normalViewPr>
  <p:slideViewPr>
    <p:cSldViewPr snapToGrid="0">
      <p:cViewPr varScale="1">
        <p:scale>
          <a:sx n="84" d="100"/>
          <a:sy n="84" d="100"/>
        </p:scale>
        <p:origin x="3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hij Singh" userId="4f1dcac1-e7fe-4281-a46f-490e8687e4c1" providerId="ADAL" clId="{61EEC4C5-888B-431F-B591-D1B4A8E1BBA4}"/>
    <pc:docChg chg="undo custSel addSld modSld">
      <pc:chgData name="Aushij Singh" userId="4f1dcac1-e7fe-4281-a46f-490e8687e4c1" providerId="ADAL" clId="{61EEC4C5-888B-431F-B591-D1B4A8E1BBA4}" dt="2022-04-07T07:04:03.058" v="485" actId="5793"/>
      <pc:docMkLst>
        <pc:docMk/>
      </pc:docMkLst>
      <pc:sldChg chg="delSp modSp mod">
        <pc:chgData name="Aushij Singh" userId="4f1dcac1-e7fe-4281-a46f-490e8687e4c1" providerId="ADAL" clId="{61EEC4C5-888B-431F-B591-D1B4A8E1BBA4}" dt="2022-04-06T16:52:21.209" v="163" actId="478"/>
        <pc:sldMkLst>
          <pc:docMk/>
          <pc:sldMk cId="636913730" sldId="285"/>
        </pc:sldMkLst>
        <pc:spChg chg="del mod">
          <ac:chgData name="Aushij Singh" userId="4f1dcac1-e7fe-4281-a46f-490e8687e4c1" providerId="ADAL" clId="{61EEC4C5-888B-431F-B591-D1B4A8E1BBA4}" dt="2022-04-06T16:52:21.209" v="163" actId="478"/>
          <ac:spMkLst>
            <pc:docMk/>
            <pc:sldMk cId="636913730" sldId="285"/>
            <ac:spMk id="13" creationId="{E914E4FB-1CD7-4DB2-BC5F-D25C2DF16B61}"/>
          </ac:spMkLst>
        </pc:spChg>
      </pc:sldChg>
      <pc:sldChg chg="modSp mod">
        <pc:chgData name="Aushij Singh" userId="4f1dcac1-e7fe-4281-a46f-490e8687e4c1" providerId="ADAL" clId="{61EEC4C5-888B-431F-B591-D1B4A8E1BBA4}" dt="2022-04-06T16:28:49.883" v="21" actId="1076"/>
        <pc:sldMkLst>
          <pc:docMk/>
          <pc:sldMk cId="703311716" sldId="289"/>
        </pc:sldMkLst>
        <pc:picChg chg="mod">
          <ac:chgData name="Aushij Singh" userId="4f1dcac1-e7fe-4281-a46f-490e8687e4c1" providerId="ADAL" clId="{61EEC4C5-888B-431F-B591-D1B4A8E1BBA4}" dt="2022-04-06T16:28:49.883" v="21" actId="1076"/>
          <ac:picMkLst>
            <pc:docMk/>
            <pc:sldMk cId="703311716" sldId="289"/>
            <ac:picMk id="5" creationId="{4716CB59-84A9-48A7-8180-1E0C97738109}"/>
          </ac:picMkLst>
        </pc:picChg>
      </pc:sldChg>
      <pc:sldChg chg="addSp delSp modSp mod">
        <pc:chgData name="Aushij Singh" userId="4f1dcac1-e7fe-4281-a46f-490e8687e4c1" providerId="ADAL" clId="{61EEC4C5-888B-431F-B591-D1B4A8E1BBA4}" dt="2022-04-06T17:20:35.832" v="483" actId="478"/>
        <pc:sldMkLst>
          <pc:docMk/>
          <pc:sldMk cId="1618073884" sldId="290"/>
        </pc:sldMkLst>
        <pc:picChg chg="add del">
          <ac:chgData name="Aushij Singh" userId="4f1dcac1-e7fe-4281-a46f-490e8687e4c1" providerId="ADAL" clId="{61EEC4C5-888B-431F-B591-D1B4A8E1BBA4}" dt="2022-04-06T17:20:35.832" v="483" actId="478"/>
          <ac:picMkLst>
            <pc:docMk/>
            <pc:sldMk cId="1618073884" sldId="290"/>
            <ac:picMk id="4" creationId="{5CAA1D34-5872-4536-892F-46060FD17EAD}"/>
          </ac:picMkLst>
        </pc:picChg>
        <pc:picChg chg="add del mod">
          <ac:chgData name="Aushij Singh" userId="4f1dcac1-e7fe-4281-a46f-490e8687e4c1" providerId="ADAL" clId="{61EEC4C5-888B-431F-B591-D1B4A8E1BBA4}" dt="2022-04-06T16:25:12.051" v="13" actId="478"/>
          <ac:picMkLst>
            <pc:docMk/>
            <pc:sldMk cId="1618073884" sldId="290"/>
            <ac:picMk id="6" creationId="{AA589C28-5B0F-4887-908D-ECD6CA7D451D}"/>
          </ac:picMkLst>
        </pc:picChg>
      </pc:sldChg>
      <pc:sldChg chg="addSp delSp modSp mod">
        <pc:chgData name="Aushij Singh" userId="4f1dcac1-e7fe-4281-a46f-490e8687e4c1" providerId="ADAL" clId="{61EEC4C5-888B-431F-B591-D1B4A8E1BBA4}" dt="2022-04-06T17:14:40.744" v="482" actId="207"/>
        <pc:sldMkLst>
          <pc:docMk/>
          <pc:sldMk cId="4287292324" sldId="294"/>
        </pc:sldMkLst>
        <pc:spChg chg="mod ord">
          <ac:chgData name="Aushij Singh" userId="4f1dcac1-e7fe-4281-a46f-490e8687e4c1" providerId="ADAL" clId="{61EEC4C5-888B-431F-B591-D1B4A8E1BBA4}" dt="2022-04-06T17:14:40.744" v="482" actId="207"/>
          <ac:spMkLst>
            <pc:docMk/>
            <pc:sldMk cId="4287292324" sldId="294"/>
            <ac:spMk id="2" creationId="{CB7E6A93-AB4D-4376-9165-2B891F9940EB}"/>
          </ac:spMkLst>
        </pc:spChg>
        <pc:spChg chg="add">
          <ac:chgData name="Aushij Singh" userId="4f1dcac1-e7fe-4281-a46f-490e8687e4c1" providerId="ADAL" clId="{61EEC4C5-888B-431F-B591-D1B4A8E1BBA4}" dt="2022-04-06T16:51:48.151" v="161" actId="26606"/>
          <ac:spMkLst>
            <pc:docMk/>
            <pc:sldMk cId="4287292324" sldId="294"/>
            <ac:spMk id="90" creationId="{077D6507-8E8D-40E1-A7B9-63012EF9492F}"/>
          </ac:spMkLst>
        </pc:spChg>
        <pc:spChg chg="del">
          <ac:chgData name="Aushij Singh" userId="4f1dcac1-e7fe-4281-a46f-490e8687e4c1" providerId="ADAL" clId="{61EEC4C5-888B-431F-B591-D1B4A8E1BBA4}" dt="2022-04-06T16:51:48.151" v="161" actId="26606"/>
          <ac:spMkLst>
            <pc:docMk/>
            <pc:sldMk cId="4287292324" sldId="294"/>
            <ac:spMk id="141" creationId="{077D6507-8E8D-40E1-A7B9-63012EF9492F}"/>
          </ac:spMkLst>
        </pc:spChg>
        <pc:picChg chg="add mod">
          <ac:chgData name="Aushij Singh" userId="4f1dcac1-e7fe-4281-a46f-490e8687e4c1" providerId="ADAL" clId="{61EEC4C5-888B-431F-B591-D1B4A8E1BBA4}" dt="2022-04-06T16:51:48.151" v="161" actId="26606"/>
          <ac:picMkLst>
            <pc:docMk/>
            <pc:sldMk cId="4287292324" sldId="294"/>
            <ac:picMk id="4" creationId="{93FFB30C-36CB-4DCC-B4E1-2126F4D04229}"/>
          </ac:picMkLst>
        </pc:picChg>
        <pc:picChg chg="add del mod">
          <ac:chgData name="Aushij Singh" userId="4f1dcac1-e7fe-4281-a46f-490e8687e4c1" providerId="ADAL" clId="{61EEC4C5-888B-431F-B591-D1B4A8E1BBA4}" dt="2022-04-06T16:48:32.876" v="156" actId="478"/>
          <ac:picMkLst>
            <pc:docMk/>
            <pc:sldMk cId="4287292324" sldId="294"/>
            <ac:picMk id="6" creationId="{96D661A5-9E0B-48EE-A236-99DAD6FC1E46}"/>
          </ac:picMkLst>
        </pc:picChg>
        <pc:picChg chg="add del mod">
          <ac:chgData name="Aushij Singh" userId="4f1dcac1-e7fe-4281-a46f-490e8687e4c1" providerId="ADAL" clId="{61EEC4C5-888B-431F-B591-D1B4A8E1BBA4}" dt="2022-04-06T16:48:34.773" v="157" actId="478"/>
          <ac:picMkLst>
            <pc:docMk/>
            <pc:sldMk cId="4287292324" sldId="294"/>
            <ac:picMk id="8" creationId="{CD115C3B-2C70-4430-AA45-1C6C34E327C3}"/>
          </ac:picMkLst>
        </pc:picChg>
        <pc:picChg chg="add del mod">
          <ac:chgData name="Aushij Singh" userId="4f1dcac1-e7fe-4281-a46f-490e8687e4c1" providerId="ADAL" clId="{61EEC4C5-888B-431F-B591-D1B4A8E1BBA4}" dt="2022-04-06T16:35:21.362" v="30" actId="478"/>
          <ac:picMkLst>
            <pc:docMk/>
            <pc:sldMk cId="4287292324" sldId="294"/>
            <ac:picMk id="9" creationId="{4777D2B9-3C20-49E9-99F5-E818ADBC5BEA}"/>
          </ac:picMkLst>
        </pc:picChg>
        <pc:picChg chg="add del mod">
          <ac:chgData name="Aushij Singh" userId="4f1dcac1-e7fe-4281-a46f-490e8687e4c1" providerId="ADAL" clId="{61EEC4C5-888B-431F-B591-D1B4A8E1BBA4}" dt="2022-04-06T16:35:24.877" v="31" actId="478"/>
          <ac:picMkLst>
            <pc:docMk/>
            <pc:sldMk cId="4287292324" sldId="294"/>
            <ac:picMk id="10" creationId="{D3AE51A5-31E9-4257-8EC3-E4E96D728443}"/>
          </ac:picMkLst>
        </pc:picChg>
        <pc:picChg chg="add del mod">
          <ac:chgData name="Aushij Singh" userId="4f1dcac1-e7fe-4281-a46f-490e8687e4c1" providerId="ADAL" clId="{61EEC4C5-888B-431F-B591-D1B4A8E1BBA4}" dt="2022-04-06T16:35:18.539" v="28" actId="478"/>
          <ac:picMkLst>
            <pc:docMk/>
            <pc:sldMk cId="4287292324" sldId="294"/>
            <ac:picMk id="11" creationId="{21A9DECB-3AB5-4F29-85A1-AD0FAA39A8D5}"/>
          </ac:picMkLst>
        </pc:picChg>
        <pc:picChg chg="add del mod">
          <ac:chgData name="Aushij Singh" userId="4f1dcac1-e7fe-4281-a46f-490e8687e4c1" providerId="ADAL" clId="{61EEC4C5-888B-431F-B591-D1B4A8E1BBA4}" dt="2022-04-06T16:32:14.020" v="23" actId="478"/>
          <ac:picMkLst>
            <pc:docMk/>
            <pc:sldMk cId="4287292324" sldId="294"/>
            <ac:picMk id="12" creationId="{F2991EF2-AF69-495C-9FAB-B539E8CEDD1A}"/>
          </ac:picMkLst>
        </pc:picChg>
        <pc:picChg chg="add del">
          <ac:chgData name="Aushij Singh" userId="4f1dcac1-e7fe-4281-a46f-490e8687e4c1" providerId="ADAL" clId="{61EEC4C5-888B-431F-B591-D1B4A8E1BBA4}" dt="2022-04-06T16:48:30.854" v="155" actId="478"/>
          <ac:picMkLst>
            <pc:docMk/>
            <pc:sldMk cId="4287292324" sldId="294"/>
            <ac:picMk id="14" creationId="{8E1C1CAB-C0D4-4730-BD09-CD63BC304D5C}"/>
          </ac:picMkLst>
        </pc:picChg>
        <pc:picChg chg="add">
          <ac:chgData name="Aushij Singh" userId="4f1dcac1-e7fe-4281-a46f-490e8687e4c1" providerId="ADAL" clId="{61EEC4C5-888B-431F-B591-D1B4A8E1BBA4}" dt="2022-04-06T16:51:48.151" v="161" actId="26606"/>
          <ac:picMkLst>
            <pc:docMk/>
            <pc:sldMk cId="4287292324" sldId="294"/>
            <ac:picMk id="86" creationId="{CFD580F5-E7BF-4C1D-BEFD-4A4601EBA876}"/>
          </ac:picMkLst>
        </pc:picChg>
        <pc:picChg chg="add">
          <ac:chgData name="Aushij Singh" userId="4f1dcac1-e7fe-4281-a46f-490e8687e4c1" providerId="ADAL" clId="{61EEC4C5-888B-431F-B591-D1B4A8E1BBA4}" dt="2022-04-06T16:51:48.151" v="161" actId="26606"/>
          <ac:picMkLst>
            <pc:docMk/>
            <pc:sldMk cId="4287292324" sldId="294"/>
            <ac:picMk id="88" creationId="{F0F06750-78FE-4472-8DA5-14CF3336F811}"/>
          </ac:picMkLst>
        </pc:picChg>
        <pc:picChg chg="del">
          <ac:chgData name="Aushij Singh" userId="4f1dcac1-e7fe-4281-a46f-490e8687e4c1" providerId="ADAL" clId="{61EEC4C5-888B-431F-B591-D1B4A8E1BBA4}" dt="2022-04-06T16:51:48.151" v="161" actId="26606"/>
          <ac:picMkLst>
            <pc:docMk/>
            <pc:sldMk cId="4287292324" sldId="294"/>
            <ac:picMk id="137" creationId="{CFD580F5-E7BF-4C1D-BEFD-4A4601EBA876}"/>
          </ac:picMkLst>
        </pc:picChg>
        <pc:picChg chg="del">
          <ac:chgData name="Aushij Singh" userId="4f1dcac1-e7fe-4281-a46f-490e8687e4c1" providerId="ADAL" clId="{61EEC4C5-888B-431F-B591-D1B4A8E1BBA4}" dt="2022-04-06T16:51:48.151" v="161" actId="26606"/>
          <ac:picMkLst>
            <pc:docMk/>
            <pc:sldMk cId="4287292324" sldId="294"/>
            <ac:picMk id="139" creationId="{F0F06750-78FE-4472-8DA5-14CF3336F811}"/>
          </ac:picMkLst>
        </pc:picChg>
        <pc:picChg chg="del">
          <ac:chgData name="Aushij Singh" userId="4f1dcac1-e7fe-4281-a46f-490e8687e4c1" providerId="ADAL" clId="{61EEC4C5-888B-431F-B591-D1B4A8E1BBA4}" dt="2022-04-06T16:51:48.151" v="161" actId="26606"/>
          <ac:picMkLst>
            <pc:docMk/>
            <pc:sldMk cId="4287292324" sldId="294"/>
            <ac:picMk id="143" creationId="{23FF3D86-2916-4F9F-9752-304810CF59AE}"/>
          </ac:picMkLst>
        </pc:picChg>
        <pc:picChg chg="del">
          <ac:chgData name="Aushij Singh" userId="4f1dcac1-e7fe-4281-a46f-490e8687e4c1" providerId="ADAL" clId="{61EEC4C5-888B-431F-B591-D1B4A8E1BBA4}" dt="2022-04-06T16:51:48.151" v="161" actId="26606"/>
          <ac:picMkLst>
            <pc:docMk/>
            <pc:sldMk cId="4287292324" sldId="294"/>
            <ac:picMk id="145" creationId="{AB048875-14D1-4CC7-8AC3-7ABC73AAAF14}"/>
          </ac:picMkLst>
        </pc:picChg>
        <pc:picChg chg="del">
          <ac:chgData name="Aushij Singh" userId="4f1dcac1-e7fe-4281-a46f-490e8687e4c1" providerId="ADAL" clId="{61EEC4C5-888B-431F-B591-D1B4A8E1BBA4}" dt="2022-04-06T16:48:45.038" v="160" actId="478"/>
          <ac:picMkLst>
            <pc:docMk/>
            <pc:sldMk cId="4287292324" sldId="294"/>
            <ac:picMk id="4100" creationId="{1AD8E74D-BB5F-4C19-9009-19FE3F9D4445}"/>
          </ac:picMkLst>
        </pc:picChg>
      </pc:sldChg>
      <pc:sldChg chg="modSp mod">
        <pc:chgData name="Aushij Singh" userId="4f1dcac1-e7fe-4281-a46f-490e8687e4c1" providerId="ADAL" clId="{61EEC4C5-888B-431F-B591-D1B4A8E1BBA4}" dt="2022-04-06T16:59:51.715" v="187" actId="27636"/>
        <pc:sldMkLst>
          <pc:docMk/>
          <pc:sldMk cId="79176847" sldId="295"/>
        </pc:sldMkLst>
        <pc:spChg chg="mod">
          <ac:chgData name="Aushij Singh" userId="4f1dcac1-e7fe-4281-a46f-490e8687e4c1" providerId="ADAL" clId="{61EEC4C5-888B-431F-B591-D1B4A8E1BBA4}" dt="2022-04-06T16:59:51.715" v="187" actId="27636"/>
          <ac:spMkLst>
            <pc:docMk/>
            <pc:sldMk cId="79176847" sldId="295"/>
            <ac:spMk id="3" creationId="{94FDA26A-B70D-464D-86A3-D67C5EEE2396}"/>
          </ac:spMkLst>
        </pc:spChg>
      </pc:sldChg>
      <pc:sldChg chg="addSp modSp mod">
        <pc:chgData name="Aushij Singh" userId="4f1dcac1-e7fe-4281-a46f-490e8687e4c1" providerId="ADAL" clId="{61EEC4C5-888B-431F-B591-D1B4A8E1BBA4}" dt="2022-04-06T16:28:30.166" v="19" actId="1076"/>
        <pc:sldMkLst>
          <pc:docMk/>
          <pc:sldMk cId="286335862" sldId="298"/>
        </pc:sldMkLst>
        <pc:picChg chg="add mod">
          <ac:chgData name="Aushij Singh" userId="4f1dcac1-e7fe-4281-a46f-490e8687e4c1" providerId="ADAL" clId="{61EEC4C5-888B-431F-B591-D1B4A8E1BBA4}" dt="2022-04-06T16:28:30.166" v="19" actId="1076"/>
          <ac:picMkLst>
            <pc:docMk/>
            <pc:sldMk cId="286335862" sldId="298"/>
            <ac:picMk id="4" creationId="{DAE5FAAE-5F68-4B7F-B90C-09219E7D186E}"/>
          </ac:picMkLst>
        </pc:picChg>
      </pc:sldChg>
      <pc:sldChg chg="addSp delSp modSp new mod setBg setClrOvrMap">
        <pc:chgData name="Aushij Singh" userId="4f1dcac1-e7fe-4281-a46f-490e8687e4c1" providerId="ADAL" clId="{61EEC4C5-888B-431F-B591-D1B4A8E1BBA4}" dt="2022-04-06T17:10:09.263" v="319" actId="1076"/>
        <pc:sldMkLst>
          <pc:docMk/>
          <pc:sldMk cId="1230436924" sldId="302"/>
        </pc:sldMkLst>
        <pc:spChg chg="mod">
          <ac:chgData name="Aushij Singh" userId="4f1dcac1-e7fe-4281-a46f-490e8687e4c1" providerId="ADAL" clId="{61EEC4C5-888B-431F-B591-D1B4A8E1BBA4}" dt="2022-04-06T17:10:09.263" v="319" actId="1076"/>
          <ac:spMkLst>
            <pc:docMk/>
            <pc:sldMk cId="1230436924" sldId="302"/>
            <ac:spMk id="2" creationId="{A42F48CB-C83B-478C-A8C8-CE868BE90E43}"/>
          </ac:spMkLst>
        </pc:spChg>
        <pc:spChg chg="del">
          <ac:chgData name="Aushij Singh" userId="4f1dcac1-e7fe-4281-a46f-490e8687e4c1" providerId="ADAL" clId="{61EEC4C5-888B-431F-B591-D1B4A8E1BBA4}" dt="2022-04-06T16:25:15.342" v="14"/>
          <ac:spMkLst>
            <pc:docMk/>
            <pc:sldMk cId="1230436924" sldId="302"/>
            <ac:spMk id="3" creationId="{11669754-E542-473C-BB6E-CAE1FF0B912F}"/>
          </ac:spMkLst>
        </pc:spChg>
        <pc:spChg chg="add mod">
          <ac:chgData name="Aushij Singh" userId="4f1dcac1-e7fe-4281-a46f-490e8687e4c1" providerId="ADAL" clId="{61EEC4C5-888B-431F-B591-D1B4A8E1BBA4}" dt="2022-04-06T17:10:05.800" v="318" actId="1076"/>
          <ac:spMkLst>
            <pc:docMk/>
            <pc:sldMk cId="1230436924" sldId="302"/>
            <ac:spMk id="8" creationId="{D4C86A98-418A-1318-46A6-94EB0E193650}"/>
          </ac:spMkLst>
        </pc:spChg>
        <pc:spChg chg="add mod">
          <ac:chgData name="Aushij Singh" userId="4f1dcac1-e7fe-4281-a46f-490e8687e4c1" providerId="ADAL" clId="{61EEC4C5-888B-431F-B591-D1B4A8E1BBA4}" dt="2022-04-06T17:09:39.296" v="310" actId="207"/>
          <ac:spMkLst>
            <pc:docMk/>
            <pc:sldMk cId="1230436924" sldId="302"/>
            <ac:spMk id="11" creationId="{1FDFF85F-F105-40D5-9793-90419158C3BD}"/>
          </ac:spMkLst>
        </pc:spChg>
        <pc:spChg chg="add">
          <ac:chgData name="Aushij Singh" userId="4f1dcac1-e7fe-4281-a46f-490e8687e4c1" providerId="ADAL" clId="{61EEC4C5-888B-431F-B591-D1B4A8E1BBA4}" dt="2022-04-06T16:25:23.306" v="15" actId="26606"/>
          <ac:spMkLst>
            <pc:docMk/>
            <pc:sldMk cId="1230436924" sldId="302"/>
            <ac:spMk id="13" creationId="{35AB47A4-BA8C-4250-88BD-D49C68C5F9E9}"/>
          </ac:spMkLst>
        </pc:spChg>
        <pc:picChg chg="add mod">
          <ac:chgData name="Aushij Singh" userId="4f1dcac1-e7fe-4281-a46f-490e8687e4c1" providerId="ADAL" clId="{61EEC4C5-888B-431F-B591-D1B4A8E1BBA4}" dt="2022-04-06T16:25:32.148" v="17" actId="1076"/>
          <ac:picMkLst>
            <pc:docMk/>
            <pc:sldMk cId="1230436924" sldId="302"/>
            <ac:picMk id="4" creationId="{10D656D8-8BF4-4A7A-8E0C-3438BE7108FB}"/>
          </ac:picMkLst>
        </pc:picChg>
        <pc:picChg chg="add">
          <ac:chgData name="Aushij Singh" userId="4f1dcac1-e7fe-4281-a46f-490e8687e4c1" providerId="ADAL" clId="{61EEC4C5-888B-431F-B591-D1B4A8E1BBA4}" dt="2022-04-06T16:25:23.306" v="15" actId="26606"/>
          <ac:picMkLst>
            <pc:docMk/>
            <pc:sldMk cId="1230436924" sldId="302"/>
            <ac:picMk id="15" creationId="{66C8958D-EB99-414F-B735-863B67BB14D3}"/>
          </ac:picMkLst>
        </pc:picChg>
        <pc:picChg chg="add">
          <ac:chgData name="Aushij Singh" userId="4f1dcac1-e7fe-4281-a46f-490e8687e4c1" providerId="ADAL" clId="{61EEC4C5-888B-431F-B591-D1B4A8E1BBA4}" dt="2022-04-06T16:25:23.306" v="15" actId="26606"/>
          <ac:picMkLst>
            <pc:docMk/>
            <pc:sldMk cId="1230436924" sldId="302"/>
            <ac:picMk id="17" creationId="{39E5F3CB-7BDD-4E64-B274-CD900F08C6F3}"/>
          </ac:picMkLst>
        </pc:picChg>
      </pc:sldChg>
      <pc:sldChg chg="modSp new mod">
        <pc:chgData name="Aushij Singh" userId="4f1dcac1-e7fe-4281-a46f-490e8687e4c1" providerId="ADAL" clId="{61EEC4C5-888B-431F-B591-D1B4A8E1BBA4}" dt="2022-04-07T07:04:03.058" v="485" actId="5793"/>
        <pc:sldMkLst>
          <pc:docMk/>
          <pc:sldMk cId="2518344793" sldId="303"/>
        </pc:sldMkLst>
        <pc:spChg chg="mod">
          <ac:chgData name="Aushij Singh" userId="4f1dcac1-e7fe-4281-a46f-490e8687e4c1" providerId="ADAL" clId="{61EEC4C5-888B-431F-B591-D1B4A8E1BBA4}" dt="2022-04-06T16:47:05.899" v="66" actId="207"/>
          <ac:spMkLst>
            <pc:docMk/>
            <pc:sldMk cId="2518344793" sldId="303"/>
            <ac:spMk id="2" creationId="{3801FC54-BAC5-458C-9843-8B59FC991889}"/>
          </ac:spMkLst>
        </pc:spChg>
        <pc:spChg chg="mod">
          <ac:chgData name="Aushij Singh" userId="4f1dcac1-e7fe-4281-a46f-490e8687e4c1" providerId="ADAL" clId="{61EEC4C5-888B-431F-B591-D1B4A8E1BBA4}" dt="2022-04-07T07:04:03.058" v="485" actId="5793"/>
          <ac:spMkLst>
            <pc:docMk/>
            <pc:sldMk cId="2518344793" sldId="303"/>
            <ac:spMk id="3" creationId="{B93ACB9C-4BE3-498E-9B93-D527AD798A03}"/>
          </ac:spMkLst>
        </pc:spChg>
      </pc:sldChg>
    </pc:docChg>
  </pc:docChgLst>
  <pc:docChgLst>
    <pc:chgData name="Aushij Singh" userId="4f1dcac1-e7fe-4281-a46f-490e8687e4c1" providerId="ADAL" clId="{924F31AB-6804-4B3D-B931-4DBA419579AE}"/>
    <pc:docChg chg="undo custSel addSld delSld modSld sldOrd addMainMaster delMainMaster">
      <pc:chgData name="Aushij Singh" userId="4f1dcac1-e7fe-4281-a46f-490e8687e4c1" providerId="ADAL" clId="{924F31AB-6804-4B3D-B931-4DBA419579AE}" dt="2022-04-06T10:03:19.055" v="1613" actId="207"/>
      <pc:docMkLst>
        <pc:docMk/>
      </pc:docMkLst>
      <pc:sldChg chg="addSp delSp modSp new mod setBg modClrScheme delDesignElem chgLayout">
        <pc:chgData name="Aushij Singh" userId="4f1dcac1-e7fe-4281-a46f-490e8687e4c1" providerId="ADAL" clId="{924F31AB-6804-4B3D-B931-4DBA419579AE}" dt="2022-04-06T09:52:42.382" v="1588" actId="20577"/>
        <pc:sldMkLst>
          <pc:docMk/>
          <pc:sldMk cId="2886778683" sldId="256"/>
        </pc:sldMkLst>
        <pc:spChg chg="mod">
          <ac:chgData name="Aushij Singh" userId="4f1dcac1-e7fe-4281-a46f-490e8687e4c1" providerId="ADAL" clId="{924F31AB-6804-4B3D-B931-4DBA419579AE}" dt="2022-04-05T21:49:40.859" v="350" actId="1076"/>
          <ac:spMkLst>
            <pc:docMk/>
            <pc:sldMk cId="2886778683" sldId="256"/>
            <ac:spMk id="2" creationId="{60CFE489-BBD4-4224-B407-DFB958320D2A}"/>
          </ac:spMkLst>
        </pc:spChg>
        <pc:spChg chg="mod">
          <ac:chgData name="Aushij Singh" userId="4f1dcac1-e7fe-4281-a46f-490e8687e4c1" providerId="ADAL" clId="{924F31AB-6804-4B3D-B931-4DBA419579AE}" dt="2022-04-05T21:54:16.325" v="461" actId="113"/>
          <ac:spMkLst>
            <pc:docMk/>
            <pc:sldMk cId="2886778683" sldId="256"/>
            <ac:spMk id="3" creationId="{0512CEDA-1304-475C-822B-B176B8740E2A}"/>
          </ac:spMkLst>
        </pc:spChg>
        <pc:spChg chg="add mod">
          <ac:chgData name="Aushij Singh" userId="4f1dcac1-e7fe-4281-a46f-490e8687e4c1" providerId="ADAL" clId="{924F31AB-6804-4B3D-B931-4DBA419579AE}" dt="2022-04-05T22:06:59.843" v="505" actId="404"/>
          <ac:spMkLst>
            <pc:docMk/>
            <pc:sldMk cId="2886778683" sldId="256"/>
            <ac:spMk id="5" creationId="{573FB7CF-DE61-4D84-8433-6E09D66BB91D}"/>
          </ac:spMkLst>
        </pc:spChg>
        <pc:spChg chg="add mod">
          <ac:chgData name="Aushij Singh" userId="4f1dcac1-e7fe-4281-a46f-490e8687e4c1" providerId="ADAL" clId="{924F31AB-6804-4B3D-B931-4DBA419579AE}" dt="2022-04-06T09:52:42.382" v="1588" actId="20577"/>
          <ac:spMkLst>
            <pc:docMk/>
            <pc:sldMk cId="2886778683" sldId="256"/>
            <ac:spMk id="6" creationId="{2AFBA8AB-AC74-4B19-AD04-30BADC1E8B51}"/>
          </ac:spMkLst>
        </pc:spChg>
        <pc:spChg chg="add del mod">
          <ac:chgData name="Aushij Singh" userId="4f1dcac1-e7fe-4281-a46f-490e8687e4c1" providerId="ADAL" clId="{924F31AB-6804-4B3D-B931-4DBA419579AE}" dt="2022-04-05T21:53:46.960" v="457"/>
          <ac:spMkLst>
            <pc:docMk/>
            <pc:sldMk cId="2886778683" sldId="256"/>
            <ac:spMk id="7" creationId="{B099EB07-0D1F-4EEC-92E4-D752ED2FD929}"/>
          </ac:spMkLst>
        </pc:spChg>
        <pc:spChg chg="add del">
          <ac:chgData name="Aushij Singh" userId="4f1dcac1-e7fe-4281-a46f-490e8687e4c1" providerId="ADAL" clId="{924F31AB-6804-4B3D-B931-4DBA419579AE}" dt="2022-04-05T21:22:56.874" v="191"/>
          <ac:spMkLst>
            <pc:docMk/>
            <pc:sldMk cId="2886778683" sldId="256"/>
            <ac:spMk id="9" creationId="{DF0CAD46-2E46-44EB-A063-C05881768CE6}"/>
          </ac:spMkLst>
        </pc:spChg>
        <pc:spChg chg="add del">
          <ac:chgData name="Aushij Singh" userId="4f1dcac1-e7fe-4281-a46f-490e8687e4c1" providerId="ADAL" clId="{924F31AB-6804-4B3D-B931-4DBA419579AE}" dt="2022-04-05T21:22:56.874" v="191"/>
          <ac:spMkLst>
            <pc:docMk/>
            <pc:sldMk cId="2886778683" sldId="256"/>
            <ac:spMk id="11" creationId="{0FDFF237-4369-41A3-9CE4-CD1A68139E16}"/>
          </ac:spMkLst>
        </pc:spChg>
        <pc:grpChg chg="add del">
          <ac:chgData name="Aushij Singh" userId="4f1dcac1-e7fe-4281-a46f-490e8687e4c1" providerId="ADAL" clId="{924F31AB-6804-4B3D-B931-4DBA419579AE}" dt="2022-04-05T21:22:56.874" v="191"/>
          <ac:grpSpMkLst>
            <pc:docMk/>
            <pc:sldMk cId="2886778683" sldId="256"/>
            <ac:grpSpMk id="13" creationId="{C3E45FAB-3768-4529-B0E8-A0E9BE5E382B}"/>
          </ac:grpSpMkLst>
        </pc:grpChg>
        <pc:picChg chg="add mod">
          <ac:chgData name="Aushij Singh" userId="4f1dcac1-e7fe-4281-a46f-490e8687e4c1" providerId="ADAL" clId="{924F31AB-6804-4B3D-B931-4DBA419579AE}" dt="2022-04-05T21:49:35.791" v="349" actId="1076"/>
          <ac:picMkLst>
            <pc:docMk/>
            <pc:sldMk cId="2886778683" sldId="256"/>
            <ac:picMk id="4" creationId="{AC290B61-E245-513B-26BB-2FF2EAF552B0}"/>
          </ac:picMkLst>
        </pc:picChg>
      </pc:sldChg>
      <pc:sldChg chg="modSp new del">
        <pc:chgData name="Aushij Singh" userId="4f1dcac1-e7fe-4281-a46f-490e8687e4c1" providerId="ADAL" clId="{924F31AB-6804-4B3D-B931-4DBA419579AE}" dt="2022-04-05T21:30:32.241" v="318" actId="47"/>
        <pc:sldMkLst>
          <pc:docMk/>
          <pc:sldMk cId="1413265393" sldId="257"/>
        </pc:sldMkLst>
        <pc:spChg chg="mod">
          <ac:chgData name="Aushij Singh" userId="4f1dcac1-e7fe-4281-a46f-490e8687e4c1" providerId="ADAL" clId="{924F31AB-6804-4B3D-B931-4DBA419579AE}" dt="2022-04-05T21:22:56.874" v="191"/>
          <ac:spMkLst>
            <pc:docMk/>
            <pc:sldMk cId="1413265393" sldId="257"/>
            <ac:spMk id="2" creationId="{E0794A65-6F0F-433B-A9DA-DFD5D5ED9EEC}"/>
          </ac:spMkLst>
        </pc:spChg>
        <pc:spChg chg="mod">
          <ac:chgData name="Aushij Singh" userId="4f1dcac1-e7fe-4281-a46f-490e8687e4c1" providerId="ADAL" clId="{924F31AB-6804-4B3D-B931-4DBA419579AE}" dt="2022-04-05T21:22:56.874" v="191"/>
          <ac:spMkLst>
            <pc:docMk/>
            <pc:sldMk cId="1413265393" sldId="257"/>
            <ac:spMk id="3" creationId="{13C73AB2-735C-4F98-826F-22514F312590}"/>
          </ac:spMkLst>
        </pc:spChg>
      </pc:sldChg>
      <pc:sldChg chg="modSp del mod ord delDesignElem">
        <pc:chgData name="Aushij Singh" userId="4f1dcac1-e7fe-4281-a46f-490e8687e4c1" providerId="ADAL" clId="{924F31AB-6804-4B3D-B931-4DBA419579AE}" dt="2022-04-05T21:31:08.338" v="320" actId="2696"/>
        <pc:sldMkLst>
          <pc:docMk/>
          <pc:sldMk cId="4182481644" sldId="283"/>
        </pc:sldMkLst>
        <pc:spChg chg="mod">
          <ac:chgData name="Aushij Singh" userId="4f1dcac1-e7fe-4281-a46f-490e8687e4c1" providerId="ADAL" clId="{924F31AB-6804-4B3D-B931-4DBA419579AE}" dt="2022-04-05T21:30:25.049" v="315" actId="27636"/>
          <ac:spMkLst>
            <pc:docMk/>
            <pc:sldMk cId="4182481644" sldId="283"/>
            <ac:spMk id="105" creationId="{73926F20-DE46-48FA-9510-FF7D1ABD2A85}"/>
          </ac:spMkLst>
        </pc:spChg>
      </pc:sldChg>
      <pc:sldChg chg="addSp delSp modSp add del mod">
        <pc:chgData name="Aushij Singh" userId="4f1dcac1-e7fe-4281-a46f-490e8687e4c1" providerId="ADAL" clId="{924F31AB-6804-4B3D-B931-4DBA419579AE}" dt="2022-04-05T21:54:24.274" v="462" actId="47"/>
        <pc:sldMkLst>
          <pc:docMk/>
          <pc:sldMk cId="3458693009" sldId="284"/>
        </pc:sldMkLst>
        <pc:spChg chg="mod">
          <ac:chgData name="Aushij Singh" userId="4f1dcac1-e7fe-4281-a46f-490e8687e4c1" providerId="ADAL" clId="{924F31AB-6804-4B3D-B931-4DBA419579AE}" dt="2022-04-05T21:46:28.449" v="333" actId="27636"/>
          <ac:spMkLst>
            <pc:docMk/>
            <pc:sldMk cId="3458693009" sldId="284"/>
            <ac:spMk id="2" creationId="{60CFE489-BBD4-4224-B407-DFB958320D2A}"/>
          </ac:spMkLst>
        </pc:spChg>
        <pc:spChg chg="del mod">
          <ac:chgData name="Aushij Singh" userId="4f1dcac1-e7fe-4281-a46f-490e8687e4c1" providerId="ADAL" clId="{924F31AB-6804-4B3D-B931-4DBA419579AE}" dt="2022-04-05T21:31:39.113" v="332" actId="478"/>
          <ac:spMkLst>
            <pc:docMk/>
            <pc:sldMk cId="3458693009" sldId="284"/>
            <ac:spMk id="3" creationId="{0512CEDA-1304-475C-822B-B176B8740E2A}"/>
          </ac:spMkLst>
        </pc:spChg>
        <pc:spChg chg="del mod">
          <ac:chgData name="Aushij Singh" userId="4f1dcac1-e7fe-4281-a46f-490e8687e4c1" providerId="ADAL" clId="{924F31AB-6804-4B3D-B931-4DBA419579AE}" dt="2022-04-05T21:31:33.949" v="329" actId="478"/>
          <ac:spMkLst>
            <pc:docMk/>
            <pc:sldMk cId="3458693009" sldId="284"/>
            <ac:spMk id="5" creationId="{573FB7CF-DE61-4D84-8433-6E09D66BB91D}"/>
          </ac:spMkLst>
        </pc:spChg>
        <pc:spChg chg="del mod">
          <ac:chgData name="Aushij Singh" userId="4f1dcac1-e7fe-4281-a46f-490e8687e4c1" providerId="ADAL" clId="{924F31AB-6804-4B3D-B931-4DBA419579AE}" dt="2022-04-05T21:31:33.957" v="331"/>
          <ac:spMkLst>
            <pc:docMk/>
            <pc:sldMk cId="3458693009" sldId="284"/>
            <ac:spMk id="6" creationId="{2AFBA8AB-AC74-4B19-AD04-30BADC1E8B51}"/>
          </ac:spMkLst>
        </pc:spChg>
        <pc:picChg chg="add del">
          <ac:chgData name="Aushij Singh" userId="4f1dcac1-e7fe-4281-a46f-490e8687e4c1" providerId="ADAL" clId="{924F31AB-6804-4B3D-B931-4DBA419579AE}" dt="2022-04-05T21:31:17.425" v="323" actId="478"/>
          <ac:picMkLst>
            <pc:docMk/>
            <pc:sldMk cId="3458693009" sldId="284"/>
            <ac:picMk id="4" creationId="{AC290B61-E245-513B-26BB-2FF2EAF552B0}"/>
          </ac:picMkLst>
        </pc:picChg>
      </pc:sldChg>
      <pc:sldChg chg="addSp delSp modSp new mod ord setBg setClrOvrMap">
        <pc:chgData name="Aushij Singh" userId="4f1dcac1-e7fe-4281-a46f-490e8687e4c1" providerId="ADAL" clId="{924F31AB-6804-4B3D-B931-4DBA419579AE}" dt="2022-04-06T10:03:19.055" v="1613" actId="207"/>
        <pc:sldMkLst>
          <pc:docMk/>
          <pc:sldMk cId="636913730" sldId="285"/>
        </pc:sldMkLst>
        <pc:spChg chg="mod ord">
          <ac:chgData name="Aushij Singh" userId="4f1dcac1-e7fe-4281-a46f-490e8687e4c1" providerId="ADAL" clId="{924F31AB-6804-4B3D-B931-4DBA419579AE}" dt="2022-04-06T10:03:19.055" v="1613" actId="207"/>
          <ac:spMkLst>
            <pc:docMk/>
            <pc:sldMk cId="636913730" sldId="285"/>
            <ac:spMk id="2" creationId="{8B13DDC7-863E-48A7-9BD5-BE51527157CC}"/>
          </ac:spMkLst>
        </pc:spChg>
        <pc:spChg chg="del mod">
          <ac:chgData name="Aushij Singh" userId="4f1dcac1-e7fe-4281-a46f-490e8687e4c1" providerId="ADAL" clId="{924F31AB-6804-4B3D-B931-4DBA419579AE}" dt="2022-04-05T22:09:25.482" v="525" actId="26606"/>
          <ac:spMkLst>
            <pc:docMk/>
            <pc:sldMk cId="636913730" sldId="285"/>
            <ac:spMk id="3" creationId="{69E81E8E-A815-48F1-9F60-5F62AB72C264}"/>
          </ac:spMkLst>
        </pc:spChg>
        <pc:spChg chg="add del">
          <ac:chgData name="Aushij Singh" userId="4f1dcac1-e7fe-4281-a46f-490e8687e4c1" providerId="ADAL" clId="{924F31AB-6804-4B3D-B931-4DBA419579AE}" dt="2022-04-05T22:04:29.089" v="474"/>
          <ac:spMkLst>
            <pc:docMk/>
            <pc:sldMk cId="636913730" sldId="285"/>
            <ac:spMk id="4" creationId="{2CCE7080-8E7D-42EC-9E8B-1260B8C69D92}"/>
          </ac:spMkLst>
        </pc:spChg>
        <pc:spChg chg="add del">
          <ac:chgData name="Aushij Singh" userId="4f1dcac1-e7fe-4281-a46f-490e8687e4c1" providerId="ADAL" clId="{924F31AB-6804-4B3D-B931-4DBA419579AE}" dt="2022-04-05T22:09:17.976" v="522" actId="26606"/>
          <ac:spMkLst>
            <pc:docMk/>
            <pc:sldMk cId="636913730" sldId="285"/>
            <ac:spMk id="8" creationId="{6184FA60-56E6-4C39-B1D1-F8DA36DE1F3E}"/>
          </ac:spMkLst>
        </pc:spChg>
        <pc:spChg chg="add mod">
          <ac:chgData name="Aushij Singh" userId="4f1dcac1-e7fe-4281-a46f-490e8687e4c1" providerId="ADAL" clId="{924F31AB-6804-4B3D-B931-4DBA419579AE}" dt="2022-04-06T09:53:20.467" v="1593" actId="1076"/>
          <ac:spMkLst>
            <pc:docMk/>
            <pc:sldMk cId="636913730" sldId="285"/>
            <ac:spMk id="13" creationId="{E914E4FB-1CD7-4DB2-BC5F-D25C2DF16B61}"/>
          </ac:spMkLst>
        </pc:spChg>
        <pc:spChg chg="add del">
          <ac:chgData name="Aushij Singh" userId="4f1dcac1-e7fe-4281-a46f-490e8687e4c1" providerId="ADAL" clId="{924F31AB-6804-4B3D-B931-4DBA419579AE}" dt="2022-04-05T22:09:25.331" v="524" actId="26606"/>
          <ac:spMkLst>
            <pc:docMk/>
            <pc:sldMk cId="636913730" sldId="285"/>
            <ac:spMk id="1027" creationId="{EFECDA1F-977F-40AF-840D-D05BB091DD65}"/>
          </ac:spMkLst>
        </pc:spChg>
        <pc:spChg chg="add del">
          <ac:chgData name="Aushij Singh" userId="4f1dcac1-e7fe-4281-a46f-490e8687e4c1" providerId="ADAL" clId="{924F31AB-6804-4B3D-B931-4DBA419579AE}" dt="2022-04-05T22:09:25.331" v="524" actId="26606"/>
          <ac:spMkLst>
            <pc:docMk/>
            <pc:sldMk cId="636913730" sldId="285"/>
            <ac:spMk id="1028" creationId="{BB9FECD2-89B7-4AC3-8D54-9733D60AF259}"/>
          </ac:spMkLst>
        </pc:spChg>
        <pc:graphicFrameChg chg="add mod modGraphic">
          <ac:chgData name="Aushij Singh" userId="4f1dcac1-e7fe-4281-a46f-490e8687e4c1" providerId="ADAL" clId="{924F31AB-6804-4B3D-B931-4DBA419579AE}" dt="2022-04-06T10:03:16.257" v="1612" actId="207"/>
          <ac:graphicFrameMkLst>
            <pc:docMk/>
            <pc:sldMk cId="636913730" sldId="285"/>
            <ac:graphicFrameMk id="5" creationId="{DE2441E0-DED8-235A-65B0-4C8AB53F2D6E}"/>
          </ac:graphicFrameMkLst>
        </pc:graphicFrameChg>
        <pc:picChg chg="add del">
          <ac:chgData name="Aushij Singh" userId="4f1dcac1-e7fe-4281-a46f-490e8687e4c1" providerId="ADAL" clId="{924F31AB-6804-4B3D-B931-4DBA419579AE}" dt="2022-04-05T22:09:17.976" v="522" actId="26606"/>
          <ac:picMkLst>
            <pc:docMk/>
            <pc:sldMk cId="636913730" sldId="285"/>
            <ac:picMk id="10" creationId="{287356FD-82C7-4E0B-9494-355CAE397DA9}"/>
          </ac:picMkLst>
        </pc:picChg>
        <pc:picChg chg="add del">
          <ac:chgData name="Aushij Singh" userId="4f1dcac1-e7fe-4281-a46f-490e8687e4c1" providerId="ADAL" clId="{924F31AB-6804-4B3D-B931-4DBA419579AE}" dt="2022-04-05T22:09:25.331" v="524" actId="26606"/>
          <ac:picMkLst>
            <pc:docMk/>
            <pc:sldMk cId="636913730" sldId="285"/>
            <ac:picMk id="12" creationId="{2F54C189-4A4C-4899-9585-5281DA208D0F}"/>
          </ac:picMkLst>
        </pc:picChg>
        <pc:picChg chg="add del">
          <ac:chgData name="Aushij Singh" userId="4f1dcac1-e7fe-4281-a46f-490e8687e4c1" providerId="ADAL" clId="{924F31AB-6804-4B3D-B931-4DBA419579AE}" dt="2022-04-05T22:04:29.089" v="474"/>
          <ac:picMkLst>
            <pc:docMk/>
            <pc:sldMk cId="636913730" sldId="285"/>
            <ac:picMk id="1025" creationId="{C01725FA-F86E-4F7D-8301-397CCE8274C0}"/>
          </ac:picMkLst>
        </pc:picChg>
      </pc:sldChg>
      <pc:sldChg chg="modSp new mod">
        <pc:chgData name="Aushij Singh" userId="4f1dcac1-e7fe-4281-a46f-490e8687e4c1" providerId="ADAL" clId="{924F31AB-6804-4B3D-B931-4DBA419579AE}" dt="2022-04-06T08:56:34.272" v="1424" actId="27636"/>
        <pc:sldMkLst>
          <pc:docMk/>
          <pc:sldMk cId="2396656610" sldId="286"/>
        </pc:sldMkLst>
        <pc:spChg chg="mod">
          <ac:chgData name="Aushij Singh" userId="4f1dcac1-e7fe-4281-a46f-490e8687e4c1" providerId="ADAL" clId="{924F31AB-6804-4B3D-B931-4DBA419579AE}" dt="2022-04-06T03:03:50.704" v="1094"/>
          <ac:spMkLst>
            <pc:docMk/>
            <pc:sldMk cId="2396656610" sldId="286"/>
            <ac:spMk id="2" creationId="{E3CD66B9-97D8-44A3-ADD2-CD511F5FC89C}"/>
          </ac:spMkLst>
        </pc:spChg>
        <pc:spChg chg="mod">
          <ac:chgData name="Aushij Singh" userId="4f1dcac1-e7fe-4281-a46f-490e8687e4c1" providerId="ADAL" clId="{924F31AB-6804-4B3D-B931-4DBA419579AE}" dt="2022-04-06T08:56:34.272" v="1424" actId="27636"/>
          <ac:spMkLst>
            <pc:docMk/>
            <pc:sldMk cId="2396656610" sldId="286"/>
            <ac:spMk id="3" creationId="{4E015D2F-5E25-46FC-A8A8-965431830D21}"/>
          </ac:spMkLst>
        </pc:spChg>
      </pc:sldChg>
      <pc:sldChg chg="addSp delSp modSp new mod">
        <pc:chgData name="Aushij Singh" userId="4f1dcac1-e7fe-4281-a46f-490e8687e4c1" providerId="ADAL" clId="{924F31AB-6804-4B3D-B931-4DBA419579AE}" dt="2022-04-06T06:47:03.265" v="1119" actId="20577"/>
        <pc:sldMkLst>
          <pc:docMk/>
          <pc:sldMk cId="3329145039" sldId="287"/>
        </pc:sldMkLst>
        <pc:spChg chg="mod">
          <ac:chgData name="Aushij Singh" userId="4f1dcac1-e7fe-4281-a46f-490e8687e4c1" providerId="ADAL" clId="{924F31AB-6804-4B3D-B931-4DBA419579AE}" dt="2022-04-06T03:05:58.648" v="1113" actId="1076"/>
          <ac:spMkLst>
            <pc:docMk/>
            <pc:sldMk cId="3329145039" sldId="287"/>
            <ac:spMk id="2" creationId="{BA93DA95-0FCE-48B2-A4A1-7DE2617550D5}"/>
          </ac:spMkLst>
        </pc:spChg>
        <pc:spChg chg="del mod">
          <ac:chgData name="Aushij Singh" userId="4f1dcac1-e7fe-4281-a46f-490e8687e4c1" providerId="ADAL" clId="{924F31AB-6804-4B3D-B931-4DBA419579AE}" dt="2022-04-06T00:11:30.612" v="756" actId="26606"/>
          <ac:spMkLst>
            <pc:docMk/>
            <pc:sldMk cId="3329145039" sldId="287"/>
            <ac:spMk id="3" creationId="{C27E40D0-E24A-4F66-9B68-21FD75289C54}"/>
          </ac:spMkLst>
        </pc:spChg>
        <pc:graphicFrameChg chg="add mod">
          <ac:chgData name="Aushij Singh" userId="4f1dcac1-e7fe-4281-a46f-490e8687e4c1" providerId="ADAL" clId="{924F31AB-6804-4B3D-B931-4DBA419579AE}" dt="2022-04-06T06:47:03.265" v="1119" actId="20577"/>
          <ac:graphicFrameMkLst>
            <pc:docMk/>
            <pc:sldMk cId="3329145039" sldId="287"/>
            <ac:graphicFrameMk id="5" creationId="{66CB6525-E6D8-6C9E-9328-27A8C808EFBA}"/>
          </ac:graphicFrameMkLst>
        </pc:graphicFrameChg>
      </pc:sldChg>
      <pc:sldChg chg="modSp new mod">
        <pc:chgData name="Aushij Singh" userId="4f1dcac1-e7fe-4281-a46f-490e8687e4c1" providerId="ADAL" clId="{924F31AB-6804-4B3D-B931-4DBA419579AE}" dt="2022-04-06T03:03:50.704" v="1094"/>
        <pc:sldMkLst>
          <pc:docMk/>
          <pc:sldMk cId="3663410653" sldId="288"/>
        </pc:sldMkLst>
        <pc:spChg chg="mod">
          <ac:chgData name="Aushij Singh" userId="4f1dcac1-e7fe-4281-a46f-490e8687e4c1" providerId="ADAL" clId="{924F31AB-6804-4B3D-B931-4DBA419579AE}" dt="2022-04-06T03:03:50.704" v="1094"/>
          <ac:spMkLst>
            <pc:docMk/>
            <pc:sldMk cId="3663410653" sldId="288"/>
            <ac:spMk id="2" creationId="{B9FBFF07-7E64-49A1-B844-2C2FCA8A89FE}"/>
          </ac:spMkLst>
        </pc:spChg>
        <pc:spChg chg="mod">
          <ac:chgData name="Aushij Singh" userId="4f1dcac1-e7fe-4281-a46f-490e8687e4c1" providerId="ADAL" clId="{924F31AB-6804-4B3D-B931-4DBA419579AE}" dt="2022-04-06T02:18:04.861" v="968" actId="123"/>
          <ac:spMkLst>
            <pc:docMk/>
            <pc:sldMk cId="3663410653" sldId="288"/>
            <ac:spMk id="3" creationId="{3116EFAA-6E83-4E56-860A-21AC9DC98D85}"/>
          </ac:spMkLst>
        </pc:spChg>
      </pc:sldChg>
      <pc:sldChg chg="addSp delSp modSp new mod setBg delDesignElem">
        <pc:chgData name="Aushij Singh" userId="4f1dcac1-e7fe-4281-a46f-490e8687e4c1" providerId="ADAL" clId="{924F31AB-6804-4B3D-B931-4DBA419579AE}" dt="2022-04-06T08:04:37.440" v="1224" actId="20577"/>
        <pc:sldMkLst>
          <pc:docMk/>
          <pc:sldMk cId="703311716" sldId="289"/>
        </pc:sldMkLst>
        <pc:spChg chg="mod">
          <ac:chgData name="Aushij Singh" userId="4f1dcac1-e7fe-4281-a46f-490e8687e4c1" providerId="ADAL" clId="{924F31AB-6804-4B3D-B931-4DBA419579AE}" dt="2022-04-06T03:05:06.686" v="1110" actId="1076"/>
          <ac:spMkLst>
            <pc:docMk/>
            <pc:sldMk cId="703311716" sldId="289"/>
            <ac:spMk id="2" creationId="{9739F15F-CF8E-4536-9D7D-42BE6963AF78}"/>
          </ac:spMkLst>
        </pc:spChg>
        <pc:spChg chg="del">
          <ac:chgData name="Aushij Singh" userId="4f1dcac1-e7fe-4281-a46f-490e8687e4c1" providerId="ADAL" clId="{924F31AB-6804-4B3D-B931-4DBA419579AE}" dt="2022-04-06T00:32:45.172" v="947" actId="22"/>
          <ac:spMkLst>
            <pc:docMk/>
            <pc:sldMk cId="703311716" sldId="289"/>
            <ac:spMk id="3" creationId="{24918F8E-1449-4D5F-BDE4-D5466E609F65}"/>
          </ac:spMkLst>
        </pc:spChg>
        <pc:spChg chg="add del mod">
          <ac:chgData name="Aushij Singh" userId="4f1dcac1-e7fe-4281-a46f-490e8687e4c1" providerId="ADAL" clId="{924F31AB-6804-4B3D-B931-4DBA419579AE}" dt="2022-04-06T02:18:26.041" v="969" actId="21"/>
          <ac:spMkLst>
            <pc:docMk/>
            <pc:sldMk cId="703311716" sldId="289"/>
            <ac:spMk id="7" creationId="{F56C6CF4-B972-437E-A537-803A5735A823}"/>
          </ac:spMkLst>
        </pc:spChg>
        <pc:spChg chg="add mod">
          <ac:chgData name="Aushij Singh" userId="4f1dcac1-e7fe-4281-a46f-490e8687e4c1" providerId="ADAL" clId="{924F31AB-6804-4B3D-B931-4DBA419579AE}" dt="2022-04-06T08:04:37.440" v="1224" actId="20577"/>
          <ac:spMkLst>
            <pc:docMk/>
            <pc:sldMk cId="703311716" sldId="289"/>
            <ac:spMk id="9" creationId="{424A078A-784D-48DB-B04A-791A9654613C}"/>
          </ac:spMkLst>
        </pc:spChg>
        <pc:spChg chg="add del mod">
          <ac:chgData name="Aushij Singh" userId="4f1dcac1-e7fe-4281-a46f-490e8687e4c1" providerId="ADAL" clId="{924F31AB-6804-4B3D-B931-4DBA419579AE}" dt="2022-04-06T02:57:43.993" v="1034" actId="478"/>
          <ac:spMkLst>
            <pc:docMk/>
            <pc:sldMk cId="703311716" sldId="289"/>
            <ac:spMk id="11" creationId="{1D04B245-32CC-49F0-A98A-E4F3218F13E0}"/>
          </ac:spMkLst>
        </pc:spChg>
        <pc:spChg chg="add mod">
          <ac:chgData name="Aushij Singh" userId="4f1dcac1-e7fe-4281-a46f-490e8687e4c1" providerId="ADAL" clId="{924F31AB-6804-4B3D-B931-4DBA419579AE}" dt="2022-04-06T03:04:22.317" v="1100" actId="1076"/>
          <ac:spMkLst>
            <pc:docMk/>
            <pc:sldMk cId="703311716" sldId="289"/>
            <ac:spMk id="13" creationId="{C9917683-7059-4438-AACF-BE7C334FE6BB}"/>
          </ac:spMkLst>
        </pc:spChg>
        <pc:spChg chg="add del mod">
          <ac:chgData name="Aushij Singh" userId="4f1dcac1-e7fe-4281-a46f-490e8687e4c1" providerId="ADAL" clId="{924F31AB-6804-4B3D-B931-4DBA419579AE}" dt="2022-04-06T03:03:45.378" v="1093"/>
          <ac:spMkLst>
            <pc:docMk/>
            <pc:sldMk cId="703311716" sldId="289"/>
            <ac:spMk id="18" creationId="{24C41CF4-4A13-4AA9-9300-CB7A2E37C861}"/>
          </ac:spMkLst>
        </pc:spChg>
        <pc:picChg chg="add mod ord">
          <ac:chgData name="Aushij Singh" userId="4f1dcac1-e7fe-4281-a46f-490e8687e4c1" providerId="ADAL" clId="{924F31AB-6804-4B3D-B931-4DBA419579AE}" dt="2022-04-06T03:04:40.748" v="1103" actId="1076"/>
          <ac:picMkLst>
            <pc:docMk/>
            <pc:sldMk cId="703311716" sldId="289"/>
            <ac:picMk id="5" creationId="{4716CB59-84A9-48A7-8180-1E0C97738109}"/>
          </ac:picMkLst>
        </pc:picChg>
        <pc:cxnChg chg="add mod">
          <ac:chgData name="Aushij Singh" userId="4f1dcac1-e7fe-4281-a46f-490e8687e4c1" providerId="ADAL" clId="{924F31AB-6804-4B3D-B931-4DBA419579AE}" dt="2022-04-06T03:04:37.797" v="1102" actId="1076"/>
          <ac:cxnSpMkLst>
            <pc:docMk/>
            <pc:sldMk cId="703311716" sldId="289"/>
            <ac:cxnSpMk id="16" creationId="{6D6443CD-905D-4046-94CE-1A11AD87331F}"/>
          </ac:cxnSpMkLst>
        </pc:cxnChg>
        <pc:cxnChg chg="add del">
          <ac:chgData name="Aushij Singh" userId="4f1dcac1-e7fe-4281-a46f-490e8687e4c1" providerId="ADAL" clId="{924F31AB-6804-4B3D-B931-4DBA419579AE}" dt="2022-04-06T03:03:45.378" v="1093"/>
          <ac:cxnSpMkLst>
            <pc:docMk/>
            <pc:sldMk cId="703311716" sldId="289"/>
            <ac:cxnSpMk id="20" creationId="{7A77B115-9FF3-46AE-AE08-826DEB9A6246}"/>
          </ac:cxnSpMkLst>
        </pc:cxnChg>
      </pc:sldChg>
      <pc:sldChg chg="addSp delSp modSp new mod setBg">
        <pc:chgData name="Aushij Singh" userId="4f1dcac1-e7fe-4281-a46f-490e8687e4c1" providerId="ADAL" clId="{924F31AB-6804-4B3D-B931-4DBA419579AE}" dt="2022-04-06T09:42:12.978" v="1562" actId="207"/>
        <pc:sldMkLst>
          <pc:docMk/>
          <pc:sldMk cId="1618073884" sldId="290"/>
        </pc:sldMkLst>
        <pc:spChg chg="mod">
          <ac:chgData name="Aushij Singh" userId="4f1dcac1-e7fe-4281-a46f-490e8687e4c1" providerId="ADAL" clId="{924F31AB-6804-4B3D-B931-4DBA419579AE}" dt="2022-04-06T09:42:12.978" v="1562" actId="207"/>
          <ac:spMkLst>
            <pc:docMk/>
            <pc:sldMk cId="1618073884" sldId="290"/>
            <ac:spMk id="2" creationId="{6D40A9DD-F87B-4CAF-AA03-4533A90B1E4B}"/>
          </ac:spMkLst>
        </pc:spChg>
        <pc:spChg chg="del mod">
          <ac:chgData name="Aushij Singh" userId="4f1dcac1-e7fe-4281-a46f-490e8687e4c1" providerId="ADAL" clId="{924F31AB-6804-4B3D-B931-4DBA419579AE}" dt="2022-04-06T06:57:52.787" v="1121" actId="478"/>
          <ac:spMkLst>
            <pc:docMk/>
            <pc:sldMk cId="1618073884" sldId="290"/>
            <ac:spMk id="3" creationId="{8A783A51-5AE2-4259-BDBC-4248A12086DD}"/>
          </ac:spMkLst>
        </pc:spChg>
        <pc:spChg chg="add del mod">
          <ac:chgData name="Aushij Singh" userId="4f1dcac1-e7fe-4281-a46f-490e8687e4c1" providerId="ADAL" clId="{924F31AB-6804-4B3D-B931-4DBA419579AE}" dt="2022-04-06T09:40:32.807" v="1558" actId="478"/>
          <ac:spMkLst>
            <pc:docMk/>
            <pc:sldMk cId="1618073884" sldId="290"/>
            <ac:spMk id="5" creationId="{258B4CEC-8F7D-425C-9A79-EDF51313EB21}"/>
          </ac:spMkLst>
        </pc:spChg>
        <pc:spChg chg="add del mod">
          <ac:chgData name="Aushij Singh" userId="4f1dcac1-e7fe-4281-a46f-490e8687e4c1" providerId="ADAL" clId="{924F31AB-6804-4B3D-B931-4DBA419579AE}" dt="2022-04-06T08:26:44.725" v="1265" actId="21"/>
          <ac:spMkLst>
            <pc:docMk/>
            <pc:sldMk cId="1618073884" sldId="290"/>
            <ac:spMk id="7" creationId="{B679D1AA-443B-41E4-8E93-EB3A1062AF06}"/>
          </ac:spMkLst>
        </pc:spChg>
        <pc:spChg chg="add mod">
          <ac:chgData name="Aushij Singh" userId="4f1dcac1-e7fe-4281-a46f-490e8687e4c1" providerId="ADAL" clId="{924F31AB-6804-4B3D-B931-4DBA419579AE}" dt="2022-04-06T09:42:12.978" v="1562" actId="207"/>
          <ac:spMkLst>
            <pc:docMk/>
            <pc:sldMk cId="1618073884" sldId="290"/>
            <ac:spMk id="8" creationId="{D7FC3DDE-6422-4F4B-959B-8CD98AC38D99}"/>
          </ac:spMkLst>
        </pc:spChg>
        <pc:spChg chg="add mod">
          <ac:chgData name="Aushij Singh" userId="4f1dcac1-e7fe-4281-a46f-490e8687e4c1" providerId="ADAL" clId="{924F31AB-6804-4B3D-B931-4DBA419579AE}" dt="2022-04-06T09:42:12.978" v="1562" actId="207"/>
          <ac:spMkLst>
            <pc:docMk/>
            <pc:sldMk cId="1618073884" sldId="290"/>
            <ac:spMk id="71" creationId="{1EA5387D-64D8-4D6C-B109-FF4E81DF609A}"/>
          </ac:spMkLst>
        </pc:spChg>
        <pc:picChg chg="add mod">
          <ac:chgData name="Aushij Singh" userId="4f1dcac1-e7fe-4281-a46f-490e8687e4c1" providerId="ADAL" clId="{924F31AB-6804-4B3D-B931-4DBA419579AE}" dt="2022-04-06T09:42:12.978" v="1562" actId="207"/>
          <ac:picMkLst>
            <pc:docMk/>
            <pc:sldMk cId="1618073884" sldId="290"/>
            <ac:picMk id="73" creationId="{6319FFD2-07B5-4029-BFB3-26FCFCC2F1B8}"/>
          </ac:picMkLst>
        </pc:picChg>
        <pc:picChg chg="add mod ord">
          <ac:chgData name="Aushij Singh" userId="4f1dcac1-e7fe-4281-a46f-490e8687e4c1" providerId="ADAL" clId="{924F31AB-6804-4B3D-B931-4DBA419579AE}" dt="2022-04-06T09:42:12.978" v="1562" actId="207"/>
          <ac:picMkLst>
            <pc:docMk/>
            <pc:sldMk cId="1618073884" sldId="290"/>
            <ac:picMk id="5122" creationId="{5D5DF868-F676-4A4A-BBBC-F67DB4006914}"/>
          </ac:picMkLst>
        </pc:picChg>
      </pc:sldChg>
      <pc:sldChg chg="addSp delSp modSp new mod setBg">
        <pc:chgData name="Aushij Singh" userId="4f1dcac1-e7fe-4281-a46f-490e8687e4c1" providerId="ADAL" clId="{924F31AB-6804-4B3D-B931-4DBA419579AE}" dt="2022-04-06T09:43:00.279" v="1568" actId="1076"/>
        <pc:sldMkLst>
          <pc:docMk/>
          <pc:sldMk cId="3265627776" sldId="291"/>
        </pc:sldMkLst>
        <pc:spChg chg="mod">
          <ac:chgData name="Aushij Singh" userId="4f1dcac1-e7fe-4281-a46f-490e8687e4c1" providerId="ADAL" clId="{924F31AB-6804-4B3D-B931-4DBA419579AE}" dt="2022-04-06T09:43:00.279" v="1568" actId="1076"/>
          <ac:spMkLst>
            <pc:docMk/>
            <pc:sldMk cId="3265627776" sldId="291"/>
            <ac:spMk id="2" creationId="{19D6F4E5-304C-44FB-8662-F36388B29CDC}"/>
          </ac:spMkLst>
        </pc:spChg>
        <pc:spChg chg="del mod">
          <ac:chgData name="Aushij Singh" userId="4f1dcac1-e7fe-4281-a46f-490e8687e4c1" providerId="ADAL" clId="{924F31AB-6804-4B3D-B931-4DBA419579AE}" dt="2022-04-06T08:18:16.418" v="1234" actId="478"/>
          <ac:spMkLst>
            <pc:docMk/>
            <pc:sldMk cId="3265627776" sldId="291"/>
            <ac:spMk id="3" creationId="{A0388A9E-D34A-405E-9130-B20037225729}"/>
          </ac:spMkLst>
        </pc:spChg>
        <pc:spChg chg="add del mod">
          <ac:chgData name="Aushij Singh" userId="4f1dcac1-e7fe-4281-a46f-490e8687e4c1" providerId="ADAL" clId="{924F31AB-6804-4B3D-B931-4DBA419579AE}" dt="2022-04-06T08:44:19.430" v="1331" actId="478"/>
          <ac:spMkLst>
            <pc:docMk/>
            <pc:sldMk cId="3265627776" sldId="291"/>
            <ac:spMk id="5" creationId="{78A230E9-CAFB-4D20-95D6-ACB65EC4ABB3}"/>
          </ac:spMkLst>
        </pc:spChg>
        <pc:spChg chg="add mod">
          <ac:chgData name="Aushij Singh" userId="4f1dcac1-e7fe-4281-a46f-490e8687e4c1" providerId="ADAL" clId="{924F31AB-6804-4B3D-B931-4DBA419579AE}" dt="2022-04-06T09:42:43.476" v="1563" actId="1076"/>
          <ac:spMkLst>
            <pc:docMk/>
            <pc:sldMk cId="3265627776" sldId="291"/>
            <ac:spMk id="7" creationId="{2B7F5B9D-B2FF-4800-BF7F-215D1E768685}"/>
          </ac:spMkLst>
        </pc:spChg>
        <pc:spChg chg="add mod">
          <ac:chgData name="Aushij Singh" userId="4f1dcac1-e7fe-4281-a46f-490e8687e4c1" providerId="ADAL" clId="{924F31AB-6804-4B3D-B931-4DBA419579AE}" dt="2022-04-06T09:34:22.739" v="1515" actId="207"/>
          <ac:spMkLst>
            <pc:docMk/>
            <pc:sldMk cId="3265627776" sldId="291"/>
            <ac:spMk id="71" creationId="{1EA5387D-64D8-4D6C-B109-FF4E81DF609A}"/>
          </ac:spMkLst>
        </pc:spChg>
        <pc:picChg chg="add mod">
          <ac:chgData name="Aushij Singh" userId="4f1dcac1-e7fe-4281-a46f-490e8687e4c1" providerId="ADAL" clId="{924F31AB-6804-4B3D-B931-4DBA419579AE}" dt="2022-04-06T09:34:22.739" v="1515" actId="207"/>
          <ac:picMkLst>
            <pc:docMk/>
            <pc:sldMk cId="3265627776" sldId="291"/>
            <ac:picMk id="73" creationId="{6319FFD2-07B5-4029-BFB3-26FCFCC2F1B8}"/>
          </ac:picMkLst>
        </pc:picChg>
        <pc:picChg chg="add mod ord">
          <ac:chgData name="Aushij Singh" userId="4f1dcac1-e7fe-4281-a46f-490e8687e4c1" providerId="ADAL" clId="{924F31AB-6804-4B3D-B931-4DBA419579AE}" dt="2022-04-06T09:42:52.984" v="1567" actId="1076"/>
          <ac:picMkLst>
            <pc:docMk/>
            <pc:sldMk cId="3265627776" sldId="291"/>
            <ac:picMk id="3074" creationId="{D4A0E12A-E599-4D33-9826-06B17E1F0AB6}"/>
          </ac:picMkLst>
        </pc:picChg>
      </pc:sldChg>
      <pc:sldChg chg="modSp new del mod">
        <pc:chgData name="Aushij Singh" userId="4f1dcac1-e7fe-4281-a46f-490e8687e4c1" providerId="ADAL" clId="{924F31AB-6804-4B3D-B931-4DBA419579AE}" dt="2022-04-06T08:18:18.891" v="1235" actId="47"/>
        <pc:sldMkLst>
          <pc:docMk/>
          <pc:sldMk cId="764904916" sldId="292"/>
        </pc:sldMkLst>
        <pc:spChg chg="mod">
          <ac:chgData name="Aushij Singh" userId="4f1dcac1-e7fe-4281-a46f-490e8687e4c1" providerId="ADAL" clId="{924F31AB-6804-4B3D-B931-4DBA419579AE}" dt="2022-04-06T07:08:15.159" v="1186" actId="207"/>
          <ac:spMkLst>
            <pc:docMk/>
            <pc:sldMk cId="764904916" sldId="292"/>
            <ac:spMk id="2" creationId="{74E96BC0-A22B-49C5-A78F-811E3F7F10E5}"/>
          </ac:spMkLst>
        </pc:spChg>
        <pc:spChg chg="mod">
          <ac:chgData name="Aushij Singh" userId="4f1dcac1-e7fe-4281-a46f-490e8687e4c1" providerId="ADAL" clId="{924F31AB-6804-4B3D-B931-4DBA419579AE}" dt="2022-04-06T07:08:15.159" v="1186" actId="207"/>
          <ac:spMkLst>
            <pc:docMk/>
            <pc:sldMk cId="764904916" sldId="292"/>
            <ac:spMk id="3" creationId="{05043B9F-5115-40DC-9E64-7AAFB5205C07}"/>
          </ac:spMkLst>
        </pc:spChg>
      </pc:sldChg>
      <pc:sldChg chg="addSp delSp modSp new mod setBg">
        <pc:chgData name="Aushij Singh" userId="4f1dcac1-e7fe-4281-a46f-490e8687e4c1" providerId="ADAL" clId="{924F31AB-6804-4B3D-B931-4DBA419579AE}" dt="2022-04-06T09:27:13.458" v="1506" actId="207"/>
        <pc:sldMkLst>
          <pc:docMk/>
          <pc:sldMk cId="4229895971" sldId="293"/>
        </pc:sldMkLst>
        <pc:spChg chg="mod">
          <ac:chgData name="Aushij Singh" userId="4f1dcac1-e7fe-4281-a46f-490e8687e4c1" providerId="ADAL" clId="{924F31AB-6804-4B3D-B931-4DBA419579AE}" dt="2022-04-06T09:27:13.458" v="1506" actId="207"/>
          <ac:spMkLst>
            <pc:docMk/>
            <pc:sldMk cId="4229895971" sldId="293"/>
            <ac:spMk id="2" creationId="{BD8D40B7-A2D9-4F58-844A-F64EA2AEDF9D}"/>
          </ac:spMkLst>
        </pc:spChg>
        <pc:spChg chg="mod">
          <ac:chgData name="Aushij Singh" userId="4f1dcac1-e7fe-4281-a46f-490e8687e4c1" providerId="ADAL" clId="{924F31AB-6804-4B3D-B931-4DBA419579AE}" dt="2022-04-06T09:27:13.458" v="1506" actId="207"/>
          <ac:spMkLst>
            <pc:docMk/>
            <pc:sldMk cId="4229895971" sldId="293"/>
            <ac:spMk id="3" creationId="{988140F9-65FA-4FB2-BDD3-938F8E2D0657}"/>
          </ac:spMkLst>
        </pc:spChg>
        <pc:spChg chg="add del mod">
          <ac:chgData name="Aushij Singh" userId="4f1dcac1-e7fe-4281-a46f-490e8687e4c1" providerId="ADAL" clId="{924F31AB-6804-4B3D-B931-4DBA419579AE}" dt="2022-04-06T09:25:26.729" v="1491" actId="478"/>
          <ac:spMkLst>
            <pc:docMk/>
            <pc:sldMk cId="4229895971" sldId="293"/>
            <ac:spMk id="5" creationId="{2EC02BC9-2BE3-4DE8-BB12-05382C4D8F8F}"/>
          </ac:spMkLst>
        </pc:spChg>
        <pc:spChg chg="add mod">
          <ac:chgData name="Aushij Singh" userId="4f1dcac1-e7fe-4281-a46f-490e8687e4c1" providerId="ADAL" clId="{924F31AB-6804-4B3D-B931-4DBA419579AE}" dt="2022-04-06T09:27:13.458" v="1506" actId="207"/>
          <ac:spMkLst>
            <pc:docMk/>
            <pc:sldMk cId="4229895971" sldId="293"/>
            <ac:spMk id="9" creationId="{8D25211A-4CA0-4B53-82BB-1EE7C7F3C725}"/>
          </ac:spMkLst>
        </pc:spChg>
        <pc:picChg chg="add">
          <ac:chgData name="Aushij Singh" userId="4f1dcac1-e7fe-4281-a46f-490e8687e4c1" providerId="ADAL" clId="{924F31AB-6804-4B3D-B931-4DBA419579AE}" dt="2022-04-06T09:25:42.123" v="1492" actId="26606"/>
          <ac:picMkLst>
            <pc:docMk/>
            <pc:sldMk cId="4229895971" sldId="293"/>
            <ac:picMk id="6" creationId="{7E902D85-CE04-0402-B9FA-92A51FE952E9}"/>
          </ac:picMkLst>
        </pc:picChg>
      </pc:sldChg>
      <pc:sldChg chg="addSp delSp modSp new mod setBg">
        <pc:chgData name="Aushij Singh" userId="4f1dcac1-e7fe-4281-a46f-490e8687e4c1" providerId="ADAL" clId="{924F31AB-6804-4B3D-B931-4DBA419579AE}" dt="2022-04-06T09:57:34.480" v="1606" actId="1076"/>
        <pc:sldMkLst>
          <pc:docMk/>
          <pc:sldMk cId="4287292324" sldId="294"/>
        </pc:sldMkLst>
        <pc:spChg chg="mod ord">
          <ac:chgData name="Aushij Singh" userId="4f1dcac1-e7fe-4281-a46f-490e8687e4c1" providerId="ADAL" clId="{924F31AB-6804-4B3D-B931-4DBA419579AE}" dt="2022-04-06T09:57:34.480" v="1606" actId="1076"/>
          <ac:spMkLst>
            <pc:docMk/>
            <pc:sldMk cId="4287292324" sldId="294"/>
            <ac:spMk id="2" creationId="{CB7E6A93-AB4D-4376-9165-2B891F9940EB}"/>
          </ac:spMkLst>
        </pc:spChg>
        <pc:spChg chg="del mod">
          <ac:chgData name="Aushij Singh" userId="4f1dcac1-e7fe-4281-a46f-490e8687e4c1" providerId="ADAL" clId="{924F31AB-6804-4B3D-B931-4DBA419579AE}" dt="2022-04-06T08:55:10.780" v="1334" actId="478"/>
          <ac:spMkLst>
            <pc:docMk/>
            <pc:sldMk cId="4287292324" sldId="294"/>
            <ac:spMk id="3" creationId="{3F86145C-66BE-4060-8FC2-9A5F21DF486A}"/>
          </ac:spMkLst>
        </pc:spChg>
        <pc:spChg chg="add del">
          <ac:chgData name="Aushij Singh" userId="4f1dcac1-e7fe-4281-a46f-490e8687e4c1" providerId="ADAL" clId="{924F31AB-6804-4B3D-B931-4DBA419579AE}" dt="2022-04-06T09:57:16.117" v="1604" actId="26606"/>
          <ac:spMkLst>
            <pc:docMk/>
            <pc:sldMk cId="4287292324" sldId="294"/>
            <ac:spMk id="75" creationId="{077D6507-8E8D-40E1-A7B9-63012EF9492F}"/>
          </ac:spMkLst>
        </pc:spChg>
        <pc:spChg chg="add">
          <ac:chgData name="Aushij Singh" userId="4f1dcac1-e7fe-4281-a46f-490e8687e4c1" providerId="ADAL" clId="{924F31AB-6804-4B3D-B931-4DBA419579AE}" dt="2022-04-06T09:57:16.117" v="1604" actId="26606"/>
          <ac:spMkLst>
            <pc:docMk/>
            <pc:sldMk cId="4287292324" sldId="294"/>
            <ac:spMk id="141" creationId="{077D6507-8E8D-40E1-A7B9-63012EF9492F}"/>
          </ac:spMkLst>
        </pc:spChg>
        <pc:picChg chg="add del">
          <ac:chgData name="Aushij Singh" userId="4f1dcac1-e7fe-4281-a46f-490e8687e4c1" providerId="ADAL" clId="{924F31AB-6804-4B3D-B931-4DBA419579AE}" dt="2022-04-06T09:57:16.117" v="1604" actId="26606"/>
          <ac:picMkLst>
            <pc:docMk/>
            <pc:sldMk cId="4287292324" sldId="294"/>
            <ac:picMk id="71" creationId="{CFD580F5-E7BF-4C1D-BEFD-4A4601EBA876}"/>
          </ac:picMkLst>
        </pc:picChg>
        <pc:picChg chg="add del">
          <ac:chgData name="Aushij Singh" userId="4f1dcac1-e7fe-4281-a46f-490e8687e4c1" providerId="ADAL" clId="{924F31AB-6804-4B3D-B931-4DBA419579AE}" dt="2022-04-06T09:57:16.117" v="1604" actId="26606"/>
          <ac:picMkLst>
            <pc:docMk/>
            <pc:sldMk cId="4287292324" sldId="294"/>
            <ac:picMk id="73" creationId="{F0F06750-78FE-4472-8DA5-14CF3336F811}"/>
          </ac:picMkLst>
        </pc:picChg>
        <pc:picChg chg="add">
          <ac:chgData name="Aushij Singh" userId="4f1dcac1-e7fe-4281-a46f-490e8687e4c1" providerId="ADAL" clId="{924F31AB-6804-4B3D-B931-4DBA419579AE}" dt="2022-04-06T09:57:16.117" v="1604" actId="26606"/>
          <ac:picMkLst>
            <pc:docMk/>
            <pc:sldMk cId="4287292324" sldId="294"/>
            <ac:picMk id="137" creationId="{CFD580F5-E7BF-4C1D-BEFD-4A4601EBA876}"/>
          </ac:picMkLst>
        </pc:picChg>
        <pc:picChg chg="add">
          <ac:chgData name="Aushij Singh" userId="4f1dcac1-e7fe-4281-a46f-490e8687e4c1" providerId="ADAL" clId="{924F31AB-6804-4B3D-B931-4DBA419579AE}" dt="2022-04-06T09:57:16.117" v="1604" actId="26606"/>
          <ac:picMkLst>
            <pc:docMk/>
            <pc:sldMk cId="4287292324" sldId="294"/>
            <ac:picMk id="139" creationId="{F0F06750-78FE-4472-8DA5-14CF3336F811}"/>
          </ac:picMkLst>
        </pc:picChg>
        <pc:picChg chg="add">
          <ac:chgData name="Aushij Singh" userId="4f1dcac1-e7fe-4281-a46f-490e8687e4c1" providerId="ADAL" clId="{924F31AB-6804-4B3D-B931-4DBA419579AE}" dt="2022-04-06T09:57:16.117" v="1604" actId="26606"/>
          <ac:picMkLst>
            <pc:docMk/>
            <pc:sldMk cId="4287292324" sldId="294"/>
            <ac:picMk id="143" creationId="{23FF3D86-2916-4F9F-9752-304810CF59AE}"/>
          </ac:picMkLst>
        </pc:picChg>
        <pc:picChg chg="add">
          <ac:chgData name="Aushij Singh" userId="4f1dcac1-e7fe-4281-a46f-490e8687e4c1" providerId="ADAL" clId="{924F31AB-6804-4B3D-B931-4DBA419579AE}" dt="2022-04-06T09:57:16.117" v="1604" actId="26606"/>
          <ac:picMkLst>
            <pc:docMk/>
            <pc:sldMk cId="4287292324" sldId="294"/>
            <ac:picMk id="145" creationId="{AB048875-14D1-4CC7-8AC3-7ABC73AAAF14}"/>
          </ac:picMkLst>
        </pc:picChg>
        <pc:picChg chg="add del mod">
          <ac:chgData name="Aushij Singh" userId="4f1dcac1-e7fe-4281-a46f-490e8687e4c1" providerId="ADAL" clId="{924F31AB-6804-4B3D-B931-4DBA419579AE}" dt="2022-04-06T09:57:06.031" v="1602" actId="478"/>
          <ac:picMkLst>
            <pc:docMk/>
            <pc:sldMk cId="4287292324" sldId="294"/>
            <ac:picMk id="4098" creationId="{E25FAE20-8B27-47D2-971F-37292AEECE86}"/>
          </ac:picMkLst>
        </pc:picChg>
        <pc:picChg chg="add mod">
          <ac:chgData name="Aushij Singh" userId="4f1dcac1-e7fe-4281-a46f-490e8687e4c1" providerId="ADAL" clId="{924F31AB-6804-4B3D-B931-4DBA419579AE}" dt="2022-04-06T09:57:16.117" v="1604" actId="26606"/>
          <ac:picMkLst>
            <pc:docMk/>
            <pc:sldMk cId="4287292324" sldId="294"/>
            <ac:picMk id="4100" creationId="{1AD8E74D-BB5F-4C19-9009-19FE3F9D4445}"/>
          </ac:picMkLst>
        </pc:picChg>
      </pc:sldChg>
      <pc:sldChg chg="modSp new mod">
        <pc:chgData name="Aushij Singh" userId="4f1dcac1-e7fe-4281-a46f-490e8687e4c1" providerId="ADAL" clId="{924F31AB-6804-4B3D-B931-4DBA419579AE}" dt="2022-04-06T09:01:32.446" v="1455" actId="207"/>
        <pc:sldMkLst>
          <pc:docMk/>
          <pc:sldMk cId="79176847" sldId="295"/>
        </pc:sldMkLst>
        <pc:spChg chg="mod">
          <ac:chgData name="Aushij Singh" userId="4f1dcac1-e7fe-4281-a46f-490e8687e4c1" providerId="ADAL" clId="{924F31AB-6804-4B3D-B931-4DBA419579AE}" dt="2022-04-06T09:01:32.446" v="1455" actId="207"/>
          <ac:spMkLst>
            <pc:docMk/>
            <pc:sldMk cId="79176847" sldId="295"/>
            <ac:spMk id="2" creationId="{5AF576FB-8B02-4A27-9B15-D48D98F019CF}"/>
          </ac:spMkLst>
        </pc:spChg>
        <pc:spChg chg="mod">
          <ac:chgData name="Aushij Singh" userId="4f1dcac1-e7fe-4281-a46f-490e8687e4c1" providerId="ADAL" clId="{924F31AB-6804-4B3D-B931-4DBA419579AE}" dt="2022-04-06T09:01:32.446" v="1455" actId="207"/>
          <ac:spMkLst>
            <pc:docMk/>
            <pc:sldMk cId="79176847" sldId="295"/>
            <ac:spMk id="3" creationId="{94FDA26A-B70D-464D-86A3-D67C5EEE2396}"/>
          </ac:spMkLst>
        </pc:spChg>
      </pc:sldChg>
      <pc:sldChg chg="addSp delSp modSp new mod setBg">
        <pc:chgData name="Aushij Singh" userId="4f1dcac1-e7fe-4281-a46f-490e8687e4c1" providerId="ADAL" clId="{924F31AB-6804-4B3D-B931-4DBA419579AE}" dt="2022-04-06T10:02:54.181" v="1609" actId="207"/>
        <pc:sldMkLst>
          <pc:docMk/>
          <pc:sldMk cId="2241444640" sldId="296"/>
        </pc:sldMkLst>
        <pc:spChg chg="mod ord">
          <ac:chgData name="Aushij Singh" userId="4f1dcac1-e7fe-4281-a46f-490e8687e4c1" providerId="ADAL" clId="{924F31AB-6804-4B3D-B931-4DBA419579AE}" dt="2022-04-06T10:02:54.181" v="1609" actId="207"/>
          <ac:spMkLst>
            <pc:docMk/>
            <pc:sldMk cId="2241444640" sldId="296"/>
            <ac:spMk id="2" creationId="{7D6F4580-44FA-458F-AB80-5D6F4543AB22}"/>
          </ac:spMkLst>
        </pc:spChg>
        <pc:spChg chg="del">
          <ac:chgData name="Aushij Singh" userId="4f1dcac1-e7fe-4281-a46f-490e8687e4c1" providerId="ADAL" clId="{924F31AB-6804-4B3D-B931-4DBA419579AE}" dt="2022-04-06T00:16:33.284" v="905" actId="478"/>
          <ac:spMkLst>
            <pc:docMk/>
            <pc:sldMk cId="2241444640" sldId="296"/>
            <ac:spMk id="3" creationId="{7599E169-8956-49F6-AAE5-6ECF2643B914}"/>
          </ac:spMkLst>
        </pc:spChg>
        <pc:picChg chg="add">
          <ac:chgData name="Aushij Singh" userId="4f1dcac1-e7fe-4281-a46f-490e8687e4c1" providerId="ADAL" clId="{924F31AB-6804-4B3D-B931-4DBA419579AE}" dt="2022-04-06T10:02:48.447" v="1608" actId="26606"/>
          <ac:picMkLst>
            <pc:docMk/>
            <pc:sldMk cId="2241444640" sldId="296"/>
            <ac:picMk id="71" creationId="{CFD580F5-E7BF-4C1D-BEFD-4A4601EBA876}"/>
          </ac:picMkLst>
        </pc:picChg>
        <pc:picChg chg="add">
          <ac:chgData name="Aushij Singh" userId="4f1dcac1-e7fe-4281-a46f-490e8687e4c1" providerId="ADAL" clId="{924F31AB-6804-4B3D-B931-4DBA419579AE}" dt="2022-04-06T10:02:48.447" v="1608" actId="26606"/>
          <ac:picMkLst>
            <pc:docMk/>
            <pc:sldMk cId="2241444640" sldId="296"/>
            <ac:picMk id="73" creationId="{F0F06750-78FE-4472-8DA5-14CF3336F811}"/>
          </ac:picMkLst>
        </pc:picChg>
        <pc:picChg chg="add mod">
          <ac:chgData name="Aushij Singh" userId="4f1dcac1-e7fe-4281-a46f-490e8687e4c1" providerId="ADAL" clId="{924F31AB-6804-4B3D-B931-4DBA419579AE}" dt="2022-04-06T10:02:48.447" v="1608" actId="26606"/>
          <ac:picMkLst>
            <pc:docMk/>
            <pc:sldMk cId="2241444640" sldId="296"/>
            <ac:picMk id="6146" creationId="{60A35A7E-3FDD-4021-BE6B-3795B2B65FA0}"/>
          </ac:picMkLst>
        </pc:picChg>
      </pc:sldChg>
      <pc:sldChg chg="addSp delSp modSp new mod setBg">
        <pc:chgData name="Aushij Singh" userId="4f1dcac1-e7fe-4281-a46f-490e8687e4c1" providerId="ADAL" clId="{924F31AB-6804-4B3D-B931-4DBA419579AE}" dt="2022-04-06T08:29:10.646" v="1329" actId="1076"/>
        <pc:sldMkLst>
          <pc:docMk/>
          <pc:sldMk cId="3371455992" sldId="297"/>
        </pc:sldMkLst>
        <pc:spChg chg="mod">
          <ac:chgData name="Aushij Singh" userId="4f1dcac1-e7fe-4281-a46f-490e8687e4c1" providerId="ADAL" clId="{924F31AB-6804-4B3D-B931-4DBA419579AE}" dt="2022-04-06T08:20:45.205" v="1261" actId="20577"/>
          <ac:spMkLst>
            <pc:docMk/>
            <pc:sldMk cId="3371455992" sldId="297"/>
            <ac:spMk id="2" creationId="{660C947B-A8BC-47F6-AED6-B75E378B7F46}"/>
          </ac:spMkLst>
        </pc:spChg>
        <pc:spChg chg="del">
          <ac:chgData name="Aushij Singh" userId="4f1dcac1-e7fe-4281-a46f-490e8687e4c1" providerId="ADAL" clId="{924F31AB-6804-4B3D-B931-4DBA419579AE}" dt="2022-04-06T02:18:29.648" v="970"/>
          <ac:spMkLst>
            <pc:docMk/>
            <pc:sldMk cId="3371455992" sldId="297"/>
            <ac:spMk id="3" creationId="{457A49D8-1FF5-42EB-905E-8D5DA74EBECE}"/>
          </ac:spMkLst>
        </pc:spChg>
        <pc:spChg chg="add del mod">
          <ac:chgData name="Aushij Singh" userId="4f1dcac1-e7fe-4281-a46f-490e8687e4c1" providerId="ADAL" clId="{924F31AB-6804-4B3D-B931-4DBA419579AE}" dt="2022-04-06T08:26:53.282" v="1267" actId="21"/>
          <ac:spMkLst>
            <pc:docMk/>
            <pc:sldMk cId="3371455992" sldId="297"/>
            <ac:spMk id="4" creationId="{5B06FF16-CD0E-4BE2-BBD8-5403AD125231}"/>
          </ac:spMkLst>
        </pc:spChg>
        <pc:spChg chg="add del mod">
          <ac:chgData name="Aushij Singh" userId="4f1dcac1-e7fe-4281-a46f-490e8687e4c1" providerId="ADAL" clId="{924F31AB-6804-4B3D-B931-4DBA419579AE}" dt="2022-04-06T08:27:05.587" v="1270" actId="478"/>
          <ac:spMkLst>
            <pc:docMk/>
            <pc:sldMk cId="3371455992" sldId="297"/>
            <ac:spMk id="8" creationId="{DEFEB780-0833-42DA-B81E-9C56B2471FFC}"/>
          </ac:spMkLst>
        </pc:spChg>
        <pc:spChg chg="add mod">
          <ac:chgData name="Aushij Singh" userId="4f1dcac1-e7fe-4281-a46f-490e8687e4c1" providerId="ADAL" clId="{924F31AB-6804-4B3D-B931-4DBA419579AE}" dt="2022-04-06T08:28:54.782" v="1326" actId="5793"/>
          <ac:spMkLst>
            <pc:docMk/>
            <pc:sldMk cId="3371455992" sldId="297"/>
            <ac:spMk id="9" creationId="{86FFA9FE-A49E-4124-92FF-8D612B8E7CB9}"/>
          </ac:spMkLst>
        </pc:spChg>
        <pc:spChg chg="add mod">
          <ac:chgData name="Aushij Singh" userId="4f1dcac1-e7fe-4281-a46f-490e8687e4c1" providerId="ADAL" clId="{924F31AB-6804-4B3D-B931-4DBA419579AE}" dt="2022-04-06T08:29:10.646" v="1329" actId="1076"/>
          <ac:spMkLst>
            <pc:docMk/>
            <pc:sldMk cId="3371455992" sldId="297"/>
            <ac:spMk id="10" creationId="{5DCC6E52-BBDF-4DBB-9D02-FAE3B3FDBFEF}"/>
          </ac:spMkLst>
        </pc:spChg>
        <pc:spChg chg="add">
          <ac:chgData name="Aushij Singh" userId="4f1dcac1-e7fe-4281-a46f-490e8687e4c1" providerId="ADAL" clId="{924F31AB-6804-4B3D-B931-4DBA419579AE}" dt="2022-04-06T08:13:31.186" v="1231" actId="26606"/>
          <ac:spMkLst>
            <pc:docMk/>
            <pc:sldMk cId="3371455992" sldId="297"/>
            <ac:spMk id="11" creationId="{CD94F7C0-1344-4B3C-AFCB-E7F006BB5348}"/>
          </ac:spMkLst>
        </pc:spChg>
        <pc:picChg chg="add mod">
          <ac:chgData name="Aushij Singh" userId="4f1dcac1-e7fe-4281-a46f-490e8687e4c1" providerId="ADAL" clId="{924F31AB-6804-4B3D-B931-4DBA419579AE}" dt="2022-04-06T08:13:31.186" v="1231" actId="26606"/>
          <ac:picMkLst>
            <pc:docMk/>
            <pc:sldMk cId="3371455992" sldId="297"/>
            <ac:picMk id="6" creationId="{5BF164E6-91CD-4F6E-9417-3ADFC9928397}"/>
          </ac:picMkLst>
        </pc:picChg>
        <pc:picChg chg="add">
          <ac:chgData name="Aushij Singh" userId="4f1dcac1-e7fe-4281-a46f-490e8687e4c1" providerId="ADAL" clId="{924F31AB-6804-4B3D-B931-4DBA419579AE}" dt="2022-04-06T08:13:31.186" v="1231" actId="26606"/>
          <ac:picMkLst>
            <pc:docMk/>
            <pc:sldMk cId="3371455992" sldId="297"/>
            <ac:picMk id="13" creationId="{4EC584A2-4215-4DB8-AE1F-E3768D77E8DE}"/>
          </ac:picMkLst>
        </pc:picChg>
      </pc:sldChg>
      <pc:sldChg chg="addSp delSp modSp add mod setBg delDesignElem">
        <pc:chgData name="Aushij Singh" userId="4f1dcac1-e7fe-4281-a46f-490e8687e4c1" providerId="ADAL" clId="{924F31AB-6804-4B3D-B931-4DBA419579AE}" dt="2022-04-06T07:39:28.856" v="1214" actId="5793"/>
        <pc:sldMkLst>
          <pc:docMk/>
          <pc:sldMk cId="286335862" sldId="298"/>
        </pc:sldMkLst>
        <pc:spChg chg="mod">
          <ac:chgData name="Aushij Singh" userId="4f1dcac1-e7fe-4281-a46f-490e8687e4c1" providerId="ADAL" clId="{924F31AB-6804-4B3D-B931-4DBA419579AE}" dt="2022-04-06T03:04:56.993" v="1107" actId="14100"/>
          <ac:spMkLst>
            <pc:docMk/>
            <pc:sldMk cId="286335862" sldId="298"/>
            <ac:spMk id="2" creationId="{9739F15F-CF8E-4536-9D7D-42BE6963AF78}"/>
          </ac:spMkLst>
        </pc:spChg>
        <pc:spChg chg="add del mod">
          <ac:chgData name="Aushij Singh" userId="4f1dcac1-e7fe-4281-a46f-490e8687e4c1" providerId="ADAL" clId="{924F31AB-6804-4B3D-B931-4DBA419579AE}" dt="2022-04-06T02:57:31.455" v="1028" actId="478"/>
          <ac:spMkLst>
            <pc:docMk/>
            <pc:sldMk cId="286335862" sldId="298"/>
            <ac:spMk id="4" creationId="{360B1B11-EC70-4288-8524-78671BE311B1}"/>
          </ac:spMkLst>
        </pc:spChg>
        <pc:spChg chg="del mod">
          <ac:chgData name="Aushij Singh" userId="4f1dcac1-e7fe-4281-a46f-490e8687e4c1" providerId="ADAL" clId="{924F31AB-6804-4B3D-B931-4DBA419579AE}" dt="2022-04-06T02:57:41.130" v="1033"/>
          <ac:spMkLst>
            <pc:docMk/>
            <pc:sldMk cId="286335862" sldId="298"/>
            <ac:spMk id="9" creationId="{424A078A-784D-48DB-B04A-791A9654613C}"/>
          </ac:spMkLst>
        </pc:spChg>
        <pc:spChg chg="mod ord">
          <ac:chgData name="Aushij Singh" userId="4f1dcac1-e7fe-4281-a46f-490e8687e4c1" providerId="ADAL" clId="{924F31AB-6804-4B3D-B931-4DBA419579AE}" dt="2022-04-06T03:03:56.710" v="1095" actId="1076"/>
          <ac:spMkLst>
            <pc:docMk/>
            <pc:sldMk cId="286335862" sldId="298"/>
            <ac:spMk id="11" creationId="{1D04B245-32CC-49F0-A98A-E4F3218F13E0}"/>
          </ac:spMkLst>
        </pc:spChg>
        <pc:spChg chg="mod">
          <ac:chgData name="Aushij Singh" userId="4f1dcac1-e7fe-4281-a46f-490e8687e4c1" providerId="ADAL" clId="{924F31AB-6804-4B3D-B931-4DBA419579AE}" dt="2022-04-06T07:39:28.856" v="1214" actId="5793"/>
          <ac:spMkLst>
            <pc:docMk/>
            <pc:sldMk cId="286335862" sldId="298"/>
            <ac:spMk id="13" creationId="{C9917683-7059-4438-AACF-BE7C334FE6BB}"/>
          </ac:spMkLst>
        </pc:spChg>
        <pc:spChg chg="add del mod">
          <ac:chgData name="Aushij Singh" userId="4f1dcac1-e7fe-4281-a46f-490e8687e4c1" providerId="ADAL" clId="{924F31AB-6804-4B3D-B931-4DBA419579AE}" dt="2022-04-06T03:03:45.378" v="1093"/>
          <ac:spMkLst>
            <pc:docMk/>
            <pc:sldMk cId="286335862" sldId="298"/>
            <ac:spMk id="22" creationId="{BD7C2DEF-63C5-495B-BBE5-720E5D12B4D2}"/>
          </ac:spMkLst>
        </pc:spChg>
        <pc:picChg chg="del">
          <ac:chgData name="Aushij Singh" userId="4f1dcac1-e7fe-4281-a46f-490e8687e4c1" providerId="ADAL" clId="{924F31AB-6804-4B3D-B931-4DBA419579AE}" dt="2022-04-06T02:57:26.503" v="1027" actId="478"/>
          <ac:picMkLst>
            <pc:docMk/>
            <pc:sldMk cId="286335862" sldId="298"/>
            <ac:picMk id="5" creationId="{4716CB59-84A9-48A7-8180-1E0C97738109}"/>
          </ac:picMkLst>
        </pc:picChg>
        <pc:picChg chg="add del">
          <ac:chgData name="Aushij Singh" userId="4f1dcac1-e7fe-4281-a46f-490e8687e4c1" providerId="ADAL" clId="{924F31AB-6804-4B3D-B931-4DBA419579AE}" dt="2022-04-06T03:03:45.378" v="1093"/>
          <ac:picMkLst>
            <pc:docMk/>
            <pc:sldMk cId="286335862" sldId="298"/>
            <ac:picMk id="18" creationId="{BDFADFB3-3D44-49A8-AE3B-A87C61607F7E}"/>
          </ac:picMkLst>
        </pc:picChg>
        <pc:picChg chg="add del">
          <ac:chgData name="Aushij Singh" userId="4f1dcac1-e7fe-4281-a46f-490e8687e4c1" providerId="ADAL" clId="{924F31AB-6804-4B3D-B931-4DBA419579AE}" dt="2022-04-06T03:03:45.378" v="1093"/>
          <ac:picMkLst>
            <pc:docMk/>
            <pc:sldMk cId="286335862" sldId="298"/>
            <ac:picMk id="20" creationId="{BB912AE0-CAD9-4F8F-A2A2-BDF07D4EDD22}"/>
          </ac:picMkLst>
        </pc:picChg>
        <pc:picChg chg="add del">
          <ac:chgData name="Aushij Singh" userId="4f1dcac1-e7fe-4281-a46f-490e8687e4c1" providerId="ADAL" clId="{924F31AB-6804-4B3D-B931-4DBA419579AE}" dt="2022-04-06T03:03:45.378" v="1093"/>
          <ac:picMkLst>
            <pc:docMk/>
            <pc:sldMk cId="286335862" sldId="298"/>
            <ac:picMk id="24" creationId="{FE21E403-0B61-4473-BE57-AB0F16379674}"/>
          </ac:picMkLst>
        </pc:picChg>
        <pc:cxnChg chg="add mod">
          <ac:chgData name="Aushij Singh" userId="4f1dcac1-e7fe-4281-a46f-490e8687e4c1" providerId="ADAL" clId="{924F31AB-6804-4B3D-B931-4DBA419579AE}" dt="2022-04-06T03:02:10.223" v="1085" actId="1076"/>
          <ac:cxnSpMkLst>
            <pc:docMk/>
            <pc:sldMk cId="286335862" sldId="298"/>
            <ac:cxnSpMk id="7" creationId="{FA152A98-599F-42B4-A95B-482DE7C92B2E}"/>
          </ac:cxnSpMkLst>
        </pc:cxnChg>
      </pc:sldChg>
      <pc:sldChg chg="new del">
        <pc:chgData name="Aushij Singh" userId="4f1dcac1-e7fe-4281-a46f-490e8687e4c1" providerId="ADAL" clId="{924F31AB-6804-4B3D-B931-4DBA419579AE}" dt="2022-04-06T07:01:08.530" v="1139" actId="47"/>
        <pc:sldMkLst>
          <pc:docMk/>
          <pc:sldMk cId="789710161" sldId="299"/>
        </pc:sldMkLst>
      </pc:sldChg>
      <pc:sldChg chg="addSp delSp modSp add mod setBg">
        <pc:chgData name="Aushij Singh" userId="4f1dcac1-e7fe-4281-a46f-490e8687e4c1" providerId="ADAL" clId="{924F31AB-6804-4B3D-B931-4DBA419579AE}" dt="2022-04-06T09:40:22.517" v="1556" actId="1076"/>
        <pc:sldMkLst>
          <pc:docMk/>
          <pc:sldMk cId="711543524" sldId="300"/>
        </pc:sldMkLst>
        <pc:spChg chg="mod">
          <ac:chgData name="Aushij Singh" userId="4f1dcac1-e7fe-4281-a46f-490e8687e4c1" providerId="ADAL" clId="{924F31AB-6804-4B3D-B931-4DBA419579AE}" dt="2022-04-06T09:40:22.517" v="1556" actId="1076"/>
          <ac:spMkLst>
            <pc:docMk/>
            <pc:sldMk cId="711543524" sldId="300"/>
            <ac:spMk id="2" creationId="{6D40A9DD-F87B-4CAF-AA03-4533A90B1E4B}"/>
          </ac:spMkLst>
        </pc:spChg>
        <pc:spChg chg="del">
          <ac:chgData name="Aushij Singh" userId="4f1dcac1-e7fe-4281-a46f-490e8687e4c1" providerId="ADAL" clId="{924F31AB-6804-4B3D-B931-4DBA419579AE}" dt="2022-04-06T07:01:18.538" v="1141" actId="478"/>
          <ac:spMkLst>
            <pc:docMk/>
            <pc:sldMk cId="711543524" sldId="300"/>
            <ac:spMk id="5" creationId="{258B4CEC-8F7D-425C-9A79-EDF51313EB21}"/>
          </ac:spMkLst>
        </pc:spChg>
        <pc:spChg chg="add del mod">
          <ac:chgData name="Aushij Singh" userId="4f1dcac1-e7fe-4281-a46f-490e8687e4c1" providerId="ADAL" clId="{924F31AB-6804-4B3D-B931-4DBA419579AE}" dt="2022-04-06T07:07:01.824" v="1176" actId="26606"/>
          <ac:spMkLst>
            <pc:docMk/>
            <pc:sldMk cId="711543524" sldId="300"/>
            <ac:spMk id="6" creationId="{AC9EA1BF-82E4-4992-8110-8FAAD3AB909C}"/>
          </ac:spMkLst>
        </pc:spChg>
        <pc:spChg chg="del">
          <ac:chgData name="Aushij Singh" userId="4f1dcac1-e7fe-4281-a46f-490e8687e4c1" providerId="ADAL" clId="{924F31AB-6804-4B3D-B931-4DBA419579AE}" dt="2022-04-06T07:01:16.382" v="1140" actId="478"/>
          <ac:spMkLst>
            <pc:docMk/>
            <pc:sldMk cId="711543524" sldId="300"/>
            <ac:spMk id="7" creationId="{B679D1AA-443B-41E4-8E93-EB3A1062AF06}"/>
          </ac:spMkLst>
        </pc:spChg>
        <pc:graphicFrameChg chg="add mod modGraphic">
          <ac:chgData name="Aushij Singh" userId="4f1dcac1-e7fe-4281-a46f-490e8687e4c1" providerId="ADAL" clId="{924F31AB-6804-4B3D-B931-4DBA419579AE}" dt="2022-04-06T09:39:48.582" v="1554"/>
          <ac:graphicFrameMkLst>
            <pc:docMk/>
            <pc:sldMk cId="711543524" sldId="300"/>
            <ac:graphicFrameMk id="8" creationId="{A06878C7-9DD4-8289-EF58-3FDD5A58F1FD}"/>
          </ac:graphicFrameMkLst>
        </pc:graphicFrameChg>
      </pc:sldChg>
      <pc:sldChg chg="modSp new del mod">
        <pc:chgData name="Aushij Singh" userId="4f1dcac1-e7fe-4281-a46f-490e8687e4c1" providerId="ADAL" clId="{924F31AB-6804-4B3D-B931-4DBA419579AE}" dt="2022-04-06T08:11:04.406" v="1227" actId="47"/>
        <pc:sldMkLst>
          <pc:docMk/>
          <pc:sldMk cId="1298573254" sldId="301"/>
        </pc:sldMkLst>
        <pc:spChg chg="mod">
          <ac:chgData name="Aushij Singh" userId="4f1dcac1-e7fe-4281-a46f-490e8687e4c1" providerId="ADAL" clId="{924F31AB-6804-4B3D-B931-4DBA419579AE}" dt="2022-04-06T07:36:27.242" v="1209" actId="1076"/>
          <ac:spMkLst>
            <pc:docMk/>
            <pc:sldMk cId="1298573254" sldId="301"/>
            <ac:spMk id="2" creationId="{FC7023F4-ADCC-44F8-8535-AD8249DF0C32}"/>
          </ac:spMkLst>
        </pc:spChg>
        <pc:spChg chg="mod">
          <ac:chgData name="Aushij Singh" userId="4f1dcac1-e7fe-4281-a46f-490e8687e4c1" providerId="ADAL" clId="{924F31AB-6804-4B3D-B931-4DBA419579AE}" dt="2022-04-06T08:06:09.124" v="1226"/>
          <ac:spMkLst>
            <pc:docMk/>
            <pc:sldMk cId="1298573254" sldId="301"/>
            <ac:spMk id="3" creationId="{466D3485-00E2-452F-9664-088789450111}"/>
          </ac:spMkLst>
        </pc:spChg>
      </pc:sldChg>
      <pc:sldChg chg="addSp delSp modSp add mod setBg">
        <pc:chgData name="Aushij Singh" userId="4f1dcac1-e7fe-4281-a46f-490e8687e4c1" providerId="ADAL" clId="{924F31AB-6804-4B3D-B931-4DBA419579AE}" dt="2022-04-06T09:52:16.121" v="1587" actId="1076"/>
        <pc:sldMkLst>
          <pc:docMk/>
          <pc:sldMk cId="1708965547" sldId="301"/>
        </pc:sldMkLst>
        <pc:spChg chg="del mod">
          <ac:chgData name="Aushij Singh" userId="4f1dcac1-e7fe-4281-a46f-490e8687e4c1" providerId="ADAL" clId="{924F31AB-6804-4B3D-B931-4DBA419579AE}" dt="2022-04-06T09:47:08.152" v="1576" actId="478"/>
          <ac:spMkLst>
            <pc:docMk/>
            <pc:sldMk cId="1708965547" sldId="301"/>
            <ac:spMk id="2" creationId="{19D6F4E5-304C-44FB-8662-F36388B29CDC}"/>
          </ac:spMkLst>
        </pc:spChg>
        <pc:spChg chg="mod ord">
          <ac:chgData name="Aushij Singh" userId="4f1dcac1-e7fe-4281-a46f-490e8687e4c1" providerId="ADAL" clId="{924F31AB-6804-4B3D-B931-4DBA419579AE}" dt="2022-04-06T09:52:16.121" v="1587" actId="1076"/>
          <ac:spMkLst>
            <pc:docMk/>
            <pc:sldMk cId="1708965547" sldId="301"/>
            <ac:spMk id="5" creationId="{78A230E9-CAFB-4D20-95D6-ACB65EC4ABB3}"/>
          </ac:spMkLst>
        </pc:spChg>
        <pc:spChg chg="add del mod">
          <ac:chgData name="Aushij Singh" userId="4f1dcac1-e7fe-4281-a46f-490e8687e4c1" providerId="ADAL" clId="{924F31AB-6804-4B3D-B931-4DBA419579AE}" dt="2022-04-06T09:47:10.497" v="1577" actId="478"/>
          <ac:spMkLst>
            <pc:docMk/>
            <pc:sldMk cId="1708965547" sldId="301"/>
            <ac:spMk id="9" creationId="{711F409F-35CC-4537-8D2E-5C920E20BF9F}"/>
          </ac:spMkLst>
        </pc:spChg>
        <pc:spChg chg="add mod">
          <ac:chgData name="Aushij Singh" userId="4f1dcac1-e7fe-4281-a46f-490e8687e4c1" providerId="ADAL" clId="{924F31AB-6804-4B3D-B931-4DBA419579AE}" dt="2022-04-06T09:51:54.045" v="1585" actId="207"/>
          <ac:spMkLst>
            <pc:docMk/>
            <pc:sldMk cId="1708965547" sldId="301"/>
            <ac:spMk id="28" creationId="{9C1AF3CF-47EB-439F-83E3-D0427B3B0296}"/>
          </ac:spMkLst>
        </pc:spChg>
        <pc:spChg chg="add del">
          <ac:chgData name="Aushij Singh" userId="4f1dcac1-e7fe-4281-a46f-490e8687e4c1" providerId="ADAL" clId="{924F31AB-6804-4B3D-B931-4DBA419579AE}" dt="2022-04-06T09:46:41.926" v="1571" actId="26606"/>
          <ac:spMkLst>
            <pc:docMk/>
            <pc:sldMk cId="1708965547" sldId="301"/>
            <ac:spMk id="75" creationId="{FF8A0554-081B-4FCD-B8AC-1F826E38FF9A}"/>
          </ac:spMkLst>
        </pc:spChg>
        <pc:spChg chg="add del">
          <ac:chgData name="Aushij Singh" userId="4f1dcac1-e7fe-4281-a46f-490e8687e4c1" providerId="ADAL" clId="{924F31AB-6804-4B3D-B931-4DBA419579AE}" dt="2022-04-06T09:46:41.926" v="1571" actId="26606"/>
          <ac:spMkLst>
            <pc:docMk/>
            <pc:sldMk cId="1708965547" sldId="301"/>
            <ac:spMk id="77" creationId="{406FFEE2-58A0-44A3-9892-24602A68808B}"/>
          </ac:spMkLst>
        </pc:spChg>
        <pc:spChg chg="add del">
          <ac:chgData name="Aushij Singh" userId="4f1dcac1-e7fe-4281-a46f-490e8687e4c1" providerId="ADAL" clId="{924F31AB-6804-4B3D-B931-4DBA419579AE}" dt="2022-04-06T09:46:41.926" v="1571" actId="26606"/>
          <ac:spMkLst>
            <pc:docMk/>
            <pc:sldMk cId="1708965547" sldId="301"/>
            <ac:spMk id="79" creationId="{69CA411D-D82A-4BF1-878C-4C25F8C77A6C}"/>
          </ac:spMkLst>
        </pc:spChg>
        <pc:spChg chg="add del">
          <ac:chgData name="Aushij Singh" userId="4f1dcac1-e7fe-4281-a46f-490e8687e4c1" providerId="ADAL" clId="{924F31AB-6804-4B3D-B931-4DBA419579AE}" dt="2022-04-06T09:46:41.926" v="1571" actId="26606"/>
          <ac:spMkLst>
            <pc:docMk/>
            <pc:sldMk cId="1708965547" sldId="301"/>
            <ac:spMk id="81" creationId="{C9BB7D94-2C4A-4F0F-8933-E3276A89936E}"/>
          </ac:spMkLst>
        </pc:spChg>
        <pc:spChg chg="add del">
          <ac:chgData name="Aushij Singh" userId="4f1dcac1-e7fe-4281-a46f-490e8687e4c1" providerId="ADAL" clId="{924F31AB-6804-4B3D-B931-4DBA419579AE}" dt="2022-04-06T09:46:41.926" v="1571" actId="26606"/>
          <ac:spMkLst>
            <pc:docMk/>
            <pc:sldMk cId="1708965547" sldId="301"/>
            <ac:spMk id="83" creationId="{2C166329-A912-4CA1-A632-89563D6609AA}"/>
          </ac:spMkLst>
        </pc:spChg>
        <pc:spChg chg="add del">
          <ac:chgData name="Aushij Singh" userId="4f1dcac1-e7fe-4281-a46f-490e8687e4c1" providerId="ADAL" clId="{924F31AB-6804-4B3D-B931-4DBA419579AE}" dt="2022-04-06T09:46:41.926" v="1571" actId="26606"/>
          <ac:spMkLst>
            <pc:docMk/>
            <pc:sldMk cId="1708965547" sldId="301"/>
            <ac:spMk id="85" creationId="{CFB54679-12EF-4E3F-B1F8-3750B8BD1934}"/>
          </ac:spMkLst>
        </pc:spChg>
        <pc:spChg chg="add">
          <ac:chgData name="Aushij Singh" userId="4f1dcac1-e7fe-4281-a46f-490e8687e4c1" providerId="ADAL" clId="{924F31AB-6804-4B3D-B931-4DBA419579AE}" dt="2022-04-06T09:46:41.926" v="1571" actId="26606"/>
          <ac:spMkLst>
            <pc:docMk/>
            <pc:sldMk cId="1708965547" sldId="301"/>
            <ac:spMk id="94" creationId="{FF8A0554-081B-4FCD-B8AC-1F826E38FF9A}"/>
          </ac:spMkLst>
        </pc:spChg>
        <pc:spChg chg="add">
          <ac:chgData name="Aushij Singh" userId="4f1dcac1-e7fe-4281-a46f-490e8687e4c1" providerId="ADAL" clId="{924F31AB-6804-4B3D-B931-4DBA419579AE}" dt="2022-04-06T09:46:41.926" v="1571" actId="26606"/>
          <ac:spMkLst>
            <pc:docMk/>
            <pc:sldMk cId="1708965547" sldId="301"/>
            <ac:spMk id="96" creationId="{406FFEE2-58A0-44A3-9892-24602A68808B}"/>
          </ac:spMkLst>
        </pc:spChg>
        <pc:spChg chg="add">
          <ac:chgData name="Aushij Singh" userId="4f1dcac1-e7fe-4281-a46f-490e8687e4c1" providerId="ADAL" clId="{924F31AB-6804-4B3D-B931-4DBA419579AE}" dt="2022-04-06T09:46:41.926" v="1571" actId="26606"/>
          <ac:spMkLst>
            <pc:docMk/>
            <pc:sldMk cId="1708965547" sldId="301"/>
            <ac:spMk id="98" creationId="{69CA411D-D82A-4BF1-878C-4C25F8C77A6C}"/>
          </ac:spMkLst>
        </pc:spChg>
        <pc:spChg chg="add">
          <ac:chgData name="Aushij Singh" userId="4f1dcac1-e7fe-4281-a46f-490e8687e4c1" providerId="ADAL" clId="{924F31AB-6804-4B3D-B931-4DBA419579AE}" dt="2022-04-06T09:46:41.926" v="1571" actId="26606"/>
          <ac:spMkLst>
            <pc:docMk/>
            <pc:sldMk cId="1708965547" sldId="301"/>
            <ac:spMk id="100" creationId="{C9BB7D94-2C4A-4F0F-8933-E3276A89936E}"/>
          </ac:spMkLst>
        </pc:spChg>
        <pc:spChg chg="add">
          <ac:chgData name="Aushij Singh" userId="4f1dcac1-e7fe-4281-a46f-490e8687e4c1" providerId="ADAL" clId="{924F31AB-6804-4B3D-B931-4DBA419579AE}" dt="2022-04-06T09:46:41.926" v="1571" actId="26606"/>
          <ac:spMkLst>
            <pc:docMk/>
            <pc:sldMk cId="1708965547" sldId="301"/>
            <ac:spMk id="102" creationId="{2C166329-A912-4CA1-A632-89563D6609AA}"/>
          </ac:spMkLst>
        </pc:spChg>
        <pc:spChg chg="add">
          <ac:chgData name="Aushij Singh" userId="4f1dcac1-e7fe-4281-a46f-490e8687e4c1" providerId="ADAL" clId="{924F31AB-6804-4B3D-B931-4DBA419579AE}" dt="2022-04-06T09:46:41.926" v="1571" actId="26606"/>
          <ac:spMkLst>
            <pc:docMk/>
            <pc:sldMk cId="1708965547" sldId="301"/>
            <ac:spMk id="104" creationId="{CFB54679-12EF-4E3F-B1F8-3750B8BD1934}"/>
          </ac:spMkLst>
        </pc:spChg>
        <pc:picChg chg="add mod ord">
          <ac:chgData name="Aushij Singh" userId="4f1dcac1-e7fe-4281-a46f-490e8687e4c1" providerId="ADAL" clId="{924F31AB-6804-4B3D-B931-4DBA419579AE}" dt="2022-04-06T09:47:02.686" v="1575" actId="1076"/>
          <ac:picMkLst>
            <pc:docMk/>
            <pc:sldMk cId="1708965547" sldId="301"/>
            <ac:picMk id="4" creationId="{49E7DD7B-7D8A-41B0-998E-8E1D7BC0CD62}"/>
          </ac:picMkLst>
        </pc:picChg>
        <pc:picChg chg="add mod ord">
          <ac:chgData name="Aushij Singh" userId="4f1dcac1-e7fe-4281-a46f-490e8687e4c1" providerId="ADAL" clId="{924F31AB-6804-4B3D-B931-4DBA419579AE}" dt="2022-04-06T09:46:41.926" v="1571" actId="26606"/>
          <ac:picMkLst>
            <pc:docMk/>
            <pc:sldMk cId="1708965547" sldId="301"/>
            <ac:picMk id="7" creationId="{CBC017F9-4F6D-456E-A548-BEE89809B4E0}"/>
          </ac:picMkLst>
        </pc:picChg>
        <pc:picChg chg="add del">
          <ac:chgData name="Aushij Singh" userId="4f1dcac1-e7fe-4281-a46f-490e8687e4c1" providerId="ADAL" clId="{924F31AB-6804-4B3D-B931-4DBA419579AE}" dt="2022-04-06T09:46:41.926" v="1571" actId="26606"/>
          <ac:picMkLst>
            <pc:docMk/>
            <pc:sldMk cId="1708965547" sldId="301"/>
            <ac:picMk id="71" creationId="{C413590B-CB36-47BC-B705-69813F7B5F6F}"/>
          </ac:picMkLst>
        </pc:picChg>
        <pc:picChg chg="add del">
          <ac:chgData name="Aushij Singh" userId="4f1dcac1-e7fe-4281-a46f-490e8687e4c1" providerId="ADAL" clId="{924F31AB-6804-4B3D-B931-4DBA419579AE}" dt="2022-04-06T09:46:41.926" v="1571" actId="26606"/>
          <ac:picMkLst>
            <pc:docMk/>
            <pc:sldMk cId="1708965547" sldId="301"/>
            <ac:picMk id="73" creationId="{D676F4B9-1E76-49E4-8A47-FBDCE00D43AC}"/>
          </ac:picMkLst>
        </pc:picChg>
        <pc:picChg chg="add">
          <ac:chgData name="Aushij Singh" userId="4f1dcac1-e7fe-4281-a46f-490e8687e4c1" providerId="ADAL" clId="{924F31AB-6804-4B3D-B931-4DBA419579AE}" dt="2022-04-06T09:46:41.926" v="1571" actId="26606"/>
          <ac:picMkLst>
            <pc:docMk/>
            <pc:sldMk cId="1708965547" sldId="301"/>
            <ac:picMk id="90" creationId="{C413590B-CB36-47BC-B705-69813F7B5F6F}"/>
          </ac:picMkLst>
        </pc:picChg>
        <pc:picChg chg="add">
          <ac:chgData name="Aushij Singh" userId="4f1dcac1-e7fe-4281-a46f-490e8687e4c1" providerId="ADAL" clId="{924F31AB-6804-4B3D-B931-4DBA419579AE}" dt="2022-04-06T09:46:41.926" v="1571" actId="26606"/>
          <ac:picMkLst>
            <pc:docMk/>
            <pc:sldMk cId="1708965547" sldId="301"/>
            <ac:picMk id="92" creationId="{D676F4B9-1E76-49E4-8A47-FBDCE00D43AC}"/>
          </ac:picMkLst>
        </pc:picChg>
        <pc:picChg chg="add del mod">
          <ac:chgData name="Aushij Singh" userId="4f1dcac1-e7fe-4281-a46f-490e8687e4c1" providerId="ADAL" clId="{924F31AB-6804-4B3D-B931-4DBA419579AE}" dt="2022-04-06T09:46:12.034" v="1570" actId="478"/>
          <ac:picMkLst>
            <pc:docMk/>
            <pc:sldMk cId="1708965547" sldId="301"/>
            <ac:picMk id="2050" creationId="{A48F6D11-E6DF-4F49-B13A-65A880165FF7}"/>
          </ac:picMkLst>
        </pc:picChg>
      </pc:sldChg>
      <pc:sldMasterChg chg="del delSldLayout">
        <pc:chgData name="Aushij Singh" userId="4f1dcac1-e7fe-4281-a46f-490e8687e4c1" providerId="ADAL" clId="{924F31AB-6804-4B3D-B931-4DBA419579AE}" dt="2022-04-05T21:15:30.115" v="2" actId="26606"/>
        <pc:sldMasterMkLst>
          <pc:docMk/>
          <pc:sldMasterMk cId="704226958" sldId="2147483660"/>
        </pc:sldMasterMkLst>
        <pc:sldLayoutChg chg="del">
          <pc:chgData name="Aushij Singh" userId="4f1dcac1-e7fe-4281-a46f-490e8687e4c1" providerId="ADAL" clId="{924F31AB-6804-4B3D-B931-4DBA419579AE}" dt="2022-04-05T21:15:30.115" v="2" actId="26606"/>
          <pc:sldLayoutMkLst>
            <pc:docMk/>
            <pc:sldMasterMk cId="704226958" sldId="2147483660"/>
            <pc:sldLayoutMk cId="649510434" sldId="2147483661"/>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851921089" sldId="2147483662"/>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1812604625" sldId="2147483663"/>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3410211588" sldId="2147483664"/>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4262000135" sldId="2147483665"/>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2760469872" sldId="2147483666"/>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1155602137" sldId="2147483667"/>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2576062361" sldId="2147483668"/>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1306570802" sldId="2147483669"/>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1492059674" sldId="2147483670"/>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123269498" sldId="2147483671"/>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3025153571" sldId="2147483672"/>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1795326585" sldId="2147483673"/>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2338899371" sldId="2147483674"/>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742629509" sldId="2147483675"/>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2715243588" sldId="2147483676"/>
          </pc:sldLayoutMkLst>
        </pc:sldLayoutChg>
        <pc:sldLayoutChg chg="del">
          <pc:chgData name="Aushij Singh" userId="4f1dcac1-e7fe-4281-a46f-490e8687e4c1" providerId="ADAL" clId="{924F31AB-6804-4B3D-B931-4DBA419579AE}" dt="2022-04-05T21:15:30.115" v="2" actId="26606"/>
          <pc:sldLayoutMkLst>
            <pc:docMk/>
            <pc:sldMasterMk cId="704226958" sldId="2147483660"/>
            <pc:sldLayoutMk cId="3063890222" sldId="2147483677"/>
          </pc:sldLayoutMkLst>
        </pc:sldLayoutChg>
      </pc:sldMasterChg>
      <pc:sldMasterChg chg="add addSldLayout">
        <pc:chgData name="Aushij Singh" userId="4f1dcac1-e7fe-4281-a46f-490e8687e4c1" providerId="ADAL" clId="{924F31AB-6804-4B3D-B931-4DBA419579AE}" dt="2022-04-05T21:15:30.115" v="2" actId="26606"/>
        <pc:sldMasterMkLst>
          <pc:docMk/>
          <pc:sldMasterMk cId="1965802287" sldId="2147483764"/>
        </pc:sldMasterMkLst>
        <pc:sldLayoutChg chg="add">
          <pc:chgData name="Aushij Singh" userId="4f1dcac1-e7fe-4281-a46f-490e8687e4c1" providerId="ADAL" clId="{924F31AB-6804-4B3D-B931-4DBA419579AE}" dt="2022-04-05T21:15:30.115" v="2" actId="26606"/>
          <pc:sldLayoutMkLst>
            <pc:docMk/>
            <pc:sldMasterMk cId="1965802287" sldId="2147483764"/>
            <pc:sldLayoutMk cId="507127603" sldId="2147483753"/>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1073092007" sldId="2147483754"/>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421956994" sldId="2147483755"/>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2230166784" sldId="2147483756"/>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341483858" sldId="2147483757"/>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3386095234" sldId="2147483758"/>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3318503940" sldId="2147483759"/>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3846012921" sldId="2147483760"/>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2358452759" sldId="2147483761"/>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3740462919" sldId="2147483762"/>
          </pc:sldLayoutMkLst>
        </pc:sldLayoutChg>
        <pc:sldLayoutChg chg="add">
          <pc:chgData name="Aushij Singh" userId="4f1dcac1-e7fe-4281-a46f-490e8687e4c1" providerId="ADAL" clId="{924F31AB-6804-4B3D-B931-4DBA419579AE}" dt="2022-04-05T21:15:30.115" v="2" actId="26606"/>
          <pc:sldLayoutMkLst>
            <pc:docMk/>
            <pc:sldMasterMk cId="1965802287" sldId="2147483764"/>
            <pc:sldLayoutMk cId="1952994154" sldId="2147483763"/>
          </pc:sldLayoutMkLst>
        </pc:sldLayoutChg>
      </pc:sldMasterChg>
      <pc:sldMasterChg chg="delSldLayout">
        <pc:chgData name="Aushij Singh" userId="4f1dcac1-e7fe-4281-a46f-490e8687e4c1" providerId="ADAL" clId="{924F31AB-6804-4B3D-B931-4DBA419579AE}" dt="2022-04-05T21:31:08.338" v="320" actId="2696"/>
        <pc:sldMasterMkLst>
          <pc:docMk/>
          <pc:sldMasterMk cId="2581315336" sldId="2147483765"/>
        </pc:sldMasterMkLst>
        <pc:sldLayoutChg chg="del">
          <pc:chgData name="Aushij Singh" userId="4f1dcac1-e7fe-4281-a46f-490e8687e4c1" providerId="ADAL" clId="{924F31AB-6804-4B3D-B931-4DBA419579AE}" dt="2022-04-05T21:31:08.338" v="320" actId="2696"/>
          <pc:sldLayoutMkLst>
            <pc:docMk/>
            <pc:sldMasterMk cId="2581315336" sldId="2147483765"/>
            <pc:sldLayoutMk cId="3595203392" sldId="2147483783"/>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hyperlink" Target="https://ieeexplore.ieee.org/author/37282008700" TargetMode="External"/><Relationship Id="rId2" Type="http://schemas.openxmlformats.org/officeDocument/2006/relationships/hyperlink" Target="https://ieeexplore.ieee.org/author/37270359300" TargetMode="External"/><Relationship Id="rId1" Type="http://schemas.openxmlformats.org/officeDocument/2006/relationships/hyperlink" Target="https://ieeexplore.ieee.org/author/37087381895"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hyperlink" Target="https://ieeexplore.ieee.org/author/37282008700" TargetMode="External"/><Relationship Id="rId2" Type="http://schemas.openxmlformats.org/officeDocument/2006/relationships/hyperlink" Target="https://ieeexplore.ieee.org/author/37270359300" TargetMode="External"/><Relationship Id="rId1" Type="http://schemas.openxmlformats.org/officeDocument/2006/relationships/hyperlink" Target="https://ieeexplore.ieee.org/author/37087381895"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8FE30-67E7-43A3-A53D-190F43B6FE4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83C23AB-00FE-47D2-AF20-3E0950DEE82C}">
      <dgm:prSet/>
      <dgm:spPr/>
      <dgm:t>
        <a:bodyPr/>
        <a:lstStyle/>
        <a:p>
          <a:r>
            <a:rPr lang="en-US" dirty="0"/>
            <a:t>Abstract </a:t>
          </a:r>
        </a:p>
      </dgm:t>
    </dgm:pt>
    <dgm:pt modelId="{C70C1159-C293-45C2-A080-BD675A8A31F1}" type="parTrans" cxnId="{3473C028-CFFA-4201-A6BF-578EA9149E24}">
      <dgm:prSet/>
      <dgm:spPr/>
      <dgm:t>
        <a:bodyPr/>
        <a:lstStyle/>
        <a:p>
          <a:endParaRPr lang="en-US"/>
        </a:p>
      </dgm:t>
    </dgm:pt>
    <dgm:pt modelId="{9C2DCD67-80AE-4553-8C78-7F31D132245B}" type="sibTrans" cxnId="{3473C028-CFFA-4201-A6BF-578EA9149E24}">
      <dgm:prSet/>
      <dgm:spPr/>
      <dgm:t>
        <a:bodyPr/>
        <a:lstStyle/>
        <a:p>
          <a:endParaRPr lang="en-US"/>
        </a:p>
      </dgm:t>
    </dgm:pt>
    <dgm:pt modelId="{66F4BCB9-82E9-4193-8609-F6F0171C0E2A}">
      <dgm:prSet/>
      <dgm:spPr/>
      <dgm:t>
        <a:bodyPr/>
        <a:lstStyle/>
        <a:p>
          <a:r>
            <a:rPr lang="en-US" dirty="0"/>
            <a:t>Introduction</a:t>
          </a:r>
        </a:p>
      </dgm:t>
    </dgm:pt>
    <dgm:pt modelId="{BAAF3AB9-6124-4695-B4B2-7266D480F27A}" type="parTrans" cxnId="{0368EC81-C7E4-4B2F-A066-F4AC6010C402}">
      <dgm:prSet/>
      <dgm:spPr/>
      <dgm:t>
        <a:bodyPr/>
        <a:lstStyle/>
        <a:p>
          <a:endParaRPr lang="en-US"/>
        </a:p>
      </dgm:t>
    </dgm:pt>
    <dgm:pt modelId="{B669C05C-FCB6-4777-96EC-F0956C4BE1A7}" type="sibTrans" cxnId="{0368EC81-C7E4-4B2F-A066-F4AC6010C402}">
      <dgm:prSet/>
      <dgm:spPr/>
      <dgm:t>
        <a:bodyPr/>
        <a:lstStyle/>
        <a:p>
          <a:endParaRPr lang="en-US"/>
        </a:p>
      </dgm:t>
    </dgm:pt>
    <dgm:pt modelId="{33543458-024C-4B9B-97EB-BD6533940D75}">
      <dgm:prSet/>
      <dgm:spPr/>
      <dgm:t>
        <a:bodyPr/>
        <a:lstStyle/>
        <a:p>
          <a:r>
            <a:rPr lang="en-US"/>
            <a:t>Visual Cryptography</a:t>
          </a:r>
        </a:p>
      </dgm:t>
    </dgm:pt>
    <dgm:pt modelId="{B2335967-1E45-4691-9824-5DC3F340CB3A}" type="parTrans" cxnId="{3CE3771C-3AD1-40C8-9972-6F485E1E6247}">
      <dgm:prSet/>
      <dgm:spPr/>
      <dgm:t>
        <a:bodyPr/>
        <a:lstStyle/>
        <a:p>
          <a:endParaRPr lang="en-US"/>
        </a:p>
      </dgm:t>
    </dgm:pt>
    <dgm:pt modelId="{19E22DF3-EC4E-4C95-82D5-6854AC00A74F}" type="sibTrans" cxnId="{3CE3771C-3AD1-40C8-9972-6F485E1E6247}">
      <dgm:prSet/>
      <dgm:spPr/>
      <dgm:t>
        <a:bodyPr/>
        <a:lstStyle/>
        <a:p>
          <a:endParaRPr lang="en-US"/>
        </a:p>
      </dgm:t>
    </dgm:pt>
    <dgm:pt modelId="{DB5D0EEB-055A-4CFE-A1D3-53B361391A01}">
      <dgm:prSet/>
      <dgm:spPr/>
      <dgm:t>
        <a:bodyPr/>
        <a:lstStyle/>
        <a:p>
          <a:r>
            <a:rPr lang="en-US"/>
            <a:t>Halftone Visual Cryptography</a:t>
          </a:r>
        </a:p>
      </dgm:t>
    </dgm:pt>
    <dgm:pt modelId="{17EA061D-1BC7-45F3-8A7F-81355E53D8B3}" type="parTrans" cxnId="{173D8958-7817-44EE-B26E-476F3B1CEF18}">
      <dgm:prSet/>
      <dgm:spPr/>
      <dgm:t>
        <a:bodyPr/>
        <a:lstStyle/>
        <a:p>
          <a:endParaRPr lang="en-US"/>
        </a:p>
      </dgm:t>
    </dgm:pt>
    <dgm:pt modelId="{548D2D1C-A2B9-481B-B4B4-9435C66B52F7}" type="sibTrans" cxnId="{173D8958-7817-44EE-B26E-476F3B1CEF18}">
      <dgm:prSet/>
      <dgm:spPr/>
      <dgm:t>
        <a:bodyPr/>
        <a:lstStyle/>
        <a:p>
          <a:endParaRPr lang="en-US"/>
        </a:p>
      </dgm:t>
    </dgm:pt>
    <dgm:pt modelId="{40153C53-B3A9-4C74-8C9A-712BA21198F2}">
      <dgm:prSet/>
      <dgm:spPr/>
      <dgm:t>
        <a:bodyPr/>
        <a:lstStyle/>
        <a:p>
          <a:r>
            <a:rPr lang="en-US" dirty="0"/>
            <a:t>Fundamental Principles of VC</a:t>
          </a:r>
        </a:p>
      </dgm:t>
    </dgm:pt>
    <dgm:pt modelId="{D81D7F97-C46A-4924-A490-435CAFF77645}" type="parTrans" cxnId="{D20EAA9A-79F9-40AE-9498-0DF5099B74B2}">
      <dgm:prSet/>
      <dgm:spPr/>
      <dgm:t>
        <a:bodyPr/>
        <a:lstStyle/>
        <a:p>
          <a:endParaRPr lang="en-US"/>
        </a:p>
      </dgm:t>
    </dgm:pt>
    <dgm:pt modelId="{98328108-7B6A-4D35-A0C1-4516DB76B89D}" type="sibTrans" cxnId="{D20EAA9A-79F9-40AE-9498-0DF5099B74B2}">
      <dgm:prSet/>
      <dgm:spPr/>
      <dgm:t>
        <a:bodyPr/>
        <a:lstStyle/>
        <a:p>
          <a:endParaRPr lang="en-US"/>
        </a:p>
      </dgm:t>
    </dgm:pt>
    <dgm:pt modelId="{7CAC28FD-B664-4935-9AD1-FBFC6EF2509F}">
      <dgm:prSet/>
      <dgm:spPr/>
      <dgm:t>
        <a:bodyPr/>
        <a:lstStyle/>
        <a:p>
          <a:r>
            <a:rPr lang="en-US" dirty="0"/>
            <a:t>Two-Out-of-Two Halftone VC Method</a:t>
          </a:r>
        </a:p>
      </dgm:t>
    </dgm:pt>
    <dgm:pt modelId="{063B2B3F-1918-4F10-819A-338ADEA3766E}" type="parTrans" cxnId="{E108C0F1-04D0-436C-B1D1-6C15E2AF0732}">
      <dgm:prSet/>
      <dgm:spPr/>
      <dgm:t>
        <a:bodyPr/>
        <a:lstStyle/>
        <a:p>
          <a:endParaRPr lang="en-US"/>
        </a:p>
      </dgm:t>
    </dgm:pt>
    <dgm:pt modelId="{92A42C13-00C9-4047-9C35-75F219DBF75E}" type="sibTrans" cxnId="{E108C0F1-04D0-436C-B1D1-6C15E2AF0732}">
      <dgm:prSet/>
      <dgm:spPr/>
      <dgm:t>
        <a:bodyPr/>
        <a:lstStyle/>
        <a:p>
          <a:endParaRPr lang="en-US"/>
        </a:p>
      </dgm:t>
    </dgm:pt>
    <dgm:pt modelId="{6E08CD6B-2A18-4389-ABB5-AEBB57FFDFC2}">
      <dgm:prSet/>
      <dgm:spPr/>
      <dgm:t>
        <a:bodyPr/>
        <a:lstStyle/>
        <a:p>
          <a:r>
            <a:rPr lang="en-US" dirty="0"/>
            <a:t>General Halftone VC</a:t>
          </a:r>
        </a:p>
      </dgm:t>
    </dgm:pt>
    <dgm:pt modelId="{A75C40D0-F2A3-4C92-92F1-C9711A4298CB}" type="parTrans" cxnId="{6F69BD70-9ED0-47A8-BDA4-3550879A358E}">
      <dgm:prSet/>
      <dgm:spPr/>
      <dgm:t>
        <a:bodyPr/>
        <a:lstStyle/>
        <a:p>
          <a:endParaRPr lang="en-US"/>
        </a:p>
      </dgm:t>
    </dgm:pt>
    <dgm:pt modelId="{66220756-8EAB-4D68-8080-216EB55034D3}" type="sibTrans" cxnId="{6F69BD70-9ED0-47A8-BDA4-3550879A358E}">
      <dgm:prSet/>
      <dgm:spPr/>
      <dgm:t>
        <a:bodyPr/>
        <a:lstStyle/>
        <a:p>
          <a:endParaRPr lang="en-US"/>
        </a:p>
      </dgm:t>
    </dgm:pt>
    <dgm:pt modelId="{3F6CD8E8-D312-4D01-A7DF-C718B7E94B6D}">
      <dgm:prSet/>
      <dgm:spPr/>
      <dgm:t>
        <a:bodyPr/>
        <a:lstStyle/>
        <a:p>
          <a:r>
            <a:rPr lang="en-US"/>
            <a:t>Simulation Results</a:t>
          </a:r>
        </a:p>
      </dgm:t>
    </dgm:pt>
    <dgm:pt modelId="{892E5BBF-E2F3-4811-BC24-B4DE644C8112}" type="parTrans" cxnId="{F710D96D-3944-4CBD-806A-DAD4768431C8}">
      <dgm:prSet/>
      <dgm:spPr/>
      <dgm:t>
        <a:bodyPr/>
        <a:lstStyle/>
        <a:p>
          <a:endParaRPr lang="en-US"/>
        </a:p>
      </dgm:t>
    </dgm:pt>
    <dgm:pt modelId="{668E6524-CC24-4724-A196-D2A10E85C31F}" type="sibTrans" cxnId="{F710D96D-3944-4CBD-806A-DAD4768431C8}">
      <dgm:prSet/>
      <dgm:spPr/>
      <dgm:t>
        <a:bodyPr/>
        <a:lstStyle/>
        <a:p>
          <a:endParaRPr lang="en-US"/>
        </a:p>
      </dgm:t>
    </dgm:pt>
    <dgm:pt modelId="{EF3A9A10-092E-4CA7-B43D-BF4A50BE944B}">
      <dgm:prSet/>
      <dgm:spPr/>
      <dgm:t>
        <a:bodyPr/>
        <a:lstStyle/>
        <a:p>
          <a:r>
            <a:rPr lang="en-US"/>
            <a:t>Conclusion</a:t>
          </a:r>
        </a:p>
      </dgm:t>
    </dgm:pt>
    <dgm:pt modelId="{43C23BF2-E84F-4801-85DD-E26A250C66F6}" type="parTrans" cxnId="{E2DE9755-9FAB-48E2-81BC-1049CFEBEF4D}">
      <dgm:prSet/>
      <dgm:spPr/>
      <dgm:t>
        <a:bodyPr/>
        <a:lstStyle/>
        <a:p>
          <a:endParaRPr lang="en-US"/>
        </a:p>
      </dgm:t>
    </dgm:pt>
    <dgm:pt modelId="{241490A1-5F93-40C0-A661-6F33046FAC18}" type="sibTrans" cxnId="{E2DE9755-9FAB-48E2-81BC-1049CFEBEF4D}">
      <dgm:prSet/>
      <dgm:spPr/>
      <dgm:t>
        <a:bodyPr/>
        <a:lstStyle/>
        <a:p>
          <a:endParaRPr lang="en-US"/>
        </a:p>
      </dgm:t>
    </dgm:pt>
    <dgm:pt modelId="{85097E3E-6409-4FB1-BF19-2F11A7E9E414}" type="pres">
      <dgm:prSet presAssocID="{9E88FE30-67E7-43A3-A53D-190F43B6FE4A}" presName="vert0" presStyleCnt="0">
        <dgm:presLayoutVars>
          <dgm:dir/>
          <dgm:animOne val="branch"/>
          <dgm:animLvl val="lvl"/>
        </dgm:presLayoutVars>
      </dgm:prSet>
      <dgm:spPr/>
    </dgm:pt>
    <dgm:pt modelId="{A7D781FC-D766-462E-99B1-FCDE246910A3}" type="pres">
      <dgm:prSet presAssocID="{E83C23AB-00FE-47D2-AF20-3E0950DEE82C}" presName="thickLine" presStyleLbl="alignNode1" presStyleIdx="0" presStyleCnt="6"/>
      <dgm:spPr/>
    </dgm:pt>
    <dgm:pt modelId="{D072DFCA-E73B-4B00-B1AA-451336D4F7F4}" type="pres">
      <dgm:prSet presAssocID="{E83C23AB-00FE-47D2-AF20-3E0950DEE82C}" presName="horz1" presStyleCnt="0"/>
      <dgm:spPr/>
    </dgm:pt>
    <dgm:pt modelId="{27829FE6-5A2B-4E0D-9A85-47903521B84E}" type="pres">
      <dgm:prSet presAssocID="{E83C23AB-00FE-47D2-AF20-3E0950DEE82C}" presName="tx1" presStyleLbl="revTx" presStyleIdx="0" presStyleCnt="9" custLinFactNeighborX="-6616" custLinFactNeighborY="23244"/>
      <dgm:spPr/>
    </dgm:pt>
    <dgm:pt modelId="{A29E9B84-3F75-4DEB-87F1-0F969C0FA812}" type="pres">
      <dgm:prSet presAssocID="{E83C23AB-00FE-47D2-AF20-3E0950DEE82C}" presName="vert1" presStyleCnt="0"/>
      <dgm:spPr/>
    </dgm:pt>
    <dgm:pt modelId="{E878FA4B-CDC2-44E3-AB5A-31466688BCA2}" type="pres">
      <dgm:prSet presAssocID="{66F4BCB9-82E9-4193-8609-F6F0171C0E2A}" presName="thickLine" presStyleLbl="alignNode1" presStyleIdx="1" presStyleCnt="6"/>
      <dgm:spPr/>
    </dgm:pt>
    <dgm:pt modelId="{839983D3-9708-46EF-9AD4-EE1E58EC6AFD}" type="pres">
      <dgm:prSet presAssocID="{66F4BCB9-82E9-4193-8609-F6F0171C0E2A}" presName="horz1" presStyleCnt="0"/>
      <dgm:spPr/>
    </dgm:pt>
    <dgm:pt modelId="{D76C3D9D-52C3-44AA-9514-016A1987A829}" type="pres">
      <dgm:prSet presAssocID="{66F4BCB9-82E9-4193-8609-F6F0171C0E2A}" presName="tx1" presStyleLbl="revTx" presStyleIdx="1" presStyleCnt="9" custLinFactNeighborX="700" custLinFactNeighborY="1170"/>
      <dgm:spPr/>
    </dgm:pt>
    <dgm:pt modelId="{EE8FFB64-4077-46F9-B638-7AA183DD2323}" type="pres">
      <dgm:prSet presAssocID="{66F4BCB9-82E9-4193-8609-F6F0171C0E2A}" presName="vert1" presStyleCnt="0"/>
      <dgm:spPr/>
    </dgm:pt>
    <dgm:pt modelId="{DDBBDF66-F29B-4EFF-AB55-024441DDA682}" type="pres">
      <dgm:prSet presAssocID="{33543458-024C-4B9B-97EB-BD6533940D75}" presName="thickLine" presStyleLbl="alignNode1" presStyleIdx="2" presStyleCnt="6"/>
      <dgm:spPr/>
    </dgm:pt>
    <dgm:pt modelId="{84DCC15A-4099-47B0-92AB-824030FCC0AC}" type="pres">
      <dgm:prSet presAssocID="{33543458-024C-4B9B-97EB-BD6533940D75}" presName="horz1" presStyleCnt="0"/>
      <dgm:spPr/>
    </dgm:pt>
    <dgm:pt modelId="{EEEDC6E4-960B-4EF9-A572-9C6DD0034FCB}" type="pres">
      <dgm:prSet presAssocID="{33543458-024C-4B9B-97EB-BD6533940D75}" presName="tx1" presStyleLbl="revTx" presStyleIdx="2" presStyleCnt="9"/>
      <dgm:spPr/>
    </dgm:pt>
    <dgm:pt modelId="{2A08DCE2-83B2-49FD-A934-68498D4A63C1}" type="pres">
      <dgm:prSet presAssocID="{33543458-024C-4B9B-97EB-BD6533940D75}" presName="vert1" presStyleCnt="0"/>
      <dgm:spPr/>
    </dgm:pt>
    <dgm:pt modelId="{BB6C08D1-E8BC-4A55-BE59-BDCCAD0DCF9F}" type="pres">
      <dgm:prSet presAssocID="{DB5D0EEB-055A-4CFE-A1D3-53B361391A01}" presName="thickLine" presStyleLbl="alignNode1" presStyleIdx="3" presStyleCnt="6"/>
      <dgm:spPr/>
    </dgm:pt>
    <dgm:pt modelId="{0D5E1CB5-5D88-432E-9F75-B0144D5AEE26}" type="pres">
      <dgm:prSet presAssocID="{DB5D0EEB-055A-4CFE-A1D3-53B361391A01}" presName="horz1" presStyleCnt="0"/>
      <dgm:spPr/>
    </dgm:pt>
    <dgm:pt modelId="{9C461696-29B5-42FC-B91E-3575C5974CDD}" type="pres">
      <dgm:prSet presAssocID="{DB5D0EEB-055A-4CFE-A1D3-53B361391A01}" presName="tx1" presStyleLbl="revTx" presStyleIdx="3" presStyleCnt="9"/>
      <dgm:spPr/>
    </dgm:pt>
    <dgm:pt modelId="{584C19DD-8717-4660-BD54-0FE08B31814C}" type="pres">
      <dgm:prSet presAssocID="{DB5D0EEB-055A-4CFE-A1D3-53B361391A01}" presName="vert1" presStyleCnt="0"/>
      <dgm:spPr/>
    </dgm:pt>
    <dgm:pt modelId="{CC607B8F-A115-4AEB-A7E5-B0500245D510}" type="pres">
      <dgm:prSet presAssocID="{40153C53-B3A9-4C74-8C9A-712BA21198F2}" presName="vertSpace2a" presStyleCnt="0"/>
      <dgm:spPr/>
    </dgm:pt>
    <dgm:pt modelId="{58D68233-FE8F-4804-80C4-95AC9A4F53A7}" type="pres">
      <dgm:prSet presAssocID="{40153C53-B3A9-4C74-8C9A-712BA21198F2}" presName="horz2" presStyleCnt="0"/>
      <dgm:spPr/>
    </dgm:pt>
    <dgm:pt modelId="{B96F221F-8917-41C9-B321-885BDAF20DDB}" type="pres">
      <dgm:prSet presAssocID="{40153C53-B3A9-4C74-8C9A-712BA21198F2}" presName="horzSpace2" presStyleCnt="0"/>
      <dgm:spPr/>
    </dgm:pt>
    <dgm:pt modelId="{D05B0ABD-47DB-4B1A-B658-3CF64185DD50}" type="pres">
      <dgm:prSet presAssocID="{40153C53-B3A9-4C74-8C9A-712BA21198F2}" presName="tx2" presStyleLbl="revTx" presStyleIdx="4" presStyleCnt="9"/>
      <dgm:spPr/>
    </dgm:pt>
    <dgm:pt modelId="{47E4CD57-C181-4FB9-A231-24D311CDC48C}" type="pres">
      <dgm:prSet presAssocID="{40153C53-B3A9-4C74-8C9A-712BA21198F2}" presName="vert2" presStyleCnt="0"/>
      <dgm:spPr/>
    </dgm:pt>
    <dgm:pt modelId="{DBE4273B-C41D-42EF-82BF-6E3F967C41C3}" type="pres">
      <dgm:prSet presAssocID="{40153C53-B3A9-4C74-8C9A-712BA21198F2}" presName="thinLine2b" presStyleLbl="callout" presStyleIdx="0" presStyleCnt="3"/>
      <dgm:spPr/>
    </dgm:pt>
    <dgm:pt modelId="{DD305BC3-6B7A-4249-B2E0-09BA828AB2E2}" type="pres">
      <dgm:prSet presAssocID="{40153C53-B3A9-4C74-8C9A-712BA21198F2}" presName="vertSpace2b" presStyleCnt="0"/>
      <dgm:spPr/>
    </dgm:pt>
    <dgm:pt modelId="{B95CF551-0A60-41F0-A621-DF6776876228}" type="pres">
      <dgm:prSet presAssocID="{7CAC28FD-B664-4935-9AD1-FBFC6EF2509F}" presName="horz2" presStyleCnt="0"/>
      <dgm:spPr/>
    </dgm:pt>
    <dgm:pt modelId="{86A7343D-3A1E-4C88-859E-A15B3D5473AD}" type="pres">
      <dgm:prSet presAssocID="{7CAC28FD-B664-4935-9AD1-FBFC6EF2509F}" presName="horzSpace2" presStyleCnt="0"/>
      <dgm:spPr/>
    </dgm:pt>
    <dgm:pt modelId="{2167D22E-9F12-4F08-89BC-DEF30527394E}" type="pres">
      <dgm:prSet presAssocID="{7CAC28FD-B664-4935-9AD1-FBFC6EF2509F}" presName="tx2" presStyleLbl="revTx" presStyleIdx="5" presStyleCnt="9"/>
      <dgm:spPr/>
    </dgm:pt>
    <dgm:pt modelId="{D21A74D6-6652-439F-9A9A-AB8C01333938}" type="pres">
      <dgm:prSet presAssocID="{7CAC28FD-B664-4935-9AD1-FBFC6EF2509F}" presName="vert2" presStyleCnt="0"/>
      <dgm:spPr/>
    </dgm:pt>
    <dgm:pt modelId="{A95D9F18-D345-4AA0-89D2-34EE4875D4DD}" type="pres">
      <dgm:prSet presAssocID="{7CAC28FD-B664-4935-9AD1-FBFC6EF2509F}" presName="thinLine2b" presStyleLbl="callout" presStyleIdx="1" presStyleCnt="3"/>
      <dgm:spPr/>
    </dgm:pt>
    <dgm:pt modelId="{94DE4831-2A13-474F-8B1A-C5355DB66B2F}" type="pres">
      <dgm:prSet presAssocID="{7CAC28FD-B664-4935-9AD1-FBFC6EF2509F}" presName="vertSpace2b" presStyleCnt="0"/>
      <dgm:spPr/>
    </dgm:pt>
    <dgm:pt modelId="{2FFDAE2D-A04B-47AA-BA73-13EA43A02ACB}" type="pres">
      <dgm:prSet presAssocID="{6E08CD6B-2A18-4389-ABB5-AEBB57FFDFC2}" presName="horz2" presStyleCnt="0"/>
      <dgm:spPr/>
    </dgm:pt>
    <dgm:pt modelId="{D3234BE9-7077-4DC9-AC31-91B476474E6E}" type="pres">
      <dgm:prSet presAssocID="{6E08CD6B-2A18-4389-ABB5-AEBB57FFDFC2}" presName="horzSpace2" presStyleCnt="0"/>
      <dgm:spPr/>
    </dgm:pt>
    <dgm:pt modelId="{8103D482-1AF2-4EE9-843A-AC089656E536}" type="pres">
      <dgm:prSet presAssocID="{6E08CD6B-2A18-4389-ABB5-AEBB57FFDFC2}" presName="tx2" presStyleLbl="revTx" presStyleIdx="6" presStyleCnt="9"/>
      <dgm:spPr/>
    </dgm:pt>
    <dgm:pt modelId="{BA2D00D4-54B3-44E2-9504-B629F5D4B982}" type="pres">
      <dgm:prSet presAssocID="{6E08CD6B-2A18-4389-ABB5-AEBB57FFDFC2}" presName="vert2" presStyleCnt="0"/>
      <dgm:spPr/>
    </dgm:pt>
    <dgm:pt modelId="{7A09B5AD-FDA0-4F88-8BCC-71D07B13E870}" type="pres">
      <dgm:prSet presAssocID="{6E08CD6B-2A18-4389-ABB5-AEBB57FFDFC2}" presName="thinLine2b" presStyleLbl="callout" presStyleIdx="2" presStyleCnt="3"/>
      <dgm:spPr/>
    </dgm:pt>
    <dgm:pt modelId="{AFE0557F-7E08-44FA-9318-9ED3D45201E2}" type="pres">
      <dgm:prSet presAssocID="{6E08CD6B-2A18-4389-ABB5-AEBB57FFDFC2}" presName="vertSpace2b" presStyleCnt="0"/>
      <dgm:spPr/>
    </dgm:pt>
    <dgm:pt modelId="{E49D311D-23A6-4619-B54E-994F3FBF9052}" type="pres">
      <dgm:prSet presAssocID="{3F6CD8E8-D312-4D01-A7DF-C718B7E94B6D}" presName="thickLine" presStyleLbl="alignNode1" presStyleIdx="4" presStyleCnt="6"/>
      <dgm:spPr/>
    </dgm:pt>
    <dgm:pt modelId="{7CF8F61F-145D-4B66-AF4F-EDC48456B494}" type="pres">
      <dgm:prSet presAssocID="{3F6CD8E8-D312-4D01-A7DF-C718B7E94B6D}" presName="horz1" presStyleCnt="0"/>
      <dgm:spPr/>
    </dgm:pt>
    <dgm:pt modelId="{D2AE81CB-5C83-42F5-A61E-20B03BC01559}" type="pres">
      <dgm:prSet presAssocID="{3F6CD8E8-D312-4D01-A7DF-C718B7E94B6D}" presName="tx1" presStyleLbl="revTx" presStyleIdx="7" presStyleCnt="9"/>
      <dgm:spPr/>
    </dgm:pt>
    <dgm:pt modelId="{B919318F-965B-4F60-9830-287D6072883B}" type="pres">
      <dgm:prSet presAssocID="{3F6CD8E8-D312-4D01-A7DF-C718B7E94B6D}" presName="vert1" presStyleCnt="0"/>
      <dgm:spPr/>
    </dgm:pt>
    <dgm:pt modelId="{C4CE31E8-E200-4388-BBD1-97F8DBC709E1}" type="pres">
      <dgm:prSet presAssocID="{EF3A9A10-092E-4CA7-B43D-BF4A50BE944B}" presName="thickLine" presStyleLbl="alignNode1" presStyleIdx="5" presStyleCnt="6"/>
      <dgm:spPr/>
    </dgm:pt>
    <dgm:pt modelId="{C564D025-455C-4EEC-9E5F-BAA97E5E8E19}" type="pres">
      <dgm:prSet presAssocID="{EF3A9A10-092E-4CA7-B43D-BF4A50BE944B}" presName="horz1" presStyleCnt="0"/>
      <dgm:spPr/>
    </dgm:pt>
    <dgm:pt modelId="{BAAC498C-287F-441A-A771-595BE7E9F362}" type="pres">
      <dgm:prSet presAssocID="{EF3A9A10-092E-4CA7-B43D-BF4A50BE944B}" presName="tx1" presStyleLbl="revTx" presStyleIdx="8" presStyleCnt="9"/>
      <dgm:spPr/>
    </dgm:pt>
    <dgm:pt modelId="{BE7587E5-EF3E-437D-AAFC-359E1DA45C4B}" type="pres">
      <dgm:prSet presAssocID="{EF3A9A10-092E-4CA7-B43D-BF4A50BE944B}" presName="vert1" presStyleCnt="0"/>
      <dgm:spPr/>
    </dgm:pt>
  </dgm:ptLst>
  <dgm:cxnLst>
    <dgm:cxn modelId="{D9E2F20A-1095-4F69-AEA7-2EA21B6BE283}" type="presOf" srcId="{6E08CD6B-2A18-4389-ABB5-AEBB57FFDFC2}" destId="{8103D482-1AF2-4EE9-843A-AC089656E536}" srcOrd="0" destOrd="0" presId="urn:microsoft.com/office/officeart/2008/layout/LinedList"/>
    <dgm:cxn modelId="{D1CFCF1B-54B0-49A3-ABC8-C657A58FA3A0}" type="presOf" srcId="{33543458-024C-4B9B-97EB-BD6533940D75}" destId="{EEEDC6E4-960B-4EF9-A572-9C6DD0034FCB}" srcOrd="0" destOrd="0" presId="urn:microsoft.com/office/officeart/2008/layout/LinedList"/>
    <dgm:cxn modelId="{3CE3771C-3AD1-40C8-9972-6F485E1E6247}" srcId="{9E88FE30-67E7-43A3-A53D-190F43B6FE4A}" destId="{33543458-024C-4B9B-97EB-BD6533940D75}" srcOrd="2" destOrd="0" parTransId="{B2335967-1E45-4691-9824-5DC3F340CB3A}" sibTransId="{19E22DF3-EC4E-4C95-82D5-6854AC00A74F}"/>
    <dgm:cxn modelId="{3473C028-CFFA-4201-A6BF-578EA9149E24}" srcId="{9E88FE30-67E7-43A3-A53D-190F43B6FE4A}" destId="{E83C23AB-00FE-47D2-AF20-3E0950DEE82C}" srcOrd="0" destOrd="0" parTransId="{C70C1159-C293-45C2-A080-BD675A8A31F1}" sibTransId="{9C2DCD67-80AE-4553-8C78-7F31D132245B}"/>
    <dgm:cxn modelId="{57CAD12B-3647-41AB-8F65-94D76EA32E12}" type="presOf" srcId="{DB5D0EEB-055A-4CFE-A1D3-53B361391A01}" destId="{9C461696-29B5-42FC-B91E-3575C5974CDD}" srcOrd="0" destOrd="0" presId="urn:microsoft.com/office/officeart/2008/layout/LinedList"/>
    <dgm:cxn modelId="{4D2BE831-A5CE-4817-995F-03F98EE3DEF8}" type="presOf" srcId="{E83C23AB-00FE-47D2-AF20-3E0950DEE82C}" destId="{27829FE6-5A2B-4E0D-9A85-47903521B84E}" srcOrd="0" destOrd="0" presId="urn:microsoft.com/office/officeart/2008/layout/LinedList"/>
    <dgm:cxn modelId="{F710D96D-3944-4CBD-806A-DAD4768431C8}" srcId="{9E88FE30-67E7-43A3-A53D-190F43B6FE4A}" destId="{3F6CD8E8-D312-4D01-A7DF-C718B7E94B6D}" srcOrd="4" destOrd="0" parTransId="{892E5BBF-E2F3-4811-BC24-B4DE644C8112}" sibTransId="{668E6524-CC24-4724-A196-D2A10E85C31F}"/>
    <dgm:cxn modelId="{6F69BD70-9ED0-47A8-BDA4-3550879A358E}" srcId="{DB5D0EEB-055A-4CFE-A1D3-53B361391A01}" destId="{6E08CD6B-2A18-4389-ABB5-AEBB57FFDFC2}" srcOrd="2" destOrd="0" parTransId="{A75C40D0-F2A3-4C92-92F1-C9711A4298CB}" sibTransId="{66220756-8EAB-4D68-8080-216EB55034D3}"/>
    <dgm:cxn modelId="{E2DE9755-9FAB-48E2-81BC-1049CFEBEF4D}" srcId="{9E88FE30-67E7-43A3-A53D-190F43B6FE4A}" destId="{EF3A9A10-092E-4CA7-B43D-BF4A50BE944B}" srcOrd="5" destOrd="0" parTransId="{43C23BF2-E84F-4801-85DD-E26A250C66F6}" sibTransId="{241490A1-5F93-40C0-A661-6F33046FAC18}"/>
    <dgm:cxn modelId="{F564AA56-6E98-4AB7-BF90-2CF6E2ADAE46}" type="presOf" srcId="{40153C53-B3A9-4C74-8C9A-712BA21198F2}" destId="{D05B0ABD-47DB-4B1A-B658-3CF64185DD50}" srcOrd="0" destOrd="0" presId="urn:microsoft.com/office/officeart/2008/layout/LinedList"/>
    <dgm:cxn modelId="{173D8958-7817-44EE-B26E-476F3B1CEF18}" srcId="{9E88FE30-67E7-43A3-A53D-190F43B6FE4A}" destId="{DB5D0EEB-055A-4CFE-A1D3-53B361391A01}" srcOrd="3" destOrd="0" parTransId="{17EA061D-1BC7-45F3-8A7F-81355E53D8B3}" sibTransId="{548D2D1C-A2B9-481B-B4B4-9435C66B52F7}"/>
    <dgm:cxn modelId="{0368EC81-C7E4-4B2F-A066-F4AC6010C402}" srcId="{9E88FE30-67E7-43A3-A53D-190F43B6FE4A}" destId="{66F4BCB9-82E9-4193-8609-F6F0171C0E2A}" srcOrd="1" destOrd="0" parTransId="{BAAF3AB9-6124-4695-B4B2-7266D480F27A}" sibTransId="{B669C05C-FCB6-4777-96EC-F0956C4BE1A7}"/>
    <dgm:cxn modelId="{D20EAA9A-79F9-40AE-9498-0DF5099B74B2}" srcId="{DB5D0EEB-055A-4CFE-A1D3-53B361391A01}" destId="{40153C53-B3A9-4C74-8C9A-712BA21198F2}" srcOrd="0" destOrd="0" parTransId="{D81D7F97-C46A-4924-A490-435CAFF77645}" sibTransId="{98328108-7B6A-4D35-A0C1-4516DB76B89D}"/>
    <dgm:cxn modelId="{34F9299E-E9B9-497F-A16E-781C58221B17}" type="presOf" srcId="{7CAC28FD-B664-4935-9AD1-FBFC6EF2509F}" destId="{2167D22E-9F12-4F08-89BC-DEF30527394E}" srcOrd="0" destOrd="0" presId="urn:microsoft.com/office/officeart/2008/layout/LinedList"/>
    <dgm:cxn modelId="{81DE74A2-4F7E-4503-8CD6-DF932527635D}" type="presOf" srcId="{3F6CD8E8-D312-4D01-A7DF-C718B7E94B6D}" destId="{D2AE81CB-5C83-42F5-A61E-20B03BC01559}" srcOrd="0" destOrd="0" presId="urn:microsoft.com/office/officeart/2008/layout/LinedList"/>
    <dgm:cxn modelId="{B6D517AD-A0E1-4CC2-B39D-A1C0B1AA8031}" type="presOf" srcId="{66F4BCB9-82E9-4193-8609-F6F0171C0E2A}" destId="{D76C3D9D-52C3-44AA-9514-016A1987A829}" srcOrd="0" destOrd="0" presId="urn:microsoft.com/office/officeart/2008/layout/LinedList"/>
    <dgm:cxn modelId="{AEDA59D5-E9DF-4B98-9C40-9D18C47B4404}" type="presOf" srcId="{EF3A9A10-092E-4CA7-B43D-BF4A50BE944B}" destId="{BAAC498C-287F-441A-A771-595BE7E9F362}" srcOrd="0" destOrd="0" presId="urn:microsoft.com/office/officeart/2008/layout/LinedList"/>
    <dgm:cxn modelId="{5A0728E8-801D-4178-AC7D-900F7525A370}" type="presOf" srcId="{9E88FE30-67E7-43A3-A53D-190F43B6FE4A}" destId="{85097E3E-6409-4FB1-BF19-2F11A7E9E414}" srcOrd="0" destOrd="0" presId="urn:microsoft.com/office/officeart/2008/layout/LinedList"/>
    <dgm:cxn modelId="{E108C0F1-04D0-436C-B1D1-6C15E2AF0732}" srcId="{DB5D0EEB-055A-4CFE-A1D3-53B361391A01}" destId="{7CAC28FD-B664-4935-9AD1-FBFC6EF2509F}" srcOrd="1" destOrd="0" parTransId="{063B2B3F-1918-4F10-819A-338ADEA3766E}" sibTransId="{92A42C13-00C9-4047-9C35-75F219DBF75E}"/>
    <dgm:cxn modelId="{0A8256CB-D994-4597-9A5D-28687AEE7F80}" type="presParOf" srcId="{85097E3E-6409-4FB1-BF19-2F11A7E9E414}" destId="{A7D781FC-D766-462E-99B1-FCDE246910A3}" srcOrd="0" destOrd="0" presId="urn:microsoft.com/office/officeart/2008/layout/LinedList"/>
    <dgm:cxn modelId="{05770D0D-91EA-42FC-B158-6CD0311ADA41}" type="presParOf" srcId="{85097E3E-6409-4FB1-BF19-2F11A7E9E414}" destId="{D072DFCA-E73B-4B00-B1AA-451336D4F7F4}" srcOrd="1" destOrd="0" presId="urn:microsoft.com/office/officeart/2008/layout/LinedList"/>
    <dgm:cxn modelId="{8734762D-DEB6-4D79-B1D6-A7A7FEF343E9}" type="presParOf" srcId="{D072DFCA-E73B-4B00-B1AA-451336D4F7F4}" destId="{27829FE6-5A2B-4E0D-9A85-47903521B84E}" srcOrd="0" destOrd="0" presId="urn:microsoft.com/office/officeart/2008/layout/LinedList"/>
    <dgm:cxn modelId="{04670D45-3EDF-40DC-B9ED-036A8BBD8DDC}" type="presParOf" srcId="{D072DFCA-E73B-4B00-B1AA-451336D4F7F4}" destId="{A29E9B84-3F75-4DEB-87F1-0F969C0FA812}" srcOrd="1" destOrd="0" presId="urn:microsoft.com/office/officeart/2008/layout/LinedList"/>
    <dgm:cxn modelId="{5F69F96E-7187-4C1E-B59F-F1626E213087}" type="presParOf" srcId="{85097E3E-6409-4FB1-BF19-2F11A7E9E414}" destId="{E878FA4B-CDC2-44E3-AB5A-31466688BCA2}" srcOrd="2" destOrd="0" presId="urn:microsoft.com/office/officeart/2008/layout/LinedList"/>
    <dgm:cxn modelId="{E262AACE-41AC-43D1-A8D6-C051F51548EC}" type="presParOf" srcId="{85097E3E-6409-4FB1-BF19-2F11A7E9E414}" destId="{839983D3-9708-46EF-9AD4-EE1E58EC6AFD}" srcOrd="3" destOrd="0" presId="urn:microsoft.com/office/officeart/2008/layout/LinedList"/>
    <dgm:cxn modelId="{1D907DA0-47E9-4FB1-B744-E163CFF4E3B9}" type="presParOf" srcId="{839983D3-9708-46EF-9AD4-EE1E58EC6AFD}" destId="{D76C3D9D-52C3-44AA-9514-016A1987A829}" srcOrd="0" destOrd="0" presId="urn:microsoft.com/office/officeart/2008/layout/LinedList"/>
    <dgm:cxn modelId="{9C54E830-12A5-4DE6-BF60-EC1A4725433E}" type="presParOf" srcId="{839983D3-9708-46EF-9AD4-EE1E58EC6AFD}" destId="{EE8FFB64-4077-46F9-B638-7AA183DD2323}" srcOrd="1" destOrd="0" presId="urn:microsoft.com/office/officeart/2008/layout/LinedList"/>
    <dgm:cxn modelId="{2E5E1F58-2445-4A0E-BED8-C567688E4196}" type="presParOf" srcId="{85097E3E-6409-4FB1-BF19-2F11A7E9E414}" destId="{DDBBDF66-F29B-4EFF-AB55-024441DDA682}" srcOrd="4" destOrd="0" presId="urn:microsoft.com/office/officeart/2008/layout/LinedList"/>
    <dgm:cxn modelId="{6CE46DC7-20B6-4C2D-AD96-13C7E75FCE31}" type="presParOf" srcId="{85097E3E-6409-4FB1-BF19-2F11A7E9E414}" destId="{84DCC15A-4099-47B0-92AB-824030FCC0AC}" srcOrd="5" destOrd="0" presId="urn:microsoft.com/office/officeart/2008/layout/LinedList"/>
    <dgm:cxn modelId="{14367B28-3601-464E-8E4B-1C638E0950B9}" type="presParOf" srcId="{84DCC15A-4099-47B0-92AB-824030FCC0AC}" destId="{EEEDC6E4-960B-4EF9-A572-9C6DD0034FCB}" srcOrd="0" destOrd="0" presId="urn:microsoft.com/office/officeart/2008/layout/LinedList"/>
    <dgm:cxn modelId="{B3246C7C-C655-42BF-8FB6-67436770550B}" type="presParOf" srcId="{84DCC15A-4099-47B0-92AB-824030FCC0AC}" destId="{2A08DCE2-83B2-49FD-A934-68498D4A63C1}" srcOrd="1" destOrd="0" presId="urn:microsoft.com/office/officeart/2008/layout/LinedList"/>
    <dgm:cxn modelId="{C63E6BAB-71E1-47EE-A1DF-1E4C01E0C58D}" type="presParOf" srcId="{85097E3E-6409-4FB1-BF19-2F11A7E9E414}" destId="{BB6C08D1-E8BC-4A55-BE59-BDCCAD0DCF9F}" srcOrd="6" destOrd="0" presId="urn:microsoft.com/office/officeart/2008/layout/LinedList"/>
    <dgm:cxn modelId="{F0EE9DF8-9D17-4994-8573-761AF443ACF4}" type="presParOf" srcId="{85097E3E-6409-4FB1-BF19-2F11A7E9E414}" destId="{0D5E1CB5-5D88-432E-9F75-B0144D5AEE26}" srcOrd="7" destOrd="0" presId="urn:microsoft.com/office/officeart/2008/layout/LinedList"/>
    <dgm:cxn modelId="{F9C4347B-B504-40D5-BCDC-2719C3288F1B}" type="presParOf" srcId="{0D5E1CB5-5D88-432E-9F75-B0144D5AEE26}" destId="{9C461696-29B5-42FC-B91E-3575C5974CDD}" srcOrd="0" destOrd="0" presId="urn:microsoft.com/office/officeart/2008/layout/LinedList"/>
    <dgm:cxn modelId="{59E1410E-D536-4B38-95FA-49DEEEFFF849}" type="presParOf" srcId="{0D5E1CB5-5D88-432E-9F75-B0144D5AEE26}" destId="{584C19DD-8717-4660-BD54-0FE08B31814C}" srcOrd="1" destOrd="0" presId="urn:microsoft.com/office/officeart/2008/layout/LinedList"/>
    <dgm:cxn modelId="{C233D840-46BA-4C55-A0C0-B03687A2891E}" type="presParOf" srcId="{584C19DD-8717-4660-BD54-0FE08B31814C}" destId="{CC607B8F-A115-4AEB-A7E5-B0500245D510}" srcOrd="0" destOrd="0" presId="urn:microsoft.com/office/officeart/2008/layout/LinedList"/>
    <dgm:cxn modelId="{56F10B57-10F6-492C-8B47-4A9A0A3908E0}" type="presParOf" srcId="{584C19DD-8717-4660-BD54-0FE08B31814C}" destId="{58D68233-FE8F-4804-80C4-95AC9A4F53A7}" srcOrd="1" destOrd="0" presId="urn:microsoft.com/office/officeart/2008/layout/LinedList"/>
    <dgm:cxn modelId="{F8F76CD8-8498-4B65-A85F-787B2CDA5DF2}" type="presParOf" srcId="{58D68233-FE8F-4804-80C4-95AC9A4F53A7}" destId="{B96F221F-8917-41C9-B321-885BDAF20DDB}" srcOrd="0" destOrd="0" presId="urn:microsoft.com/office/officeart/2008/layout/LinedList"/>
    <dgm:cxn modelId="{41E31C0B-38A4-4BE7-A5F5-3D750467286E}" type="presParOf" srcId="{58D68233-FE8F-4804-80C4-95AC9A4F53A7}" destId="{D05B0ABD-47DB-4B1A-B658-3CF64185DD50}" srcOrd="1" destOrd="0" presId="urn:microsoft.com/office/officeart/2008/layout/LinedList"/>
    <dgm:cxn modelId="{F91B6127-E936-449E-876A-DCB266106AD6}" type="presParOf" srcId="{58D68233-FE8F-4804-80C4-95AC9A4F53A7}" destId="{47E4CD57-C181-4FB9-A231-24D311CDC48C}" srcOrd="2" destOrd="0" presId="urn:microsoft.com/office/officeart/2008/layout/LinedList"/>
    <dgm:cxn modelId="{3FADC819-F9D5-4400-8424-82D944AF4FBD}" type="presParOf" srcId="{584C19DD-8717-4660-BD54-0FE08B31814C}" destId="{DBE4273B-C41D-42EF-82BF-6E3F967C41C3}" srcOrd="2" destOrd="0" presId="urn:microsoft.com/office/officeart/2008/layout/LinedList"/>
    <dgm:cxn modelId="{D9AB34A4-2A61-42D2-8C77-0996E35D0156}" type="presParOf" srcId="{584C19DD-8717-4660-BD54-0FE08B31814C}" destId="{DD305BC3-6B7A-4249-B2E0-09BA828AB2E2}" srcOrd="3" destOrd="0" presId="urn:microsoft.com/office/officeart/2008/layout/LinedList"/>
    <dgm:cxn modelId="{90861AE8-3AF2-48E5-B07B-32DD49E395CD}" type="presParOf" srcId="{584C19DD-8717-4660-BD54-0FE08B31814C}" destId="{B95CF551-0A60-41F0-A621-DF6776876228}" srcOrd="4" destOrd="0" presId="urn:microsoft.com/office/officeart/2008/layout/LinedList"/>
    <dgm:cxn modelId="{749D30F9-3B27-4BDE-A08F-8C7F6788F106}" type="presParOf" srcId="{B95CF551-0A60-41F0-A621-DF6776876228}" destId="{86A7343D-3A1E-4C88-859E-A15B3D5473AD}" srcOrd="0" destOrd="0" presId="urn:microsoft.com/office/officeart/2008/layout/LinedList"/>
    <dgm:cxn modelId="{19238C4A-8B38-41B5-9874-F9DAB3F9D11A}" type="presParOf" srcId="{B95CF551-0A60-41F0-A621-DF6776876228}" destId="{2167D22E-9F12-4F08-89BC-DEF30527394E}" srcOrd="1" destOrd="0" presId="urn:microsoft.com/office/officeart/2008/layout/LinedList"/>
    <dgm:cxn modelId="{DAFBA9F8-4A96-4104-A8D8-B18773D40B38}" type="presParOf" srcId="{B95CF551-0A60-41F0-A621-DF6776876228}" destId="{D21A74D6-6652-439F-9A9A-AB8C01333938}" srcOrd="2" destOrd="0" presId="urn:microsoft.com/office/officeart/2008/layout/LinedList"/>
    <dgm:cxn modelId="{8D4617F9-C643-42F5-B877-0ACDB8D8645A}" type="presParOf" srcId="{584C19DD-8717-4660-BD54-0FE08B31814C}" destId="{A95D9F18-D345-4AA0-89D2-34EE4875D4DD}" srcOrd="5" destOrd="0" presId="urn:microsoft.com/office/officeart/2008/layout/LinedList"/>
    <dgm:cxn modelId="{A1DBFDA3-2DC5-48CD-A0AD-FEFA34325CB7}" type="presParOf" srcId="{584C19DD-8717-4660-BD54-0FE08B31814C}" destId="{94DE4831-2A13-474F-8B1A-C5355DB66B2F}" srcOrd="6" destOrd="0" presId="urn:microsoft.com/office/officeart/2008/layout/LinedList"/>
    <dgm:cxn modelId="{346A0C9F-2725-4560-AF9C-F2ED8EA75AA1}" type="presParOf" srcId="{584C19DD-8717-4660-BD54-0FE08B31814C}" destId="{2FFDAE2D-A04B-47AA-BA73-13EA43A02ACB}" srcOrd="7" destOrd="0" presId="urn:microsoft.com/office/officeart/2008/layout/LinedList"/>
    <dgm:cxn modelId="{0A068AE6-8A6B-49CC-9B51-8C5705D0CC6A}" type="presParOf" srcId="{2FFDAE2D-A04B-47AA-BA73-13EA43A02ACB}" destId="{D3234BE9-7077-4DC9-AC31-91B476474E6E}" srcOrd="0" destOrd="0" presId="urn:microsoft.com/office/officeart/2008/layout/LinedList"/>
    <dgm:cxn modelId="{3587E499-3818-40E7-A201-4504F56C9D8B}" type="presParOf" srcId="{2FFDAE2D-A04B-47AA-BA73-13EA43A02ACB}" destId="{8103D482-1AF2-4EE9-843A-AC089656E536}" srcOrd="1" destOrd="0" presId="urn:microsoft.com/office/officeart/2008/layout/LinedList"/>
    <dgm:cxn modelId="{16FA59CB-2453-468A-B312-0B55A47D9720}" type="presParOf" srcId="{2FFDAE2D-A04B-47AA-BA73-13EA43A02ACB}" destId="{BA2D00D4-54B3-44E2-9504-B629F5D4B982}" srcOrd="2" destOrd="0" presId="urn:microsoft.com/office/officeart/2008/layout/LinedList"/>
    <dgm:cxn modelId="{BF5E113E-BD9C-4E92-A612-7349C60A358B}" type="presParOf" srcId="{584C19DD-8717-4660-BD54-0FE08B31814C}" destId="{7A09B5AD-FDA0-4F88-8BCC-71D07B13E870}" srcOrd="8" destOrd="0" presId="urn:microsoft.com/office/officeart/2008/layout/LinedList"/>
    <dgm:cxn modelId="{9DE8328B-6C2E-494D-B15D-9E01E113D28B}" type="presParOf" srcId="{584C19DD-8717-4660-BD54-0FE08B31814C}" destId="{AFE0557F-7E08-44FA-9318-9ED3D45201E2}" srcOrd="9" destOrd="0" presId="urn:microsoft.com/office/officeart/2008/layout/LinedList"/>
    <dgm:cxn modelId="{5BC0B37C-12CF-4420-9403-EFD8AEA7546C}" type="presParOf" srcId="{85097E3E-6409-4FB1-BF19-2F11A7E9E414}" destId="{E49D311D-23A6-4619-B54E-994F3FBF9052}" srcOrd="8" destOrd="0" presId="urn:microsoft.com/office/officeart/2008/layout/LinedList"/>
    <dgm:cxn modelId="{D2781344-685D-4CD7-B8A0-38DCA7362241}" type="presParOf" srcId="{85097E3E-6409-4FB1-BF19-2F11A7E9E414}" destId="{7CF8F61F-145D-4B66-AF4F-EDC48456B494}" srcOrd="9" destOrd="0" presId="urn:microsoft.com/office/officeart/2008/layout/LinedList"/>
    <dgm:cxn modelId="{3549E594-F91D-4E41-9FA8-ADA1D8EB9D25}" type="presParOf" srcId="{7CF8F61F-145D-4B66-AF4F-EDC48456B494}" destId="{D2AE81CB-5C83-42F5-A61E-20B03BC01559}" srcOrd="0" destOrd="0" presId="urn:microsoft.com/office/officeart/2008/layout/LinedList"/>
    <dgm:cxn modelId="{5DAACAD2-2275-4D64-A8BF-69F3AC07F749}" type="presParOf" srcId="{7CF8F61F-145D-4B66-AF4F-EDC48456B494}" destId="{B919318F-965B-4F60-9830-287D6072883B}" srcOrd="1" destOrd="0" presId="urn:microsoft.com/office/officeart/2008/layout/LinedList"/>
    <dgm:cxn modelId="{88B9A84C-3693-455A-A5C8-35526A86FA09}" type="presParOf" srcId="{85097E3E-6409-4FB1-BF19-2F11A7E9E414}" destId="{C4CE31E8-E200-4388-BBD1-97F8DBC709E1}" srcOrd="10" destOrd="0" presId="urn:microsoft.com/office/officeart/2008/layout/LinedList"/>
    <dgm:cxn modelId="{9389F9A5-90C9-473B-9CCE-12C21D6ED14B}" type="presParOf" srcId="{85097E3E-6409-4FB1-BF19-2F11A7E9E414}" destId="{C564D025-455C-4EEC-9E5F-BAA97E5E8E19}" srcOrd="11" destOrd="0" presId="urn:microsoft.com/office/officeart/2008/layout/LinedList"/>
    <dgm:cxn modelId="{5A316600-5C7A-4AE9-B7E7-977B20B045AA}" type="presParOf" srcId="{C564D025-455C-4EEC-9E5F-BAA97E5E8E19}" destId="{BAAC498C-287F-441A-A771-595BE7E9F362}" srcOrd="0" destOrd="0" presId="urn:microsoft.com/office/officeart/2008/layout/LinedList"/>
    <dgm:cxn modelId="{4E64E7AF-CB2D-4D7F-9547-B277FD2EA5C9}" type="presParOf" srcId="{C564D025-455C-4EEC-9E5F-BAA97E5E8E19}" destId="{BE7587E5-EF3E-437D-AAFC-359E1DA45C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B2C2AE-FDFE-493B-96F3-B22C9CA4CE2E}" type="doc">
      <dgm:prSet loTypeId="urn:microsoft.com/office/officeart/2018/2/layout/IconCircleList" loCatId="icon" qsTypeId="urn:microsoft.com/office/officeart/2005/8/quickstyle/simple1" qsCatId="simple" csTypeId="urn:microsoft.com/office/officeart/2018/5/colors/Iconchunking_neutralbg_accent6_2" csCatId="accent6" phldr="1"/>
      <dgm:spPr/>
      <dgm:t>
        <a:bodyPr/>
        <a:lstStyle/>
        <a:p>
          <a:endParaRPr lang="en-US"/>
        </a:p>
      </dgm:t>
    </dgm:pt>
    <dgm:pt modelId="{6B0BB87A-52CF-4540-A0F6-84900A22812E}">
      <dgm:prSet custT="1"/>
      <dgm:spPr/>
      <dgm:t>
        <a:bodyPr/>
        <a:lstStyle/>
        <a:p>
          <a:pPr algn="just"/>
          <a:r>
            <a:rPr lang="en-IN" sz="1200" dirty="0">
              <a:solidFill>
                <a:schemeClr val="accent2">
                  <a:lumMod val="40000"/>
                  <a:lumOff val="60000"/>
                </a:schemeClr>
              </a:solidFill>
            </a:rPr>
            <a:t>The goal of this study is to create a general framework for halftone visual cryptography, in which a secret binary image is encrypted into high-quality halftone images, or halftone shares. </a:t>
          </a:r>
        </a:p>
        <a:p>
          <a:pPr algn="just"/>
          <a:r>
            <a:rPr lang="en-IN" sz="1200" dirty="0">
              <a:solidFill>
                <a:schemeClr val="accent2">
                  <a:lumMod val="40000"/>
                  <a:lumOff val="60000"/>
                </a:schemeClr>
              </a:solidFill>
            </a:rPr>
            <a:t>The suggested method, in particular, uses the rich theory of blue noise halftoning to the building mechanism utilized in traditional VC to generate halftone shares, while maintaining the security features. </a:t>
          </a:r>
          <a:endParaRPr lang="en-US" sz="1200" dirty="0">
            <a:solidFill>
              <a:schemeClr val="accent2">
                <a:lumMod val="40000"/>
                <a:lumOff val="60000"/>
              </a:schemeClr>
            </a:solidFill>
          </a:endParaRPr>
        </a:p>
      </dgm:t>
    </dgm:pt>
    <dgm:pt modelId="{CF96EDE6-A176-4C60-B6EA-1458B7F9BB9F}" type="parTrans" cxnId="{776F4BFD-6E43-49FA-B739-181927AA351E}">
      <dgm:prSet/>
      <dgm:spPr/>
      <dgm:t>
        <a:bodyPr/>
        <a:lstStyle/>
        <a:p>
          <a:endParaRPr lang="en-US"/>
        </a:p>
      </dgm:t>
    </dgm:pt>
    <dgm:pt modelId="{AB965144-E20F-47DB-A9C3-C2134B00139F}" type="sibTrans" cxnId="{776F4BFD-6E43-49FA-B739-181927AA351E}">
      <dgm:prSet/>
      <dgm:spPr/>
      <dgm:t>
        <a:bodyPr/>
        <a:lstStyle/>
        <a:p>
          <a:endParaRPr lang="en-US"/>
        </a:p>
      </dgm:t>
    </dgm:pt>
    <dgm:pt modelId="{CF94EE53-6A1E-42DD-B6E5-6A22693631F1}">
      <dgm:prSet/>
      <dgm:spPr/>
      <dgm:t>
        <a:bodyPr/>
        <a:lstStyle/>
        <a:p>
          <a:pPr algn="l"/>
          <a:r>
            <a:rPr lang="en-IN" dirty="0">
              <a:solidFill>
                <a:schemeClr val="accent2">
                  <a:lumMod val="40000"/>
                  <a:lumOff val="60000"/>
                </a:schemeClr>
              </a:solidFill>
            </a:rPr>
            <a:t>Over the entire decoded image, the same contrast is produced. Landscapes, buildings, and other visual information are conveyed to viewers via halftone sharing.</a:t>
          </a:r>
        </a:p>
        <a:p>
          <a:pPr algn="just"/>
          <a:r>
            <a:rPr lang="en-IN" dirty="0">
              <a:solidFill>
                <a:schemeClr val="accent2">
                  <a:lumMod val="40000"/>
                  <a:lumOff val="60000"/>
                </a:schemeClr>
              </a:solidFill>
            </a:rPr>
            <a:t> The novel method produces much superior visual quality than extended VC or any other currently existing VC method.</a:t>
          </a:r>
          <a:endParaRPr lang="en-US" dirty="0">
            <a:solidFill>
              <a:schemeClr val="accent2">
                <a:lumMod val="40000"/>
                <a:lumOff val="60000"/>
              </a:schemeClr>
            </a:solidFill>
          </a:endParaRPr>
        </a:p>
      </dgm:t>
    </dgm:pt>
    <dgm:pt modelId="{D9F8D961-12E4-4289-944A-2381E0607589}" type="parTrans" cxnId="{A42DA1FD-7DCE-4AC0-AB2B-2E76B795C066}">
      <dgm:prSet/>
      <dgm:spPr/>
      <dgm:t>
        <a:bodyPr/>
        <a:lstStyle/>
        <a:p>
          <a:endParaRPr lang="en-US"/>
        </a:p>
      </dgm:t>
    </dgm:pt>
    <dgm:pt modelId="{D6B57B3F-E3CE-43DA-9A62-F61760307E24}" type="sibTrans" cxnId="{A42DA1FD-7DCE-4AC0-AB2B-2E76B795C066}">
      <dgm:prSet/>
      <dgm:spPr/>
      <dgm:t>
        <a:bodyPr/>
        <a:lstStyle/>
        <a:p>
          <a:endParaRPr lang="en-US"/>
        </a:p>
      </dgm:t>
    </dgm:pt>
    <dgm:pt modelId="{8816AF4B-34E4-4A3F-8FAF-747A33A9C50D}">
      <dgm:prSet/>
      <dgm:spPr/>
      <dgm:t>
        <a:bodyPr/>
        <a:lstStyle/>
        <a:p>
          <a:pPr algn="just"/>
          <a:r>
            <a:rPr lang="en-US" dirty="0">
              <a:solidFill>
                <a:schemeClr val="accent2">
                  <a:lumMod val="40000"/>
                  <a:lumOff val="60000"/>
                </a:schemeClr>
              </a:solidFill>
            </a:rPr>
            <a:t>The following is a breakdown of the paper's structure. Section II explains the essential concepts of visual cryptography, on which halftone visual threshold approaches are proposed for constructing the simplest two-out-of-two scheme as well as a broader access structure scheme. </a:t>
          </a:r>
        </a:p>
      </dgm:t>
    </dgm:pt>
    <dgm:pt modelId="{0AF847A1-5FAC-45B3-B33A-292BF555C053}" type="parTrans" cxnId="{971201D8-2943-40AF-9D6F-12229B83DA4B}">
      <dgm:prSet/>
      <dgm:spPr/>
      <dgm:t>
        <a:bodyPr/>
        <a:lstStyle/>
        <a:p>
          <a:endParaRPr lang="en-US"/>
        </a:p>
      </dgm:t>
    </dgm:pt>
    <dgm:pt modelId="{3183738D-F28F-4C04-9E29-0FBB0BABA92B}" type="sibTrans" cxnId="{971201D8-2943-40AF-9D6F-12229B83DA4B}">
      <dgm:prSet/>
      <dgm:spPr/>
      <dgm:t>
        <a:bodyPr/>
        <a:lstStyle/>
        <a:p>
          <a:endParaRPr lang="en-US"/>
        </a:p>
      </dgm:t>
    </dgm:pt>
    <dgm:pt modelId="{9A401753-7FCC-4EB2-9CF5-D15C9D235294}">
      <dgm:prSet/>
      <dgm:spPr/>
      <dgm:t>
        <a:bodyPr/>
        <a:lstStyle/>
        <a:p>
          <a:pPr algn="just"/>
          <a:r>
            <a:rPr lang="en-US" dirty="0">
              <a:solidFill>
                <a:schemeClr val="accent2">
                  <a:lumMod val="40000"/>
                  <a:lumOff val="60000"/>
                </a:schemeClr>
              </a:solidFill>
            </a:rPr>
            <a:t>The proposed method's simulation results are shown in Section III. Finally, in Section IV, conclusions are formed.</a:t>
          </a:r>
        </a:p>
      </dgm:t>
    </dgm:pt>
    <dgm:pt modelId="{19A0A7C7-5513-4CB7-A330-F5FB954B48E2}" type="parTrans" cxnId="{6350E5FB-D99A-4D21-B85C-E5D4126370C6}">
      <dgm:prSet/>
      <dgm:spPr/>
      <dgm:t>
        <a:bodyPr/>
        <a:lstStyle/>
        <a:p>
          <a:endParaRPr lang="en-US"/>
        </a:p>
      </dgm:t>
    </dgm:pt>
    <dgm:pt modelId="{3868D119-DAC5-4E14-ABC1-182AC03AFCCB}" type="sibTrans" cxnId="{6350E5FB-D99A-4D21-B85C-E5D4126370C6}">
      <dgm:prSet/>
      <dgm:spPr/>
      <dgm:t>
        <a:bodyPr/>
        <a:lstStyle/>
        <a:p>
          <a:endParaRPr lang="en-US"/>
        </a:p>
      </dgm:t>
    </dgm:pt>
    <dgm:pt modelId="{16DA1004-9C49-4CFC-B4DF-E55C02355243}" type="pres">
      <dgm:prSet presAssocID="{D3B2C2AE-FDFE-493B-96F3-B22C9CA4CE2E}" presName="root" presStyleCnt="0">
        <dgm:presLayoutVars>
          <dgm:dir/>
          <dgm:resizeHandles val="exact"/>
        </dgm:presLayoutVars>
      </dgm:prSet>
      <dgm:spPr/>
    </dgm:pt>
    <dgm:pt modelId="{D7120D7C-54F8-4F9C-AA5F-032489104F02}" type="pres">
      <dgm:prSet presAssocID="{D3B2C2AE-FDFE-493B-96F3-B22C9CA4CE2E}" presName="container" presStyleCnt="0">
        <dgm:presLayoutVars>
          <dgm:dir/>
          <dgm:resizeHandles val="exact"/>
        </dgm:presLayoutVars>
      </dgm:prSet>
      <dgm:spPr/>
    </dgm:pt>
    <dgm:pt modelId="{D6E2011F-42E8-490A-BB20-277685C13F5A}" type="pres">
      <dgm:prSet presAssocID="{6B0BB87A-52CF-4540-A0F6-84900A22812E}" presName="compNode" presStyleCnt="0"/>
      <dgm:spPr/>
    </dgm:pt>
    <dgm:pt modelId="{18454CEA-660D-41C3-AC31-72027CC8155B}" type="pres">
      <dgm:prSet presAssocID="{6B0BB87A-52CF-4540-A0F6-84900A22812E}" presName="iconBgRect" presStyleLbl="bgShp" presStyleIdx="0" presStyleCnt="4"/>
      <dgm:spPr/>
    </dgm:pt>
    <dgm:pt modelId="{3EFC771D-F92F-4A0C-8368-7A48580E2AB8}" type="pres">
      <dgm:prSet presAssocID="{6B0BB87A-52CF-4540-A0F6-84900A2281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6881F2D0-12DD-4BBA-93FC-246BDC89AAA8}" type="pres">
      <dgm:prSet presAssocID="{6B0BB87A-52CF-4540-A0F6-84900A22812E}" presName="spaceRect" presStyleCnt="0"/>
      <dgm:spPr/>
    </dgm:pt>
    <dgm:pt modelId="{E716B735-745C-42A9-8DB5-29E5786CB0E7}" type="pres">
      <dgm:prSet presAssocID="{6B0BB87A-52CF-4540-A0F6-84900A22812E}" presName="textRect" presStyleLbl="revTx" presStyleIdx="0" presStyleCnt="4" custLinFactNeighborX="-5030" custLinFactNeighborY="6087">
        <dgm:presLayoutVars>
          <dgm:chMax val="1"/>
          <dgm:chPref val="1"/>
        </dgm:presLayoutVars>
      </dgm:prSet>
      <dgm:spPr/>
    </dgm:pt>
    <dgm:pt modelId="{2B079E28-125D-4F49-8289-8736FB8B4196}" type="pres">
      <dgm:prSet presAssocID="{AB965144-E20F-47DB-A9C3-C2134B00139F}" presName="sibTrans" presStyleLbl="sibTrans2D1" presStyleIdx="0" presStyleCnt="0"/>
      <dgm:spPr/>
    </dgm:pt>
    <dgm:pt modelId="{1CD1C4AC-21E5-40B4-AAE1-C599C468F950}" type="pres">
      <dgm:prSet presAssocID="{CF94EE53-6A1E-42DD-B6E5-6A22693631F1}" presName="compNode" presStyleCnt="0"/>
      <dgm:spPr/>
    </dgm:pt>
    <dgm:pt modelId="{6726A3BF-1B04-468B-84A8-1E920B95B052}" type="pres">
      <dgm:prSet presAssocID="{CF94EE53-6A1E-42DD-B6E5-6A22693631F1}" presName="iconBgRect" presStyleLbl="bgShp" presStyleIdx="1" presStyleCnt="4"/>
      <dgm:spPr/>
    </dgm:pt>
    <dgm:pt modelId="{AAA5AC9F-1A7D-44B8-B2FE-A0DBE4C70E78}" type="pres">
      <dgm:prSet presAssocID="{CF94EE53-6A1E-42DD-B6E5-6A22693631F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
        </a:ext>
      </dgm:extLst>
    </dgm:pt>
    <dgm:pt modelId="{BD136E35-6071-406C-8385-10FC827CE9F9}" type="pres">
      <dgm:prSet presAssocID="{CF94EE53-6A1E-42DD-B6E5-6A22693631F1}" presName="spaceRect" presStyleCnt="0"/>
      <dgm:spPr/>
    </dgm:pt>
    <dgm:pt modelId="{92DEBAB9-8FC7-4B7B-AB61-931FA18C2FE4}" type="pres">
      <dgm:prSet presAssocID="{CF94EE53-6A1E-42DD-B6E5-6A22693631F1}" presName="textRect" presStyleLbl="revTx" presStyleIdx="1" presStyleCnt="4" custLinFactNeighborX="-9855" custLinFactNeighborY="624">
        <dgm:presLayoutVars>
          <dgm:chMax val="1"/>
          <dgm:chPref val="1"/>
        </dgm:presLayoutVars>
      </dgm:prSet>
      <dgm:spPr/>
    </dgm:pt>
    <dgm:pt modelId="{E0924EF0-D7E5-47D8-9261-84715919CFF0}" type="pres">
      <dgm:prSet presAssocID="{D6B57B3F-E3CE-43DA-9A62-F61760307E24}" presName="sibTrans" presStyleLbl="sibTrans2D1" presStyleIdx="0" presStyleCnt="0"/>
      <dgm:spPr/>
    </dgm:pt>
    <dgm:pt modelId="{430571A3-E381-4F71-8C0A-B8D2C79E3F2F}" type="pres">
      <dgm:prSet presAssocID="{8816AF4B-34E4-4A3F-8FAF-747A33A9C50D}" presName="compNode" presStyleCnt="0"/>
      <dgm:spPr/>
    </dgm:pt>
    <dgm:pt modelId="{06A3F180-B948-4D80-870D-CB1337933709}" type="pres">
      <dgm:prSet presAssocID="{8816AF4B-34E4-4A3F-8FAF-747A33A9C50D}" presName="iconBgRect" presStyleLbl="bgShp" presStyleIdx="2" presStyleCnt="4"/>
      <dgm:spPr/>
    </dgm:pt>
    <dgm:pt modelId="{7FE0D1C0-CAF7-4101-BAC6-DDA52F9311FD}" type="pres">
      <dgm:prSet presAssocID="{8816AF4B-34E4-4A3F-8FAF-747A33A9C5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71FE5441-D5A2-4DB9-929F-6E37E0987D48}" type="pres">
      <dgm:prSet presAssocID="{8816AF4B-34E4-4A3F-8FAF-747A33A9C50D}" presName="spaceRect" presStyleCnt="0"/>
      <dgm:spPr/>
    </dgm:pt>
    <dgm:pt modelId="{1EC60E04-5BE2-47CD-A610-BB0C4ABD381E}" type="pres">
      <dgm:prSet presAssocID="{8816AF4B-34E4-4A3F-8FAF-747A33A9C50D}" presName="textRect" presStyleLbl="revTx" presStyleIdx="2" presStyleCnt="4" custLinFactNeighborX="-6883" custLinFactNeighborY="-1248">
        <dgm:presLayoutVars>
          <dgm:chMax val="1"/>
          <dgm:chPref val="1"/>
        </dgm:presLayoutVars>
      </dgm:prSet>
      <dgm:spPr/>
    </dgm:pt>
    <dgm:pt modelId="{726978F7-FD17-4977-95DB-1B9602B247D1}" type="pres">
      <dgm:prSet presAssocID="{3183738D-F28F-4C04-9E29-0FBB0BABA92B}" presName="sibTrans" presStyleLbl="sibTrans2D1" presStyleIdx="0" presStyleCnt="0"/>
      <dgm:spPr/>
    </dgm:pt>
    <dgm:pt modelId="{A35BF63A-C887-4641-9714-82A5846EAF8D}" type="pres">
      <dgm:prSet presAssocID="{9A401753-7FCC-4EB2-9CF5-D15C9D235294}" presName="compNode" presStyleCnt="0"/>
      <dgm:spPr/>
    </dgm:pt>
    <dgm:pt modelId="{BA13C297-8627-4765-B89D-532BEE27230F}" type="pres">
      <dgm:prSet presAssocID="{9A401753-7FCC-4EB2-9CF5-D15C9D235294}" presName="iconBgRect" presStyleLbl="bgShp" presStyleIdx="3" presStyleCnt="4"/>
      <dgm:spPr/>
    </dgm:pt>
    <dgm:pt modelId="{FAB94299-8ED6-4732-ABC4-D3C92EA00AA9}" type="pres">
      <dgm:prSet presAssocID="{9A401753-7FCC-4EB2-9CF5-D15C9D2352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V"/>
        </a:ext>
      </dgm:extLst>
    </dgm:pt>
    <dgm:pt modelId="{5B3A1383-D94C-426A-A653-A404676306FD}" type="pres">
      <dgm:prSet presAssocID="{9A401753-7FCC-4EB2-9CF5-D15C9D235294}" presName="spaceRect" presStyleCnt="0"/>
      <dgm:spPr/>
    </dgm:pt>
    <dgm:pt modelId="{ADDCD636-9B46-4F7B-B376-8DC876AD05EA}" type="pres">
      <dgm:prSet presAssocID="{9A401753-7FCC-4EB2-9CF5-D15C9D235294}" presName="textRect" presStyleLbl="revTx" presStyleIdx="3" presStyleCnt="4" custLinFactNeighborX="-9855" custLinFactNeighborY="-624">
        <dgm:presLayoutVars>
          <dgm:chMax val="1"/>
          <dgm:chPref val="1"/>
        </dgm:presLayoutVars>
      </dgm:prSet>
      <dgm:spPr/>
    </dgm:pt>
  </dgm:ptLst>
  <dgm:cxnLst>
    <dgm:cxn modelId="{04543001-1670-4B5B-B884-34481F1F74A7}" type="presOf" srcId="{AB965144-E20F-47DB-A9C3-C2134B00139F}" destId="{2B079E28-125D-4F49-8289-8736FB8B4196}" srcOrd="0" destOrd="0" presId="urn:microsoft.com/office/officeart/2018/2/layout/IconCircleList"/>
    <dgm:cxn modelId="{5D010F1B-F548-4515-9A07-428984E8A840}" type="presOf" srcId="{8816AF4B-34E4-4A3F-8FAF-747A33A9C50D}" destId="{1EC60E04-5BE2-47CD-A610-BB0C4ABD381E}" srcOrd="0" destOrd="0" presId="urn:microsoft.com/office/officeart/2018/2/layout/IconCircleList"/>
    <dgm:cxn modelId="{9B72F22A-8881-4156-B5BD-86F0888B9D03}" type="presOf" srcId="{CF94EE53-6A1E-42DD-B6E5-6A22693631F1}" destId="{92DEBAB9-8FC7-4B7B-AB61-931FA18C2FE4}" srcOrd="0" destOrd="0" presId="urn:microsoft.com/office/officeart/2018/2/layout/IconCircleList"/>
    <dgm:cxn modelId="{77A7DA3C-CAC9-44ED-A8C0-0055F5C7466A}" type="presOf" srcId="{D3B2C2AE-FDFE-493B-96F3-B22C9CA4CE2E}" destId="{16DA1004-9C49-4CFC-B4DF-E55C02355243}" srcOrd="0" destOrd="0" presId="urn:microsoft.com/office/officeart/2018/2/layout/IconCircleList"/>
    <dgm:cxn modelId="{FBA8EE3D-7A48-4057-98A8-904E8DC41F79}" type="presOf" srcId="{3183738D-F28F-4C04-9E29-0FBB0BABA92B}" destId="{726978F7-FD17-4977-95DB-1B9602B247D1}" srcOrd="0" destOrd="0" presId="urn:microsoft.com/office/officeart/2018/2/layout/IconCircleList"/>
    <dgm:cxn modelId="{B0A77187-1939-4EA8-92AA-2DCBA74BB435}" type="presOf" srcId="{D6B57B3F-E3CE-43DA-9A62-F61760307E24}" destId="{E0924EF0-D7E5-47D8-9261-84715919CFF0}" srcOrd="0" destOrd="0" presId="urn:microsoft.com/office/officeart/2018/2/layout/IconCircleList"/>
    <dgm:cxn modelId="{1D644792-FAA7-4030-8528-A0AC94A43C66}" type="presOf" srcId="{6B0BB87A-52CF-4540-A0F6-84900A22812E}" destId="{E716B735-745C-42A9-8DB5-29E5786CB0E7}" srcOrd="0" destOrd="0" presId="urn:microsoft.com/office/officeart/2018/2/layout/IconCircleList"/>
    <dgm:cxn modelId="{971201D8-2943-40AF-9D6F-12229B83DA4B}" srcId="{D3B2C2AE-FDFE-493B-96F3-B22C9CA4CE2E}" destId="{8816AF4B-34E4-4A3F-8FAF-747A33A9C50D}" srcOrd="2" destOrd="0" parTransId="{0AF847A1-5FAC-45B3-B33A-292BF555C053}" sibTransId="{3183738D-F28F-4C04-9E29-0FBB0BABA92B}"/>
    <dgm:cxn modelId="{6350E5FB-D99A-4D21-B85C-E5D4126370C6}" srcId="{D3B2C2AE-FDFE-493B-96F3-B22C9CA4CE2E}" destId="{9A401753-7FCC-4EB2-9CF5-D15C9D235294}" srcOrd="3" destOrd="0" parTransId="{19A0A7C7-5513-4CB7-A330-F5FB954B48E2}" sibTransId="{3868D119-DAC5-4E14-ABC1-182AC03AFCCB}"/>
    <dgm:cxn modelId="{776F4BFD-6E43-49FA-B739-181927AA351E}" srcId="{D3B2C2AE-FDFE-493B-96F3-B22C9CA4CE2E}" destId="{6B0BB87A-52CF-4540-A0F6-84900A22812E}" srcOrd="0" destOrd="0" parTransId="{CF96EDE6-A176-4C60-B6EA-1458B7F9BB9F}" sibTransId="{AB965144-E20F-47DB-A9C3-C2134B00139F}"/>
    <dgm:cxn modelId="{A42DA1FD-7DCE-4AC0-AB2B-2E76B795C066}" srcId="{D3B2C2AE-FDFE-493B-96F3-B22C9CA4CE2E}" destId="{CF94EE53-6A1E-42DD-B6E5-6A22693631F1}" srcOrd="1" destOrd="0" parTransId="{D9F8D961-12E4-4289-944A-2381E0607589}" sibTransId="{D6B57B3F-E3CE-43DA-9A62-F61760307E24}"/>
    <dgm:cxn modelId="{11BC2EFE-CCCE-4C3A-A830-98EE38475703}" type="presOf" srcId="{9A401753-7FCC-4EB2-9CF5-D15C9D235294}" destId="{ADDCD636-9B46-4F7B-B376-8DC876AD05EA}" srcOrd="0" destOrd="0" presId="urn:microsoft.com/office/officeart/2018/2/layout/IconCircleList"/>
    <dgm:cxn modelId="{9C304F99-566C-4C1A-AB39-9A9712B55D6B}" type="presParOf" srcId="{16DA1004-9C49-4CFC-B4DF-E55C02355243}" destId="{D7120D7C-54F8-4F9C-AA5F-032489104F02}" srcOrd="0" destOrd="0" presId="urn:microsoft.com/office/officeart/2018/2/layout/IconCircleList"/>
    <dgm:cxn modelId="{339B9634-40CF-4D83-826F-4358EA44E34B}" type="presParOf" srcId="{D7120D7C-54F8-4F9C-AA5F-032489104F02}" destId="{D6E2011F-42E8-490A-BB20-277685C13F5A}" srcOrd="0" destOrd="0" presId="urn:microsoft.com/office/officeart/2018/2/layout/IconCircleList"/>
    <dgm:cxn modelId="{26D93475-870C-4C80-8BF8-10C441FB8915}" type="presParOf" srcId="{D6E2011F-42E8-490A-BB20-277685C13F5A}" destId="{18454CEA-660D-41C3-AC31-72027CC8155B}" srcOrd="0" destOrd="0" presId="urn:microsoft.com/office/officeart/2018/2/layout/IconCircleList"/>
    <dgm:cxn modelId="{AB6C88FC-6983-4C40-9201-D11FA1555F35}" type="presParOf" srcId="{D6E2011F-42E8-490A-BB20-277685C13F5A}" destId="{3EFC771D-F92F-4A0C-8368-7A48580E2AB8}" srcOrd="1" destOrd="0" presId="urn:microsoft.com/office/officeart/2018/2/layout/IconCircleList"/>
    <dgm:cxn modelId="{937F6FE6-2031-45F6-8F0B-ADE28876F884}" type="presParOf" srcId="{D6E2011F-42E8-490A-BB20-277685C13F5A}" destId="{6881F2D0-12DD-4BBA-93FC-246BDC89AAA8}" srcOrd="2" destOrd="0" presId="urn:microsoft.com/office/officeart/2018/2/layout/IconCircleList"/>
    <dgm:cxn modelId="{7C1977F5-E442-4093-86D5-F11D53AADBB7}" type="presParOf" srcId="{D6E2011F-42E8-490A-BB20-277685C13F5A}" destId="{E716B735-745C-42A9-8DB5-29E5786CB0E7}" srcOrd="3" destOrd="0" presId="urn:microsoft.com/office/officeart/2018/2/layout/IconCircleList"/>
    <dgm:cxn modelId="{6AC7944E-11E0-44EB-9C39-DFE6F4B56F3D}" type="presParOf" srcId="{D7120D7C-54F8-4F9C-AA5F-032489104F02}" destId="{2B079E28-125D-4F49-8289-8736FB8B4196}" srcOrd="1" destOrd="0" presId="urn:microsoft.com/office/officeart/2018/2/layout/IconCircleList"/>
    <dgm:cxn modelId="{8EE13C86-FCD3-4EBA-9E7C-03520C57D25A}" type="presParOf" srcId="{D7120D7C-54F8-4F9C-AA5F-032489104F02}" destId="{1CD1C4AC-21E5-40B4-AAE1-C599C468F950}" srcOrd="2" destOrd="0" presId="urn:microsoft.com/office/officeart/2018/2/layout/IconCircleList"/>
    <dgm:cxn modelId="{02559ABA-E52E-4242-AA1C-2B80AFF63E06}" type="presParOf" srcId="{1CD1C4AC-21E5-40B4-AAE1-C599C468F950}" destId="{6726A3BF-1B04-468B-84A8-1E920B95B052}" srcOrd="0" destOrd="0" presId="urn:microsoft.com/office/officeart/2018/2/layout/IconCircleList"/>
    <dgm:cxn modelId="{B418CD73-CFC5-4406-8A07-1B0E4184DFF9}" type="presParOf" srcId="{1CD1C4AC-21E5-40B4-AAE1-C599C468F950}" destId="{AAA5AC9F-1A7D-44B8-B2FE-A0DBE4C70E78}" srcOrd="1" destOrd="0" presId="urn:microsoft.com/office/officeart/2018/2/layout/IconCircleList"/>
    <dgm:cxn modelId="{B89F326D-EAF7-4B3C-BE99-B362C9BFE88D}" type="presParOf" srcId="{1CD1C4AC-21E5-40B4-AAE1-C599C468F950}" destId="{BD136E35-6071-406C-8385-10FC827CE9F9}" srcOrd="2" destOrd="0" presId="urn:microsoft.com/office/officeart/2018/2/layout/IconCircleList"/>
    <dgm:cxn modelId="{EA10FBA9-FAAE-451D-BB6E-1A000D7E418F}" type="presParOf" srcId="{1CD1C4AC-21E5-40B4-AAE1-C599C468F950}" destId="{92DEBAB9-8FC7-4B7B-AB61-931FA18C2FE4}" srcOrd="3" destOrd="0" presId="urn:microsoft.com/office/officeart/2018/2/layout/IconCircleList"/>
    <dgm:cxn modelId="{63A6F5FF-8463-4D26-85A4-212B020152B5}" type="presParOf" srcId="{D7120D7C-54F8-4F9C-AA5F-032489104F02}" destId="{E0924EF0-D7E5-47D8-9261-84715919CFF0}" srcOrd="3" destOrd="0" presId="urn:microsoft.com/office/officeart/2018/2/layout/IconCircleList"/>
    <dgm:cxn modelId="{8CD8B4E2-92F8-4C58-9BCF-A19A77D25D99}" type="presParOf" srcId="{D7120D7C-54F8-4F9C-AA5F-032489104F02}" destId="{430571A3-E381-4F71-8C0A-B8D2C79E3F2F}" srcOrd="4" destOrd="0" presId="urn:microsoft.com/office/officeart/2018/2/layout/IconCircleList"/>
    <dgm:cxn modelId="{608F6C2B-5040-4FCC-9FC9-DF6A835AF732}" type="presParOf" srcId="{430571A3-E381-4F71-8C0A-B8D2C79E3F2F}" destId="{06A3F180-B948-4D80-870D-CB1337933709}" srcOrd="0" destOrd="0" presId="urn:microsoft.com/office/officeart/2018/2/layout/IconCircleList"/>
    <dgm:cxn modelId="{D421917C-EDEB-4403-ABFD-67A74D968315}" type="presParOf" srcId="{430571A3-E381-4F71-8C0A-B8D2C79E3F2F}" destId="{7FE0D1C0-CAF7-4101-BAC6-DDA52F9311FD}" srcOrd="1" destOrd="0" presId="urn:microsoft.com/office/officeart/2018/2/layout/IconCircleList"/>
    <dgm:cxn modelId="{2B1FCD88-5BEE-4D4C-8D9D-10E40DB0CA65}" type="presParOf" srcId="{430571A3-E381-4F71-8C0A-B8D2C79E3F2F}" destId="{71FE5441-D5A2-4DB9-929F-6E37E0987D48}" srcOrd="2" destOrd="0" presId="urn:microsoft.com/office/officeart/2018/2/layout/IconCircleList"/>
    <dgm:cxn modelId="{E04B86EA-94A2-4BEA-8892-8C4112E00797}" type="presParOf" srcId="{430571A3-E381-4F71-8C0A-B8D2C79E3F2F}" destId="{1EC60E04-5BE2-47CD-A610-BB0C4ABD381E}" srcOrd="3" destOrd="0" presId="urn:microsoft.com/office/officeart/2018/2/layout/IconCircleList"/>
    <dgm:cxn modelId="{5F37EA0F-AC41-4063-AF47-BC78CA973251}" type="presParOf" srcId="{D7120D7C-54F8-4F9C-AA5F-032489104F02}" destId="{726978F7-FD17-4977-95DB-1B9602B247D1}" srcOrd="5" destOrd="0" presId="urn:microsoft.com/office/officeart/2018/2/layout/IconCircleList"/>
    <dgm:cxn modelId="{40C63087-9A64-416A-AECA-B28E661BDB57}" type="presParOf" srcId="{D7120D7C-54F8-4F9C-AA5F-032489104F02}" destId="{A35BF63A-C887-4641-9714-82A5846EAF8D}" srcOrd="6" destOrd="0" presId="urn:microsoft.com/office/officeart/2018/2/layout/IconCircleList"/>
    <dgm:cxn modelId="{E80BC368-6130-428E-A87B-88E15B94F69E}" type="presParOf" srcId="{A35BF63A-C887-4641-9714-82A5846EAF8D}" destId="{BA13C297-8627-4765-B89D-532BEE27230F}" srcOrd="0" destOrd="0" presId="urn:microsoft.com/office/officeart/2018/2/layout/IconCircleList"/>
    <dgm:cxn modelId="{3A1795B0-A3A2-4F21-BC45-359DB165A80F}" type="presParOf" srcId="{A35BF63A-C887-4641-9714-82A5846EAF8D}" destId="{FAB94299-8ED6-4732-ABC4-D3C92EA00AA9}" srcOrd="1" destOrd="0" presId="urn:microsoft.com/office/officeart/2018/2/layout/IconCircleList"/>
    <dgm:cxn modelId="{0EC90FBC-3DEA-4145-8003-46F4D13A3BCB}" type="presParOf" srcId="{A35BF63A-C887-4641-9714-82A5846EAF8D}" destId="{5B3A1383-D94C-426A-A653-A404676306FD}" srcOrd="2" destOrd="0" presId="urn:microsoft.com/office/officeart/2018/2/layout/IconCircleList"/>
    <dgm:cxn modelId="{F99C5F66-0E02-4E25-8618-931C0AA1987C}" type="presParOf" srcId="{A35BF63A-C887-4641-9714-82A5846EAF8D}" destId="{ADDCD636-9B46-4F7B-B376-8DC876AD05E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655F9E-BE10-46EB-BBEA-16CECA0F903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06F93D8-3CF5-4FB2-89AE-BE8D391E7E41}">
      <dgm:prSet/>
      <dgm:spPr/>
      <dgm:t>
        <a:bodyPr/>
        <a:lstStyle/>
        <a:p>
          <a:r>
            <a:rPr lang="en-US" b="0" i="0" u="sng">
              <a:hlinkClick xmlns:r="http://schemas.openxmlformats.org/officeDocument/2006/relationships" r:id="rId1"/>
            </a:rPr>
            <a:t>Zhi Zhou</a:t>
          </a:r>
          <a:endParaRPr lang="en-US"/>
        </a:p>
      </dgm:t>
    </dgm:pt>
    <dgm:pt modelId="{645EA9A6-B2CD-43E5-9920-B5D7E82ED548}" type="parTrans" cxnId="{C92AC31A-3073-409F-9ED6-4EB46F8A183A}">
      <dgm:prSet/>
      <dgm:spPr/>
      <dgm:t>
        <a:bodyPr/>
        <a:lstStyle/>
        <a:p>
          <a:endParaRPr lang="en-US"/>
        </a:p>
      </dgm:t>
    </dgm:pt>
    <dgm:pt modelId="{10352156-A429-4892-88FA-6133CE9E49A7}" type="sibTrans" cxnId="{C92AC31A-3073-409F-9ED6-4EB46F8A183A}">
      <dgm:prSet/>
      <dgm:spPr/>
      <dgm:t>
        <a:bodyPr/>
        <a:lstStyle/>
        <a:p>
          <a:endParaRPr lang="en-US"/>
        </a:p>
      </dgm:t>
    </dgm:pt>
    <dgm:pt modelId="{FC925D48-5BC3-4BB4-8DE9-F022E898CAAB}">
      <dgm:prSet/>
      <dgm:spPr/>
      <dgm:t>
        <a:bodyPr/>
        <a:lstStyle/>
        <a:p>
          <a:r>
            <a:rPr lang="en-US" b="0" i="0" dirty="0">
              <a:solidFill>
                <a:schemeClr val="accent2">
                  <a:lumMod val="40000"/>
                  <a:lumOff val="60000"/>
                </a:schemeClr>
              </a:solidFill>
            </a:rPr>
            <a:t>Department of Electrical and Computer Engineering, University of Delaware, Newark, DE, USA</a:t>
          </a:r>
          <a:endParaRPr lang="en-US" dirty="0">
            <a:solidFill>
              <a:schemeClr val="accent2">
                <a:lumMod val="40000"/>
                <a:lumOff val="60000"/>
              </a:schemeClr>
            </a:solidFill>
          </a:endParaRPr>
        </a:p>
      </dgm:t>
    </dgm:pt>
    <dgm:pt modelId="{C9C97E60-B5E7-4A3F-8038-7E73D739C83E}" type="parTrans" cxnId="{1B250A22-4B23-45E8-8148-A436D3357E5D}">
      <dgm:prSet/>
      <dgm:spPr/>
      <dgm:t>
        <a:bodyPr/>
        <a:lstStyle/>
        <a:p>
          <a:endParaRPr lang="en-US"/>
        </a:p>
      </dgm:t>
    </dgm:pt>
    <dgm:pt modelId="{2DB855D5-6B3F-4DA9-8C50-520CF92531B8}" type="sibTrans" cxnId="{1B250A22-4B23-45E8-8148-A436D3357E5D}">
      <dgm:prSet/>
      <dgm:spPr/>
      <dgm:t>
        <a:bodyPr/>
        <a:lstStyle/>
        <a:p>
          <a:endParaRPr lang="en-US"/>
        </a:p>
      </dgm:t>
    </dgm:pt>
    <dgm:pt modelId="{87B82BFD-65DB-4302-889B-AEEC44CB89FD}">
      <dgm:prSet/>
      <dgm:spPr/>
      <dgm:t>
        <a:bodyPr/>
        <a:lstStyle/>
        <a:p>
          <a:r>
            <a:rPr lang="en-US" b="0" i="0">
              <a:hlinkClick xmlns:r="http://schemas.openxmlformats.org/officeDocument/2006/relationships" r:id="rId2"/>
            </a:rPr>
            <a:t>G.R. Arce</a:t>
          </a:r>
          <a:endParaRPr lang="en-US"/>
        </a:p>
      </dgm:t>
    </dgm:pt>
    <dgm:pt modelId="{1659BFB1-595F-4BC3-AE62-1D7A5E5EC599}" type="parTrans" cxnId="{09A98566-F97C-47D3-A7E7-957A41596B3A}">
      <dgm:prSet/>
      <dgm:spPr/>
      <dgm:t>
        <a:bodyPr/>
        <a:lstStyle/>
        <a:p>
          <a:endParaRPr lang="en-US"/>
        </a:p>
      </dgm:t>
    </dgm:pt>
    <dgm:pt modelId="{D6906D5D-18B7-4CBC-9DE4-9B6A0125C3DC}" type="sibTrans" cxnId="{09A98566-F97C-47D3-A7E7-957A41596B3A}">
      <dgm:prSet/>
      <dgm:spPr/>
      <dgm:t>
        <a:bodyPr/>
        <a:lstStyle/>
        <a:p>
          <a:endParaRPr lang="en-US"/>
        </a:p>
      </dgm:t>
    </dgm:pt>
    <dgm:pt modelId="{F0DCF1D3-16D8-4B35-AF91-B60A773F3617}">
      <dgm:prSet/>
      <dgm:spPr/>
      <dgm:t>
        <a:bodyPr/>
        <a:lstStyle/>
        <a:p>
          <a:r>
            <a:rPr lang="en-US" b="0" i="0" dirty="0">
              <a:solidFill>
                <a:schemeClr val="accent2">
                  <a:lumMod val="40000"/>
                  <a:lumOff val="60000"/>
                </a:schemeClr>
              </a:solidFill>
            </a:rPr>
            <a:t>Department of Electrical and Computer Engineering, University of Delaware, Newark, DE, USA</a:t>
          </a:r>
          <a:endParaRPr lang="en-US" dirty="0">
            <a:solidFill>
              <a:schemeClr val="accent2">
                <a:lumMod val="40000"/>
                <a:lumOff val="60000"/>
              </a:schemeClr>
            </a:solidFill>
          </a:endParaRPr>
        </a:p>
      </dgm:t>
    </dgm:pt>
    <dgm:pt modelId="{26E65073-0979-43DC-8252-011A4E79281D}" type="parTrans" cxnId="{2263F16E-7598-4A69-821D-D034B1104727}">
      <dgm:prSet/>
      <dgm:spPr/>
      <dgm:t>
        <a:bodyPr/>
        <a:lstStyle/>
        <a:p>
          <a:endParaRPr lang="en-US"/>
        </a:p>
      </dgm:t>
    </dgm:pt>
    <dgm:pt modelId="{EB560FF3-8D9D-41FF-82A4-34184CB5CA39}" type="sibTrans" cxnId="{2263F16E-7598-4A69-821D-D034B1104727}">
      <dgm:prSet/>
      <dgm:spPr/>
      <dgm:t>
        <a:bodyPr/>
        <a:lstStyle/>
        <a:p>
          <a:endParaRPr lang="en-US"/>
        </a:p>
      </dgm:t>
    </dgm:pt>
    <dgm:pt modelId="{179F162F-0435-4890-A2B6-E304918C378A}">
      <dgm:prSet/>
      <dgm:spPr/>
      <dgm:t>
        <a:bodyPr/>
        <a:lstStyle/>
        <a:p>
          <a:r>
            <a:rPr lang="en-IN" b="0" i="0" u="sng">
              <a:hlinkClick xmlns:r="http://schemas.openxmlformats.org/officeDocument/2006/relationships" r:id="rId3"/>
            </a:rPr>
            <a:t>G. Di Crescenzo</a:t>
          </a:r>
          <a:endParaRPr lang="en-US"/>
        </a:p>
      </dgm:t>
    </dgm:pt>
    <dgm:pt modelId="{D24A57AC-0E74-48FD-BC5C-0B9C4B43E1B9}" type="parTrans" cxnId="{02CD4709-C9DE-40C7-B81F-B7FCB8A78EDF}">
      <dgm:prSet/>
      <dgm:spPr/>
      <dgm:t>
        <a:bodyPr/>
        <a:lstStyle/>
        <a:p>
          <a:endParaRPr lang="en-US"/>
        </a:p>
      </dgm:t>
    </dgm:pt>
    <dgm:pt modelId="{31AAB2C4-78E3-4FB5-BE23-D107BA98EE0F}" type="sibTrans" cxnId="{02CD4709-C9DE-40C7-B81F-B7FCB8A78EDF}">
      <dgm:prSet/>
      <dgm:spPr/>
      <dgm:t>
        <a:bodyPr/>
        <a:lstStyle/>
        <a:p>
          <a:endParaRPr lang="en-US"/>
        </a:p>
      </dgm:t>
    </dgm:pt>
    <dgm:pt modelId="{47916789-8C87-4D5E-8924-25AAC2B9F179}">
      <dgm:prSet/>
      <dgm:spPr/>
      <dgm:t>
        <a:bodyPr/>
        <a:lstStyle/>
        <a:p>
          <a:r>
            <a:rPr lang="en-IN" b="0" i="0" dirty="0">
              <a:solidFill>
                <a:schemeClr val="accent2">
                  <a:lumMod val="40000"/>
                  <a:lumOff val="60000"/>
                </a:schemeClr>
              </a:solidFill>
            </a:rPr>
            <a:t>Mathematical Sciences Research Center, Telcordia Technologies, Inc., Morristown, NJ, USA</a:t>
          </a:r>
          <a:endParaRPr lang="en-US" dirty="0">
            <a:solidFill>
              <a:schemeClr val="accent2">
                <a:lumMod val="40000"/>
                <a:lumOff val="60000"/>
              </a:schemeClr>
            </a:solidFill>
          </a:endParaRPr>
        </a:p>
      </dgm:t>
    </dgm:pt>
    <dgm:pt modelId="{6BBA3C74-01EC-4A63-9524-52AFC8607C49}" type="parTrans" cxnId="{B48B78D9-E428-4652-ACAA-3774BA2554A7}">
      <dgm:prSet/>
      <dgm:spPr/>
      <dgm:t>
        <a:bodyPr/>
        <a:lstStyle/>
        <a:p>
          <a:endParaRPr lang="en-US"/>
        </a:p>
      </dgm:t>
    </dgm:pt>
    <dgm:pt modelId="{DD772F89-E541-4286-9A1A-081F1E6B6A32}" type="sibTrans" cxnId="{B48B78D9-E428-4652-ACAA-3774BA2554A7}">
      <dgm:prSet/>
      <dgm:spPr/>
      <dgm:t>
        <a:bodyPr/>
        <a:lstStyle/>
        <a:p>
          <a:endParaRPr lang="en-US"/>
        </a:p>
      </dgm:t>
    </dgm:pt>
    <dgm:pt modelId="{5BAEBE59-A08F-4452-AF49-994C21D0D407}" type="pres">
      <dgm:prSet presAssocID="{DB655F9E-BE10-46EB-BBEA-16CECA0F9032}" presName="vert0" presStyleCnt="0">
        <dgm:presLayoutVars>
          <dgm:dir/>
          <dgm:animOne val="branch"/>
          <dgm:animLvl val="lvl"/>
        </dgm:presLayoutVars>
      </dgm:prSet>
      <dgm:spPr/>
    </dgm:pt>
    <dgm:pt modelId="{6BCD89C6-D572-49C9-AE31-9A66746F3FF1}" type="pres">
      <dgm:prSet presAssocID="{F06F93D8-3CF5-4FB2-89AE-BE8D391E7E41}" presName="thickLine" presStyleLbl="alignNode1" presStyleIdx="0" presStyleCnt="6"/>
      <dgm:spPr/>
    </dgm:pt>
    <dgm:pt modelId="{B99A199B-5B5C-4D7C-9D5C-B92AA081D69C}" type="pres">
      <dgm:prSet presAssocID="{F06F93D8-3CF5-4FB2-89AE-BE8D391E7E41}" presName="horz1" presStyleCnt="0"/>
      <dgm:spPr/>
    </dgm:pt>
    <dgm:pt modelId="{587AC1C4-7624-4FCC-B750-FF12975A817F}" type="pres">
      <dgm:prSet presAssocID="{F06F93D8-3CF5-4FB2-89AE-BE8D391E7E41}" presName="tx1" presStyleLbl="revTx" presStyleIdx="0" presStyleCnt="6"/>
      <dgm:spPr/>
    </dgm:pt>
    <dgm:pt modelId="{B6AECE4A-CA48-49FB-BEED-ABDAB661759B}" type="pres">
      <dgm:prSet presAssocID="{F06F93D8-3CF5-4FB2-89AE-BE8D391E7E41}" presName="vert1" presStyleCnt="0"/>
      <dgm:spPr/>
    </dgm:pt>
    <dgm:pt modelId="{D02BE64D-0C0D-4CF3-AAFA-36DA6919795A}" type="pres">
      <dgm:prSet presAssocID="{FC925D48-5BC3-4BB4-8DE9-F022E898CAAB}" presName="thickLine" presStyleLbl="alignNode1" presStyleIdx="1" presStyleCnt="6"/>
      <dgm:spPr/>
    </dgm:pt>
    <dgm:pt modelId="{635830A0-BD44-4267-8925-758700AC7504}" type="pres">
      <dgm:prSet presAssocID="{FC925D48-5BC3-4BB4-8DE9-F022E898CAAB}" presName="horz1" presStyleCnt="0"/>
      <dgm:spPr/>
    </dgm:pt>
    <dgm:pt modelId="{FA8D7598-3517-43B6-9CCF-2E95DE68FAF0}" type="pres">
      <dgm:prSet presAssocID="{FC925D48-5BC3-4BB4-8DE9-F022E898CAAB}" presName="tx1" presStyleLbl="revTx" presStyleIdx="1" presStyleCnt="6"/>
      <dgm:spPr/>
    </dgm:pt>
    <dgm:pt modelId="{AFEBE324-49C7-4AC1-A9EE-3C2B4E6F66CA}" type="pres">
      <dgm:prSet presAssocID="{FC925D48-5BC3-4BB4-8DE9-F022E898CAAB}" presName="vert1" presStyleCnt="0"/>
      <dgm:spPr/>
    </dgm:pt>
    <dgm:pt modelId="{8F9BA463-5D25-4305-979A-2549C95F9B83}" type="pres">
      <dgm:prSet presAssocID="{87B82BFD-65DB-4302-889B-AEEC44CB89FD}" presName="thickLine" presStyleLbl="alignNode1" presStyleIdx="2" presStyleCnt="6"/>
      <dgm:spPr/>
    </dgm:pt>
    <dgm:pt modelId="{CE241817-8766-4080-85C9-5B8182F688E1}" type="pres">
      <dgm:prSet presAssocID="{87B82BFD-65DB-4302-889B-AEEC44CB89FD}" presName="horz1" presStyleCnt="0"/>
      <dgm:spPr/>
    </dgm:pt>
    <dgm:pt modelId="{DF1B05BB-EF6E-4BD4-9228-0062B4EF95AB}" type="pres">
      <dgm:prSet presAssocID="{87B82BFD-65DB-4302-889B-AEEC44CB89FD}" presName="tx1" presStyleLbl="revTx" presStyleIdx="2" presStyleCnt="6"/>
      <dgm:spPr/>
    </dgm:pt>
    <dgm:pt modelId="{6DEF769B-E31B-48F6-9D91-A4F7836AC883}" type="pres">
      <dgm:prSet presAssocID="{87B82BFD-65DB-4302-889B-AEEC44CB89FD}" presName="vert1" presStyleCnt="0"/>
      <dgm:spPr/>
    </dgm:pt>
    <dgm:pt modelId="{EC82E26D-EB70-440C-88B8-046A2B7E5C88}" type="pres">
      <dgm:prSet presAssocID="{F0DCF1D3-16D8-4B35-AF91-B60A773F3617}" presName="thickLine" presStyleLbl="alignNode1" presStyleIdx="3" presStyleCnt="6"/>
      <dgm:spPr/>
    </dgm:pt>
    <dgm:pt modelId="{86B2ED1B-A3A6-480C-B85E-CFCF4A4DDF06}" type="pres">
      <dgm:prSet presAssocID="{F0DCF1D3-16D8-4B35-AF91-B60A773F3617}" presName="horz1" presStyleCnt="0"/>
      <dgm:spPr/>
    </dgm:pt>
    <dgm:pt modelId="{4C99698C-CF3E-494C-BAE2-0E53B1F22ABF}" type="pres">
      <dgm:prSet presAssocID="{F0DCF1D3-16D8-4B35-AF91-B60A773F3617}" presName="tx1" presStyleLbl="revTx" presStyleIdx="3" presStyleCnt="6"/>
      <dgm:spPr/>
    </dgm:pt>
    <dgm:pt modelId="{9D50D3F7-42A8-41E0-8832-B41D26280806}" type="pres">
      <dgm:prSet presAssocID="{F0DCF1D3-16D8-4B35-AF91-B60A773F3617}" presName="vert1" presStyleCnt="0"/>
      <dgm:spPr/>
    </dgm:pt>
    <dgm:pt modelId="{ACBA6C63-9974-4EA7-956B-68FDD9A0925B}" type="pres">
      <dgm:prSet presAssocID="{179F162F-0435-4890-A2B6-E304918C378A}" presName="thickLine" presStyleLbl="alignNode1" presStyleIdx="4" presStyleCnt="6"/>
      <dgm:spPr/>
    </dgm:pt>
    <dgm:pt modelId="{B84C9EF9-6881-45C6-8FA8-068085F7CA29}" type="pres">
      <dgm:prSet presAssocID="{179F162F-0435-4890-A2B6-E304918C378A}" presName="horz1" presStyleCnt="0"/>
      <dgm:spPr/>
    </dgm:pt>
    <dgm:pt modelId="{2746F378-1538-46F1-99F3-1E1E0CE6872D}" type="pres">
      <dgm:prSet presAssocID="{179F162F-0435-4890-A2B6-E304918C378A}" presName="tx1" presStyleLbl="revTx" presStyleIdx="4" presStyleCnt="6"/>
      <dgm:spPr/>
    </dgm:pt>
    <dgm:pt modelId="{A83EA449-0AE8-44CF-838C-AA30F4713F8D}" type="pres">
      <dgm:prSet presAssocID="{179F162F-0435-4890-A2B6-E304918C378A}" presName="vert1" presStyleCnt="0"/>
      <dgm:spPr/>
    </dgm:pt>
    <dgm:pt modelId="{86FC5D34-3C3E-4F18-8E81-52FDF46E944C}" type="pres">
      <dgm:prSet presAssocID="{47916789-8C87-4D5E-8924-25AAC2B9F179}" presName="thickLine" presStyleLbl="alignNode1" presStyleIdx="5" presStyleCnt="6"/>
      <dgm:spPr/>
    </dgm:pt>
    <dgm:pt modelId="{51279FA5-5CA1-440D-8010-229ADABE66F5}" type="pres">
      <dgm:prSet presAssocID="{47916789-8C87-4D5E-8924-25AAC2B9F179}" presName="horz1" presStyleCnt="0"/>
      <dgm:spPr/>
    </dgm:pt>
    <dgm:pt modelId="{B785A3CD-9BEC-4C0E-AB62-F87C63FBF324}" type="pres">
      <dgm:prSet presAssocID="{47916789-8C87-4D5E-8924-25AAC2B9F179}" presName="tx1" presStyleLbl="revTx" presStyleIdx="5" presStyleCnt="6"/>
      <dgm:spPr/>
    </dgm:pt>
    <dgm:pt modelId="{61D6F5DD-C0AB-49C9-86F7-3520D4557DDD}" type="pres">
      <dgm:prSet presAssocID="{47916789-8C87-4D5E-8924-25AAC2B9F179}" presName="vert1" presStyleCnt="0"/>
      <dgm:spPr/>
    </dgm:pt>
  </dgm:ptLst>
  <dgm:cxnLst>
    <dgm:cxn modelId="{02CD4709-C9DE-40C7-B81F-B7FCB8A78EDF}" srcId="{DB655F9E-BE10-46EB-BBEA-16CECA0F9032}" destId="{179F162F-0435-4890-A2B6-E304918C378A}" srcOrd="4" destOrd="0" parTransId="{D24A57AC-0E74-48FD-BC5C-0B9C4B43E1B9}" sibTransId="{31AAB2C4-78E3-4FB5-BE23-D107BA98EE0F}"/>
    <dgm:cxn modelId="{C92AC31A-3073-409F-9ED6-4EB46F8A183A}" srcId="{DB655F9E-BE10-46EB-BBEA-16CECA0F9032}" destId="{F06F93D8-3CF5-4FB2-89AE-BE8D391E7E41}" srcOrd="0" destOrd="0" parTransId="{645EA9A6-B2CD-43E5-9920-B5D7E82ED548}" sibTransId="{10352156-A429-4892-88FA-6133CE9E49A7}"/>
    <dgm:cxn modelId="{1B250A22-4B23-45E8-8148-A436D3357E5D}" srcId="{DB655F9E-BE10-46EB-BBEA-16CECA0F9032}" destId="{FC925D48-5BC3-4BB4-8DE9-F022E898CAAB}" srcOrd="1" destOrd="0" parTransId="{C9C97E60-B5E7-4A3F-8038-7E73D739C83E}" sibTransId="{2DB855D5-6B3F-4DA9-8C50-520CF92531B8}"/>
    <dgm:cxn modelId="{021F9B36-082F-4278-B776-9DB0335B7860}" type="presOf" srcId="{F0DCF1D3-16D8-4B35-AF91-B60A773F3617}" destId="{4C99698C-CF3E-494C-BAE2-0E53B1F22ABF}" srcOrd="0" destOrd="0" presId="urn:microsoft.com/office/officeart/2008/layout/LinedList"/>
    <dgm:cxn modelId="{AF5A2064-82B6-4DE2-933D-BEF0CBF1A279}" type="presOf" srcId="{87B82BFD-65DB-4302-889B-AEEC44CB89FD}" destId="{DF1B05BB-EF6E-4BD4-9228-0062B4EF95AB}" srcOrd="0" destOrd="0" presId="urn:microsoft.com/office/officeart/2008/layout/LinedList"/>
    <dgm:cxn modelId="{09A98566-F97C-47D3-A7E7-957A41596B3A}" srcId="{DB655F9E-BE10-46EB-BBEA-16CECA0F9032}" destId="{87B82BFD-65DB-4302-889B-AEEC44CB89FD}" srcOrd="2" destOrd="0" parTransId="{1659BFB1-595F-4BC3-AE62-1D7A5E5EC599}" sibTransId="{D6906D5D-18B7-4CBC-9DE4-9B6A0125C3DC}"/>
    <dgm:cxn modelId="{2263F16E-7598-4A69-821D-D034B1104727}" srcId="{DB655F9E-BE10-46EB-BBEA-16CECA0F9032}" destId="{F0DCF1D3-16D8-4B35-AF91-B60A773F3617}" srcOrd="3" destOrd="0" parTransId="{26E65073-0979-43DC-8252-011A4E79281D}" sibTransId="{EB560FF3-8D9D-41FF-82A4-34184CB5CA39}"/>
    <dgm:cxn modelId="{42DBA551-0DDF-4019-81CF-F601012790B5}" type="presOf" srcId="{DB655F9E-BE10-46EB-BBEA-16CECA0F9032}" destId="{5BAEBE59-A08F-4452-AF49-994C21D0D407}" srcOrd="0" destOrd="0" presId="urn:microsoft.com/office/officeart/2008/layout/LinedList"/>
    <dgm:cxn modelId="{D1FA3893-B142-4947-BA03-97BD5F6BE318}" type="presOf" srcId="{179F162F-0435-4890-A2B6-E304918C378A}" destId="{2746F378-1538-46F1-99F3-1E1E0CE6872D}" srcOrd="0" destOrd="0" presId="urn:microsoft.com/office/officeart/2008/layout/LinedList"/>
    <dgm:cxn modelId="{B48B78D9-E428-4652-ACAA-3774BA2554A7}" srcId="{DB655F9E-BE10-46EB-BBEA-16CECA0F9032}" destId="{47916789-8C87-4D5E-8924-25AAC2B9F179}" srcOrd="5" destOrd="0" parTransId="{6BBA3C74-01EC-4A63-9524-52AFC8607C49}" sibTransId="{DD772F89-E541-4286-9A1A-081F1E6B6A32}"/>
    <dgm:cxn modelId="{A8C706F0-DCED-47FA-971D-4EE9A71AE347}" type="presOf" srcId="{F06F93D8-3CF5-4FB2-89AE-BE8D391E7E41}" destId="{587AC1C4-7624-4FCC-B750-FF12975A817F}" srcOrd="0" destOrd="0" presId="urn:microsoft.com/office/officeart/2008/layout/LinedList"/>
    <dgm:cxn modelId="{96C265F1-A8CE-41AE-A987-583080955A00}" type="presOf" srcId="{FC925D48-5BC3-4BB4-8DE9-F022E898CAAB}" destId="{FA8D7598-3517-43B6-9CCF-2E95DE68FAF0}" srcOrd="0" destOrd="0" presId="urn:microsoft.com/office/officeart/2008/layout/LinedList"/>
    <dgm:cxn modelId="{9ED87CF5-AFD6-4101-8F94-5D39C41AA5A1}" type="presOf" srcId="{47916789-8C87-4D5E-8924-25AAC2B9F179}" destId="{B785A3CD-9BEC-4C0E-AB62-F87C63FBF324}" srcOrd="0" destOrd="0" presId="urn:microsoft.com/office/officeart/2008/layout/LinedList"/>
    <dgm:cxn modelId="{44FA4A79-5BFC-4BC6-882B-CDBA4D594529}" type="presParOf" srcId="{5BAEBE59-A08F-4452-AF49-994C21D0D407}" destId="{6BCD89C6-D572-49C9-AE31-9A66746F3FF1}" srcOrd="0" destOrd="0" presId="urn:microsoft.com/office/officeart/2008/layout/LinedList"/>
    <dgm:cxn modelId="{303A9B94-2A58-4868-9EFE-AA37C05B7395}" type="presParOf" srcId="{5BAEBE59-A08F-4452-AF49-994C21D0D407}" destId="{B99A199B-5B5C-4D7C-9D5C-B92AA081D69C}" srcOrd="1" destOrd="0" presId="urn:microsoft.com/office/officeart/2008/layout/LinedList"/>
    <dgm:cxn modelId="{3AE75788-584E-4389-8E08-92B4D4F43869}" type="presParOf" srcId="{B99A199B-5B5C-4D7C-9D5C-B92AA081D69C}" destId="{587AC1C4-7624-4FCC-B750-FF12975A817F}" srcOrd="0" destOrd="0" presId="urn:microsoft.com/office/officeart/2008/layout/LinedList"/>
    <dgm:cxn modelId="{1C8F4CBB-5F1D-419D-B6C4-FACB1A2B0A03}" type="presParOf" srcId="{B99A199B-5B5C-4D7C-9D5C-B92AA081D69C}" destId="{B6AECE4A-CA48-49FB-BEED-ABDAB661759B}" srcOrd="1" destOrd="0" presId="urn:microsoft.com/office/officeart/2008/layout/LinedList"/>
    <dgm:cxn modelId="{EF8082EA-165B-4345-A756-CD34F4F8F016}" type="presParOf" srcId="{5BAEBE59-A08F-4452-AF49-994C21D0D407}" destId="{D02BE64D-0C0D-4CF3-AAFA-36DA6919795A}" srcOrd="2" destOrd="0" presId="urn:microsoft.com/office/officeart/2008/layout/LinedList"/>
    <dgm:cxn modelId="{434CB429-24DC-4347-9A1E-30FE6DA40AD2}" type="presParOf" srcId="{5BAEBE59-A08F-4452-AF49-994C21D0D407}" destId="{635830A0-BD44-4267-8925-758700AC7504}" srcOrd="3" destOrd="0" presId="urn:microsoft.com/office/officeart/2008/layout/LinedList"/>
    <dgm:cxn modelId="{9B20D0B3-702A-458D-A596-1949809865DF}" type="presParOf" srcId="{635830A0-BD44-4267-8925-758700AC7504}" destId="{FA8D7598-3517-43B6-9CCF-2E95DE68FAF0}" srcOrd="0" destOrd="0" presId="urn:microsoft.com/office/officeart/2008/layout/LinedList"/>
    <dgm:cxn modelId="{4BED0DF9-ACCF-4618-9306-C0EB3D58A9F3}" type="presParOf" srcId="{635830A0-BD44-4267-8925-758700AC7504}" destId="{AFEBE324-49C7-4AC1-A9EE-3C2B4E6F66CA}" srcOrd="1" destOrd="0" presId="urn:microsoft.com/office/officeart/2008/layout/LinedList"/>
    <dgm:cxn modelId="{1432C9F1-3ACE-42B2-B0BD-163C01BB402C}" type="presParOf" srcId="{5BAEBE59-A08F-4452-AF49-994C21D0D407}" destId="{8F9BA463-5D25-4305-979A-2549C95F9B83}" srcOrd="4" destOrd="0" presId="urn:microsoft.com/office/officeart/2008/layout/LinedList"/>
    <dgm:cxn modelId="{BC31BCF3-109B-476F-A5D4-16D2818DC0BA}" type="presParOf" srcId="{5BAEBE59-A08F-4452-AF49-994C21D0D407}" destId="{CE241817-8766-4080-85C9-5B8182F688E1}" srcOrd="5" destOrd="0" presId="urn:microsoft.com/office/officeart/2008/layout/LinedList"/>
    <dgm:cxn modelId="{2AA26502-08B3-4005-B915-95C66394697A}" type="presParOf" srcId="{CE241817-8766-4080-85C9-5B8182F688E1}" destId="{DF1B05BB-EF6E-4BD4-9228-0062B4EF95AB}" srcOrd="0" destOrd="0" presId="urn:microsoft.com/office/officeart/2008/layout/LinedList"/>
    <dgm:cxn modelId="{3771D839-B57A-44C9-939F-2185CB01FB65}" type="presParOf" srcId="{CE241817-8766-4080-85C9-5B8182F688E1}" destId="{6DEF769B-E31B-48F6-9D91-A4F7836AC883}" srcOrd="1" destOrd="0" presId="urn:microsoft.com/office/officeart/2008/layout/LinedList"/>
    <dgm:cxn modelId="{9E0A87B5-2B53-4371-B82A-E6E05D0F4F9F}" type="presParOf" srcId="{5BAEBE59-A08F-4452-AF49-994C21D0D407}" destId="{EC82E26D-EB70-440C-88B8-046A2B7E5C88}" srcOrd="6" destOrd="0" presId="urn:microsoft.com/office/officeart/2008/layout/LinedList"/>
    <dgm:cxn modelId="{CD74BDFC-AA12-4942-9152-F8898199FF65}" type="presParOf" srcId="{5BAEBE59-A08F-4452-AF49-994C21D0D407}" destId="{86B2ED1B-A3A6-480C-B85E-CFCF4A4DDF06}" srcOrd="7" destOrd="0" presId="urn:microsoft.com/office/officeart/2008/layout/LinedList"/>
    <dgm:cxn modelId="{786BFC67-D25D-4490-8C7D-E49D79A97B57}" type="presParOf" srcId="{86B2ED1B-A3A6-480C-B85E-CFCF4A4DDF06}" destId="{4C99698C-CF3E-494C-BAE2-0E53B1F22ABF}" srcOrd="0" destOrd="0" presId="urn:microsoft.com/office/officeart/2008/layout/LinedList"/>
    <dgm:cxn modelId="{9830CB21-7DF6-4538-8BD7-C6F5CD5C0FED}" type="presParOf" srcId="{86B2ED1B-A3A6-480C-B85E-CFCF4A4DDF06}" destId="{9D50D3F7-42A8-41E0-8832-B41D26280806}" srcOrd="1" destOrd="0" presId="urn:microsoft.com/office/officeart/2008/layout/LinedList"/>
    <dgm:cxn modelId="{40C1FB55-726C-4823-BB28-AB76E8E8866D}" type="presParOf" srcId="{5BAEBE59-A08F-4452-AF49-994C21D0D407}" destId="{ACBA6C63-9974-4EA7-956B-68FDD9A0925B}" srcOrd="8" destOrd="0" presId="urn:microsoft.com/office/officeart/2008/layout/LinedList"/>
    <dgm:cxn modelId="{D542A471-B31B-44D3-A164-A4727EF64A28}" type="presParOf" srcId="{5BAEBE59-A08F-4452-AF49-994C21D0D407}" destId="{B84C9EF9-6881-45C6-8FA8-068085F7CA29}" srcOrd="9" destOrd="0" presId="urn:microsoft.com/office/officeart/2008/layout/LinedList"/>
    <dgm:cxn modelId="{74E76639-3EDB-4FD8-BAE2-D9CBE74C4F95}" type="presParOf" srcId="{B84C9EF9-6881-45C6-8FA8-068085F7CA29}" destId="{2746F378-1538-46F1-99F3-1E1E0CE6872D}" srcOrd="0" destOrd="0" presId="urn:microsoft.com/office/officeart/2008/layout/LinedList"/>
    <dgm:cxn modelId="{E684DEDB-6B8B-4CD2-880B-0180021F88CE}" type="presParOf" srcId="{B84C9EF9-6881-45C6-8FA8-068085F7CA29}" destId="{A83EA449-0AE8-44CF-838C-AA30F4713F8D}" srcOrd="1" destOrd="0" presId="urn:microsoft.com/office/officeart/2008/layout/LinedList"/>
    <dgm:cxn modelId="{300B0C15-CDE7-445B-826C-2FD520FEDA33}" type="presParOf" srcId="{5BAEBE59-A08F-4452-AF49-994C21D0D407}" destId="{86FC5D34-3C3E-4F18-8E81-52FDF46E944C}" srcOrd="10" destOrd="0" presId="urn:microsoft.com/office/officeart/2008/layout/LinedList"/>
    <dgm:cxn modelId="{49102847-5E72-4CFA-8E92-C26A373F4E78}" type="presParOf" srcId="{5BAEBE59-A08F-4452-AF49-994C21D0D407}" destId="{51279FA5-5CA1-440D-8010-229ADABE66F5}" srcOrd="11" destOrd="0" presId="urn:microsoft.com/office/officeart/2008/layout/LinedList"/>
    <dgm:cxn modelId="{2EA67BDA-1304-48F5-873D-BF4ECCB6DA34}" type="presParOf" srcId="{51279FA5-5CA1-440D-8010-229ADABE66F5}" destId="{B785A3CD-9BEC-4C0E-AB62-F87C63FBF324}" srcOrd="0" destOrd="0" presId="urn:microsoft.com/office/officeart/2008/layout/LinedList"/>
    <dgm:cxn modelId="{8EB09AF3-B7BA-40B5-8B1C-2376D1CA367C}" type="presParOf" srcId="{51279FA5-5CA1-440D-8010-229ADABE66F5}" destId="{61D6F5DD-C0AB-49C9-86F7-3520D4557DD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781FC-D766-462E-99B1-FCDE246910A3}">
      <dsp:nvSpPr>
        <dsp:cNvPr id="0" name=""/>
        <dsp:cNvSpPr/>
      </dsp:nvSpPr>
      <dsp:spPr>
        <a:xfrm>
          <a:off x="0" y="2904"/>
          <a:ext cx="118776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829FE6-5A2B-4E0D-9A85-47903521B84E}">
      <dsp:nvSpPr>
        <dsp:cNvPr id="0" name=""/>
        <dsp:cNvSpPr/>
      </dsp:nvSpPr>
      <dsp:spPr>
        <a:xfrm>
          <a:off x="0" y="233099"/>
          <a:ext cx="2375535" cy="9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Abstract </a:t>
          </a:r>
        </a:p>
      </dsp:txBody>
      <dsp:txXfrm>
        <a:off x="0" y="233099"/>
        <a:ext cx="2375535" cy="990344"/>
      </dsp:txXfrm>
    </dsp:sp>
    <dsp:sp modelId="{E878FA4B-CDC2-44E3-AB5A-31466688BCA2}">
      <dsp:nvSpPr>
        <dsp:cNvPr id="0" name=""/>
        <dsp:cNvSpPr/>
      </dsp:nvSpPr>
      <dsp:spPr>
        <a:xfrm>
          <a:off x="0" y="993248"/>
          <a:ext cx="118776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6C3D9D-52C3-44AA-9514-016A1987A829}">
      <dsp:nvSpPr>
        <dsp:cNvPr id="0" name=""/>
        <dsp:cNvSpPr/>
      </dsp:nvSpPr>
      <dsp:spPr>
        <a:xfrm>
          <a:off x="16628" y="1004836"/>
          <a:ext cx="2375535" cy="9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Introduction</a:t>
          </a:r>
        </a:p>
      </dsp:txBody>
      <dsp:txXfrm>
        <a:off x="16628" y="1004836"/>
        <a:ext cx="2375535" cy="990344"/>
      </dsp:txXfrm>
    </dsp:sp>
    <dsp:sp modelId="{DDBBDF66-F29B-4EFF-AB55-024441DDA682}">
      <dsp:nvSpPr>
        <dsp:cNvPr id="0" name=""/>
        <dsp:cNvSpPr/>
      </dsp:nvSpPr>
      <dsp:spPr>
        <a:xfrm>
          <a:off x="0" y="1983593"/>
          <a:ext cx="118776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EDC6E4-960B-4EF9-A572-9C6DD0034FCB}">
      <dsp:nvSpPr>
        <dsp:cNvPr id="0" name=""/>
        <dsp:cNvSpPr/>
      </dsp:nvSpPr>
      <dsp:spPr>
        <a:xfrm>
          <a:off x="0" y="1983593"/>
          <a:ext cx="2375535" cy="9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Visual Cryptography</a:t>
          </a:r>
        </a:p>
      </dsp:txBody>
      <dsp:txXfrm>
        <a:off x="0" y="1983593"/>
        <a:ext cx="2375535" cy="990344"/>
      </dsp:txXfrm>
    </dsp:sp>
    <dsp:sp modelId="{BB6C08D1-E8BC-4A55-BE59-BDCCAD0DCF9F}">
      <dsp:nvSpPr>
        <dsp:cNvPr id="0" name=""/>
        <dsp:cNvSpPr/>
      </dsp:nvSpPr>
      <dsp:spPr>
        <a:xfrm>
          <a:off x="0" y="2973938"/>
          <a:ext cx="118776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461696-29B5-42FC-B91E-3575C5974CDD}">
      <dsp:nvSpPr>
        <dsp:cNvPr id="0" name=""/>
        <dsp:cNvSpPr/>
      </dsp:nvSpPr>
      <dsp:spPr>
        <a:xfrm>
          <a:off x="0" y="2973938"/>
          <a:ext cx="2375535" cy="9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Halftone Visual Cryptography</a:t>
          </a:r>
        </a:p>
      </dsp:txBody>
      <dsp:txXfrm>
        <a:off x="0" y="2973938"/>
        <a:ext cx="2375535" cy="990344"/>
      </dsp:txXfrm>
    </dsp:sp>
    <dsp:sp modelId="{D05B0ABD-47DB-4B1A-B658-3CF64185DD50}">
      <dsp:nvSpPr>
        <dsp:cNvPr id="0" name=""/>
        <dsp:cNvSpPr/>
      </dsp:nvSpPr>
      <dsp:spPr>
        <a:xfrm>
          <a:off x="2553700" y="2989412"/>
          <a:ext cx="9323974" cy="3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Fundamental Principles of VC</a:t>
          </a:r>
        </a:p>
      </dsp:txBody>
      <dsp:txXfrm>
        <a:off x="2553700" y="2989412"/>
        <a:ext cx="9323974" cy="309482"/>
      </dsp:txXfrm>
    </dsp:sp>
    <dsp:sp modelId="{DBE4273B-C41D-42EF-82BF-6E3F967C41C3}">
      <dsp:nvSpPr>
        <dsp:cNvPr id="0" name=""/>
        <dsp:cNvSpPr/>
      </dsp:nvSpPr>
      <dsp:spPr>
        <a:xfrm>
          <a:off x="2375534" y="3298895"/>
          <a:ext cx="95021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67D22E-9F12-4F08-89BC-DEF30527394E}">
      <dsp:nvSpPr>
        <dsp:cNvPr id="0" name=""/>
        <dsp:cNvSpPr/>
      </dsp:nvSpPr>
      <dsp:spPr>
        <a:xfrm>
          <a:off x="2553700" y="3314369"/>
          <a:ext cx="9323974" cy="3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Two-Out-of-Two Halftone VC Method</a:t>
          </a:r>
        </a:p>
      </dsp:txBody>
      <dsp:txXfrm>
        <a:off x="2553700" y="3314369"/>
        <a:ext cx="9323974" cy="309482"/>
      </dsp:txXfrm>
    </dsp:sp>
    <dsp:sp modelId="{A95D9F18-D345-4AA0-89D2-34EE4875D4DD}">
      <dsp:nvSpPr>
        <dsp:cNvPr id="0" name=""/>
        <dsp:cNvSpPr/>
      </dsp:nvSpPr>
      <dsp:spPr>
        <a:xfrm>
          <a:off x="2375534" y="3623852"/>
          <a:ext cx="95021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03D482-1AF2-4EE9-843A-AC089656E536}">
      <dsp:nvSpPr>
        <dsp:cNvPr id="0" name=""/>
        <dsp:cNvSpPr/>
      </dsp:nvSpPr>
      <dsp:spPr>
        <a:xfrm>
          <a:off x="2553700" y="3639326"/>
          <a:ext cx="9323974" cy="30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General Halftone VC</a:t>
          </a:r>
        </a:p>
      </dsp:txBody>
      <dsp:txXfrm>
        <a:off x="2553700" y="3639326"/>
        <a:ext cx="9323974" cy="309482"/>
      </dsp:txXfrm>
    </dsp:sp>
    <dsp:sp modelId="{7A09B5AD-FDA0-4F88-8BCC-71D07B13E870}">
      <dsp:nvSpPr>
        <dsp:cNvPr id="0" name=""/>
        <dsp:cNvSpPr/>
      </dsp:nvSpPr>
      <dsp:spPr>
        <a:xfrm>
          <a:off x="2375534" y="3948809"/>
          <a:ext cx="95021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D311D-23A6-4619-B54E-994F3FBF9052}">
      <dsp:nvSpPr>
        <dsp:cNvPr id="0" name=""/>
        <dsp:cNvSpPr/>
      </dsp:nvSpPr>
      <dsp:spPr>
        <a:xfrm>
          <a:off x="0" y="3964283"/>
          <a:ext cx="118776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E81CB-5C83-42F5-A61E-20B03BC01559}">
      <dsp:nvSpPr>
        <dsp:cNvPr id="0" name=""/>
        <dsp:cNvSpPr/>
      </dsp:nvSpPr>
      <dsp:spPr>
        <a:xfrm>
          <a:off x="0" y="3964283"/>
          <a:ext cx="2375535" cy="9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Simulation Results</a:t>
          </a:r>
        </a:p>
      </dsp:txBody>
      <dsp:txXfrm>
        <a:off x="0" y="3964283"/>
        <a:ext cx="2375535" cy="990344"/>
      </dsp:txXfrm>
    </dsp:sp>
    <dsp:sp modelId="{C4CE31E8-E200-4388-BBD1-97F8DBC709E1}">
      <dsp:nvSpPr>
        <dsp:cNvPr id="0" name=""/>
        <dsp:cNvSpPr/>
      </dsp:nvSpPr>
      <dsp:spPr>
        <a:xfrm>
          <a:off x="0" y="4954628"/>
          <a:ext cx="118776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AC498C-287F-441A-A771-595BE7E9F362}">
      <dsp:nvSpPr>
        <dsp:cNvPr id="0" name=""/>
        <dsp:cNvSpPr/>
      </dsp:nvSpPr>
      <dsp:spPr>
        <a:xfrm>
          <a:off x="0" y="4954628"/>
          <a:ext cx="2375535" cy="9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Conclusion</a:t>
          </a:r>
        </a:p>
      </dsp:txBody>
      <dsp:txXfrm>
        <a:off x="0" y="4954628"/>
        <a:ext cx="2375535" cy="990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54CEA-660D-41C3-AC31-72027CC8155B}">
      <dsp:nvSpPr>
        <dsp:cNvPr id="0" name=""/>
        <dsp:cNvSpPr/>
      </dsp:nvSpPr>
      <dsp:spPr>
        <a:xfrm>
          <a:off x="102610" y="363099"/>
          <a:ext cx="1526374" cy="15263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FC771D-F92F-4A0C-8368-7A48580E2AB8}">
      <dsp:nvSpPr>
        <dsp:cNvPr id="0" name=""/>
        <dsp:cNvSpPr/>
      </dsp:nvSpPr>
      <dsp:spPr>
        <a:xfrm>
          <a:off x="423149" y="683638"/>
          <a:ext cx="885297" cy="8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16B735-745C-42A9-8DB5-29E5786CB0E7}">
      <dsp:nvSpPr>
        <dsp:cNvPr id="0" name=""/>
        <dsp:cNvSpPr/>
      </dsp:nvSpPr>
      <dsp:spPr>
        <a:xfrm>
          <a:off x="1775091" y="456010"/>
          <a:ext cx="3597882" cy="1526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90000"/>
            </a:lnSpc>
            <a:spcBef>
              <a:spcPct val="0"/>
            </a:spcBef>
            <a:spcAft>
              <a:spcPct val="35000"/>
            </a:spcAft>
            <a:buNone/>
          </a:pPr>
          <a:r>
            <a:rPr lang="en-IN" sz="1200" kern="1200" dirty="0">
              <a:solidFill>
                <a:schemeClr val="accent2">
                  <a:lumMod val="40000"/>
                  <a:lumOff val="60000"/>
                </a:schemeClr>
              </a:solidFill>
            </a:rPr>
            <a:t>The goal of this study is to create a general framework for halftone visual cryptography, in which a secret binary image is encrypted into high-quality halftone images, or halftone shares. </a:t>
          </a:r>
        </a:p>
        <a:p>
          <a:pPr marL="0" lvl="0" indent="0" algn="just" defTabSz="533400">
            <a:lnSpc>
              <a:spcPct val="90000"/>
            </a:lnSpc>
            <a:spcBef>
              <a:spcPct val="0"/>
            </a:spcBef>
            <a:spcAft>
              <a:spcPct val="35000"/>
            </a:spcAft>
            <a:buNone/>
          </a:pPr>
          <a:r>
            <a:rPr lang="en-IN" sz="1200" kern="1200" dirty="0">
              <a:solidFill>
                <a:schemeClr val="accent2">
                  <a:lumMod val="40000"/>
                  <a:lumOff val="60000"/>
                </a:schemeClr>
              </a:solidFill>
            </a:rPr>
            <a:t>The suggested method, in particular, uses the rich theory of blue noise halftoning to the building mechanism utilized in traditional VC to generate halftone shares, while maintaining the security features. </a:t>
          </a:r>
          <a:endParaRPr lang="en-US" sz="1200" kern="1200" dirty="0">
            <a:solidFill>
              <a:schemeClr val="accent2">
                <a:lumMod val="40000"/>
                <a:lumOff val="60000"/>
              </a:schemeClr>
            </a:solidFill>
          </a:endParaRPr>
        </a:p>
      </dsp:txBody>
      <dsp:txXfrm>
        <a:off x="1775091" y="456010"/>
        <a:ext cx="3597882" cy="1526374"/>
      </dsp:txXfrm>
    </dsp:sp>
    <dsp:sp modelId="{6726A3BF-1B04-468B-84A8-1E920B95B052}">
      <dsp:nvSpPr>
        <dsp:cNvPr id="0" name=""/>
        <dsp:cNvSpPr/>
      </dsp:nvSpPr>
      <dsp:spPr>
        <a:xfrm>
          <a:off x="6180851" y="363099"/>
          <a:ext cx="1526374" cy="15263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5AC9F-1A7D-44B8-B2FE-A0DBE4C70E78}">
      <dsp:nvSpPr>
        <dsp:cNvPr id="0" name=""/>
        <dsp:cNvSpPr/>
      </dsp:nvSpPr>
      <dsp:spPr>
        <a:xfrm>
          <a:off x="6501390" y="683638"/>
          <a:ext cx="885297" cy="8852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DEBAB9-8FC7-4B7B-AB61-931FA18C2FE4}">
      <dsp:nvSpPr>
        <dsp:cNvPr id="0" name=""/>
        <dsp:cNvSpPr/>
      </dsp:nvSpPr>
      <dsp:spPr>
        <a:xfrm>
          <a:off x="7679735" y="372624"/>
          <a:ext cx="3597882" cy="1526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IN" sz="1300" kern="1200" dirty="0">
              <a:solidFill>
                <a:schemeClr val="accent2">
                  <a:lumMod val="40000"/>
                  <a:lumOff val="60000"/>
                </a:schemeClr>
              </a:solidFill>
            </a:rPr>
            <a:t>Over the entire decoded image, the same contrast is produced. Landscapes, buildings, and other visual information are conveyed to viewers via halftone sharing.</a:t>
          </a:r>
        </a:p>
        <a:p>
          <a:pPr marL="0" lvl="0" indent="0" algn="just" defTabSz="577850">
            <a:lnSpc>
              <a:spcPct val="90000"/>
            </a:lnSpc>
            <a:spcBef>
              <a:spcPct val="0"/>
            </a:spcBef>
            <a:spcAft>
              <a:spcPct val="35000"/>
            </a:spcAft>
            <a:buNone/>
          </a:pPr>
          <a:r>
            <a:rPr lang="en-IN" sz="1300" kern="1200" dirty="0">
              <a:solidFill>
                <a:schemeClr val="accent2">
                  <a:lumMod val="40000"/>
                  <a:lumOff val="60000"/>
                </a:schemeClr>
              </a:solidFill>
            </a:rPr>
            <a:t> The novel method produces much superior visual quality than extended VC or any other currently existing VC method.</a:t>
          </a:r>
          <a:endParaRPr lang="en-US" sz="1300" kern="1200" dirty="0">
            <a:solidFill>
              <a:schemeClr val="accent2">
                <a:lumMod val="40000"/>
                <a:lumOff val="60000"/>
              </a:schemeClr>
            </a:solidFill>
          </a:endParaRPr>
        </a:p>
      </dsp:txBody>
      <dsp:txXfrm>
        <a:off x="7679735" y="372624"/>
        <a:ext cx="3597882" cy="1526374"/>
      </dsp:txXfrm>
    </dsp:sp>
    <dsp:sp modelId="{06A3F180-B948-4D80-870D-CB1337933709}">
      <dsp:nvSpPr>
        <dsp:cNvPr id="0" name=""/>
        <dsp:cNvSpPr/>
      </dsp:nvSpPr>
      <dsp:spPr>
        <a:xfrm>
          <a:off x="102610" y="2663475"/>
          <a:ext cx="1526374" cy="15263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0D1C0-CAF7-4101-BAC6-DDA52F9311FD}">
      <dsp:nvSpPr>
        <dsp:cNvPr id="0" name=""/>
        <dsp:cNvSpPr/>
      </dsp:nvSpPr>
      <dsp:spPr>
        <a:xfrm>
          <a:off x="423149" y="2984014"/>
          <a:ext cx="885297" cy="8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C60E04-5BE2-47CD-A610-BB0C4ABD381E}">
      <dsp:nvSpPr>
        <dsp:cNvPr id="0" name=""/>
        <dsp:cNvSpPr/>
      </dsp:nvSpPr>
      <dsp:spPr>
        <a:xfrm>
          <a:off x="1708423" y="2644426"/>
          <a:ext cx="3597882" cy="1526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90000"/>
            </a:lnSpc>
            <a:spcBef>
              <a:spcPct val="0"/>
            </a:spcBef>
            <a:spcAft>
              <a:spcPct val="35000"/>
            </a:spcAft>
            <a:buNone/>
          </a:pPr>
          <a:r>
            <a:rPr lang="en-US" sz="1300" kern="1200" dirty="0">
              <a:solidFill>
                <a:schemeClr val="accent2">
                  <a:lumMod val="40000"/>
                  <a:lumOff val="60000"/>
                </a:schemeClr>
              </a:solidFill>
            </a:rPr>
            <a:t>The following is a breakdown of the paper's structure. Section II explains the essential concepts of visual cryptography, on which halftone visual threshold approaches are proposed for constructing the simplest two-out-of-two scheme as well as a broader access structure scheme. </a:t>
          </a:r>
        </a:p>
      </dsp:txBody>
      <dsp:txXfrm>
        <a:off x="1708423" y="2644426"/>
        <a:ext cx="3597882" cy="1526374"/>
      </dsp:txXfrm>
    </dsp:sp>
    <dsp:sp modelId="{BA13C297-8627-4765-B89D-532BEE27230F}">
      <dsp:nvSpPr>
        <dsp:cNvPr id="0" name=""/>
        <dsp:cNvSpPr/>
      </dsp:nvSpPr>
      <dsp:spPr>
        <a:xfrm>
          <a:off x="6180851" y="2663475"/>
          <a:ext cx="1526374" cy="15263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94299-8ED6-4732-ABC4-D3C92EA00AA9}">
      <dsp:nvSpPr>
        <dsp:cNvPr id="0" name=""/>
        <dsp:cNvSpPr/>
      </dsp:nvSpPr>
      <dsp:spPr>
        <a:xfrm>
          <a:off x="6501390" y="2984014"/>
          <a:ext cx="885297" cy="8852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DCD636-9B46-4F7B-B376-8DC876AD05EA}">
      <dsp:nvSpPr>
        <dsp:cNvPr id="0" name=""/>
        <dsp:cNvSpPr/>
      </dsp:nvSpPr>
      <dsp:spPr>
        <a:xfrm>
          <a:off x="7679735" y="2653951"/>
          <a:ext cx="3597882" cy="1526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90000"/>
            </a:lnSpc>
            <a:spcBef>
              <a:spcPct val="0"/>
            </a:spcBef>
            <a:spcAft>
              <a:spcPct val="35000"/>
            </a:spcAft>
            <a:buNone/>
          </a:pPr>
          <a:r>
            <a:rPr lang="en-US" sz="1300" kern="1200" dirty="0">
              <a:solidFill>
                <a:schemeClr val="accent2">
                  <a:lumMod val="40000"/>
                  <a:lumOff val="60000"/>
                </a:schemeClr>
              </a:solidFill>
            </a:rPr>
            <a:t>The proposed method's simulation results are shown in Section III. Finally, in Section IV, conclusions are formed.</a:t>
          </a:r>
        </a:p>
      </dsp:txBody>
      <dsp:txXfrm>
        <a:off x="7679735" y="2653951"/>
        <a:ext cx="3597882" cy="1526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D89C6-D572-49C9-AE31-9A66746F3FF1}">
      <dsp:nvSpPr>
        <dsp:cNvPr id="0" name=""/>
        <dsp:cNvSpPr/>
      </dsp:nvSpPr>
      <dsp:spPr>
        <a:xfrm>
          <a:off x="0" y="1964"/>
          <a:ext cx="1028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AC1C4-7624-4FCC-B750-FF12975A817F}">
      <dsp:nvSpPr>
        <dsp:cNvPr id="0" name=""/>
        <dsp:cNvSpPr/>
      </dsp:nvSpPr>
      <dsp:spPr>
        <a:xfrm>
          <a:off x="0" y="1964"/>
          <a:ext cx="10282428"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u="sng" kern="1200">
              <a:hlinkClick xmlns:r="http://schemas.openxmlformats.org/officeDocument/2006/relationships" r:id="rId1"/>
            </a:rPr>
            <a:t>Zhi Zhou</a:t>
          </a:r>
          <a:endParaRPr lang="en-US" sz="1900" kern="1200"/>
        </a:p>
      </dsp:txBody>
      <dsp:txXfrm>
        <a:off x="0" y="1964"/>
        <a:ext cx="10282428" cy="670032"/>
      </dsp:txXfrm>
    </dsp:sp>
    <dsp:sp modelId="{D02BE64D-0C0D-4CF3-AAFA-36DA6919795A}">
      <dsp:nvSpPr>
        <dsp:cNvPr id="0" name=""/>
        <dsp:cNvSpPr/>
      </dsp:nvSpPr>
      <dsp:spPr>
        <a:xfrm>
          <a:off x="0" y="671997"/>
          <a:ext cx="1028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D7598-3517-43B6-9CCF-2E95DE68FAF0}">
      <dsp:nvSpPr>
        <dsp:cNvPr id="0" name=""/>
        <dsp:cNvSpPr/>
      </dsp:nvSpPr>
      <dsp:spPr>
        <a:xfrm>
          <a:off x="0" y="671997"/>
          <a:ext cx="10282428"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solidFill>
                <a:schemeClr val="accent2">
                  <a:lumMod val="40000"/>
                  <a:lumOff val="60000"/>
                </a:schemeClr>
              </a:solidFill>
            </a:rPr>
            <a:t>Department of Electrical and Computer Engineering, University of Delaware, Newark, DE, USA</a:t>
          </a:r>
          <a:endParaRPr lang="en-US" sz="1900" kern="1200" dirty="0">
            <a:solidFill>
              <a:schemeClr val="accent2">
                <a:lumMod val="40000"/>
                <a:lumOff val="60000"/>
              </a:schemeClr>
            </a:solidFill>
          </a:endParaRPr>
        </a:p>
      </dsp:txBody>
      <dsp:txXfrm>
        <a:off x="0" y="671997"/>
        <a:ext cx="10282428" cy="670032"/>
      </dsp:txXfrm>
    </dsp:sp>
    <dsp:sp modelId="{8F9BA463-5D25-4305-979A-2549C95F9B83}">
      <dsp:nvSpPr>
        <dsp:cNvPr id="0" name=""/>
        <dsp:cNvSpPr/>
      </dsp:nvSpPr>
      <dsp:spPr>
        <a:xfrm>
          <a:off x="0" y="1342029"/>
          <a:ext cx="1028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B05BB-EF6E-4BD4-9228-0062B4EF95AB}">
      <dsp:nvSpPr>
        <dsp:cNvPr id="0" name=""/>
        <dsp:cNvSpPr/>
      </dsp:nvSpPr>
      <dsp:spPr>
        <a:xfrm>
          <a:off x="0" y="1342029"/>
          <a:ext cx="10282428"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hlinkClick xmlns:r="http://schemas.openxmlformats.org/officeDocument/2006/relationships" r:id="rId2"/>
            </a:rPr>
            <a:t>G.R. Arce</a:t>
          </a:r>
          <a:endParaRPr lang="en-US" sz="1900" kern="1200"/>
        </a:p>
      </dsp:txBody>
      <dsp:txXfrm>
        <a:off x="0" y="1342029"/>
        <a:ext cx="10282428" cy="670032"/>
      </dsp:txXfrm>
    </dsp:sp>
    <dsp:sp modelId="{EC82E26D-EB70-440C-88B8-046A2B7E5C88}">
      <dsp:nvSpPr>
        <dsp:cNvPr id="0" name=""/>
        <dsp:cNvSpPr/>
      </dsp:nvSpPr>
      <dsp:spPr>
        <a:xfrm>
          <a:off x="0" y="2012062"/>
          <a:ext cx="1028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99698C-CF3E-494C-BAE2-0E53B1F22ABF}">
      <dsp:nvSpPr>
        <dsp:cNvPr id="0" name=""/>
        <dsp:cNvSpPr/>
      </dsp:nvSpPr>
      <dsp:spPr>
        <a:xfrm>
          <a:off x="0" y="2012062"/>
          <a:ext cx="10282428"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solidFill>
                <a:schemeClr val="accent2">
                  <a:lumMod val="40000"/>
                  <a:lumOff val="60000"/>
                </a:schemeClr>
              </a:solidFill>
            </a:rPr>
            <a:t>Department of Electrical and Computer Engineering, University of Delaware, Newark, DE, USA</a:t>
          </a:r>
          <a:endParaRPr lang="en-US" sz="1900" kern="1200" dirty="0">
            <a:solidFill>
              <a:schemeClr val="accent2">
                <a:lumMod val="40000"/>
                <a:lumOff val="60000"/>
              </a:schemeClr>
            </a:solidFill>
          </a:endParaRPr>
        </a:p>
      </dsp:txBody>
      <dsp:txXfrm>
        <a:off x="0" y="2012062"/>
        <a:ext cx="10282428" cy="670032"/>
      </dsp:txXfrm>
    </dsp:sp>
    <dsp:sp modelId="{ACBA6C63-9974-4EA7-956B-68FDD9A0925B}">
      <dsp:nvSpPr>
        <dsp:cNvPr id="0" name=""/>
        <dsp:cNvSpPr/>
      </dsp:nvSpPr>
      <dsp:spPr>
        <a:xfrm>
          <a:off x="0" y="2682095"/>
          <a:ext cx="1028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6F378-1538-46F1-99F3-1E1E0CE6872D}">
      <dsp:nvSpPr>
        <dsp:cNvPr id="0" name=""/>
        <dsp:cNvSpPr/>
      </dsp:nvSpPr>
      <dsp:spPr>
        <a:xfrm>
          <a:off x="0" y="2682095"/>
          <a:ext cx="10282428"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u="sng" kern="1200">
              <a:hlinkClick xmlns:r="http://schemas.openxmlformats.org/officeDocument/2006/relationships" r:id="rId3"/>
            </a:rPr>
            <a:t>G. Di Crescenzo</a:t>
          </a:r>
          <a:endParaRPr lang="en-US" sz="1900" kern="1200"/>
        </a:p>
      </dsp:txBody>
      <dsp:txXfrm>
        <a:off x="0" y="2682095"/>
        <a:ext cx="10282428" cy="670032"/>
      </dsp:txXfrm>
    </dsp:sp>
    <dsp:sp modelId="{86FC5D34-3C3E-4F18-8E81-52FDF46E944C}">
      <dsp:nvSpPr>
        <dsp:cNvPr id="0" name=""/>
        <dsp:cNvSpPr/>
      </dsp:nvSpPr>
      <dsp:spPr>
        <a:xfrm>
          <a:off x="0" y="3352127"/>
          <a:ext cx="1028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5A3CD-9BEC-4C0E-AB62-F87C63FBF324}">
      <dsp:nvSpPr>
        <dsp:cNvPr id="0" name=""/>
        <dsp:cNvSpPr/>
      </dsp:nvSpPr>
      <dsp:spPr>
        <a:xfrm>
          <a:off x="0" y="3352127"/>
          <a:ext cx="10282428" cy="67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dirty="0">
              <a:solidFill>
                <a:schemeClr val="accent2">
                  <a:lumMod val="40000"/>
                  <a:lumOff val="60000"/>
                </a:schemeClr>
              </a:solidFill>
            </a:rPr>
            <a:t>Mathematical Sciences Research Center, Telcordia Technologies, Inc., Morristown, NJ, USA</a:t>
          </a:r>
          <a:endParaRPr lang="en-US" sz="1900" kern="1200" dirty="0">
            <a:solidFill>
              <a:schemeClr val="accent2">
                <a:lumMod val="40000"/>
                <a:lumOff val="60000"/>
              </a:schemeClr>
            </a:solidFill>
          </a:endParaRPr>
        </a:p>
      </dsp:txBody>
      <dsp:txXfrm>
        <a:off x="0" y="3352127"/>
        <a:ext cx="10282428" cy="6700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E0373-62B7-4142-9F0C-E1C7400FB4B2}" type="datetimeFigureOut">
              <a:rPr lang="en-IN" smtClean="0"/>
              <a:t>07-04-2022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46895-9E02-46B0-8D26-8B68F8172C95}" type="slidenum">
              <a:rPr lang="en-IN" smtClean="0"/>
              <a:t>‹#›</a:t>
            </a:fld>
            <a:endParaRPr lang="en-IN"/>
          </a:p>
        </p:txBody>
      </p:sp>
    </p:spTree>
    <p:extLst>
      <p:ext uri="{BB962C8B-B14F-4D97-AF65-F5344CB8AC3E}">
        <p14:creationId xmlns:p14="http://schemas.microsoft.com/office/powerpoint/2010/main" val="2202571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246895-9E02-46B0-8D26-8B68F8172C95}" type="slidenum">
              <a:rPr lang="en-IN" smtClean="0"/>
              <a:t>8</a:t>
            </a:fld>
            <a:endParaRPr lang="en-IN"/>
          </a:p>
        </p:txBody>
      </p:sp>
    </p:spTree>
    <p:extLst>
      <p:ext uri="{BB962C8B-B14F-4D97-AF65-F5344CB8AC3E}">
        <p14:creationId xmlns:p14="http://schemas.microsoft.com/office/powerpoint/2010/main" val="814612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485584D-7D79-4248-9986-4CA35242F944}" type="datetimeFigureOut">
              <a:rPr lang="en-US" smtClean="0"/>
              <a:t>4/7/2022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8051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4042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85584D-7D79-4248-9986-4CA35242F944}" type="datetimeFigureOut">
              <a:rPr lang="en-US" smtClean="0"/>
              <a:t>4/7/2022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2925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485584D-7D79-4248-9986-4CA35242F944}" type="datetimeFigureOut">
              <a:rPr lang="en-US" smtClean="0"/>
              <a:t>4/7/2022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3712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485584D-7D79-4248-9986-4CA35242F944}" type="datetimeFigureOut">
              <a:rPr lang="en-US" smtClean="0"/>
              <a:t>4/7/2022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28439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85584D-7D79-4248-9986-4CA35242F944}"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9322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85584D-7D79-4248-9986-4CA35242F944}"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92979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29334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485584D-7D79-4248-9986-4CA35242F944}" type="datetimeFigureOut">
              <a:rPr lang="en-US" smtClean="0"/>
              <a:t>4/7/2022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9191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277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485584D-7D79-4248-9986-4CA35242F944}" type="datetimeFigureOut">
              <a:rPr lang="en-US" smtClean="0"/>
              <a:t>4/7/2022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6961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676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246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1117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7712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7597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6911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85584D-7D79-4248-9986-4CA35242F944}" type="datetimeFigureOut">
              <a:rPr lang="en-US" smtClean="0"/>
              <a:t>4/7/2022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3370379640"/>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nushka23g/Half-Tone-Visual-Cryptography" TargetMode="External"/><Relationship Id="rId2" Type="http://schemas.openxmlformats.org/officeDocument/2006/relationships/hyperlink" Target="https://ieeexplore.ieee.org/abstract/document/165810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ured rainbow painted background">
            <a:extLst>
              <a:ext uri="{FF2B5EF4-FFF2-40B4-BE49-F238E27FC236}">
                <a16:creationId xmlns:a16="http://schemas.microsoft.com/office/drawing/2014/main" id="{AC290B61-E245-513B-26BB-2FF2EAF552B0}"/>
              </a:ext>
            </a:extLst>
          </p:cNvPr>
          <p:cNvPicPr>
            <a:picLocks noChangeAspect="1"/>
          </p:cNvPicPr>
          <p:nvPr/>
        </p:nvPicPr>
        <p:blipFill rotWithShape="1">
          <a:blip r:embed="rId2"/>
          <a:srcRect t="13486" b="2244"/>
          <a:stretch/>
        </p:blipFill>
        <p:spPr>
          <a:xfrm>
            <a:off x="-1" y="11"/>
            <a:ext cx="12191980" cy="6857989"/>
          </a:xfrm>
          <a:prstGeom prst="rect">
            <a:avLst/>
          </a:prstGeom>
        </p:spPr>
      </p:pic>
      <p:sp>
        <p:nvSpPr>
          <p:cNvPr id="2" name="Title 1">
            <a:extLst>
              <a:ext uri="{FF2B5EF4-FFF2-40B4-BE49-F238E27FC236}">
                <a16:creationId xmlns:a16="http://schemas.microsoft.com/office/drawing/2014/main" id="{60CFE489-BBD4-4224-B407-DFB958320D2A}"/>
              </a:ext>
            </a:extLst>
          </p:cNvPr>
          <p:cNvSpPr>
            <a:spLocks noGrp="1"/>
          </p:cNvSpPr>
          <p:nvPr>
            <p:ph type="ctrTitle"/>
          </p:nvPr>
        </p:nvSpPr>
        <p:spPr>
          <a:xfrm>
            <a:off x="225526" y="1016000"/>
            <a:ext cx="11966453" cy="1455464"/>
          </a:xfrm>
        </p:spPr>
        <p:txBody>
          <a:bodyPr>
            <a:normAutofit fontScale="90000"/>
          </a:bodyPr>
          <a:lstStyle/>
          <a:p>
            <a:r>
              <a:rPr lang="en-US" sz="5300" b="1" dirty="0">
                <a:solidFill>
                  <a:schemeClr val="bg1">
                    <a:lumMod val="85000"/>
                    <a:lumOff val="15000"/>
                  </a:schemeClr>
                </a:solidFill>
                <a:latin typeface="Book Antiqua" panose="02040602050305030304" pitchFamily="18" charset="0"/>
              </a:rPr>
              <a:t>HALFTONE VISUAL CRYPTOGRAPHY</a:t>
            </a:r>
            <a:br>
              <a:rPr lang="en-US" dirty="0">
                <a:solidFill>
                  <a:srgbClr val="FFFFFF"/>
                </a:solidFill>
              </a:rPr>
            </a:br>
            <a:endParaRPr lang="en-IN" dirty="0">
              <a:solidFill>
                <a:srgbClr val="FFFFFF"/>
              </a:solidFill>
            </a:endParaRPr>
          </a:p>
        </p:txBody>
      </p:sp>
      <p:sp>
        <p:nvSpPr>
          <p:cNvPr id="3" name="Subtitle 2">
            <a:extLst>
              <a:ext uri="{FF2B5EF4-FFF2-40B4-BE49-F238E27FC236}">
                <a16:creationId xmlns:a16="http://schemas.microsoft.com/office/drawing/2014/main" id="{0512CEDA-1304-475C-822B-B176B8740E2A}"/>
              </a:ext>
            </a:extLst>
          </p:cNvPr>
          <p:cNvSpPr>
            <a:spLocks noGrp="1"/>
          </p:cNvSpPr>
          <p:nvPr>
            <p:ph type="subTitle" idx="1"/>
          </p:nvPr>
        </p:nvSpPr>
        <p:spPr>
          <a:xfrm>
            <a:off x="1707710" y="5047494"/>
            <a:ext cx="8776577" cy="1293817"/>
          </a:xfrm>
        </p:spPr>
        <p:txBody>
          <a:bodyPr>
            <a:normAutofit/>
          </a:bodyPr>
          <a:lstStyle/>
          <a:p>
            <a:pPr algn="ctr">
              <a:lnSpc>
                <a:spcPct val="100000"/>
              </a:lnSpc>
            </a:pPr>
            <a:r>
              <a:rPr lang="en-US" sz="2800" b="1" dirty="0">
                <a:solidFill>
                  <a:schemeClr val="bg1">
                    <a:lumMod val="85000"/>
                    <a:lumOff val="15000"/>
                  </a:schemeClr>
                </a:solidFill>
              </a:rPr>
              <a:t>Department of Computer Science</a:t>
            </a:r>
          </a:p>
          <a:p>
            <a:pPr algn="ctr">
              <a:lnSpc>
                <a:spcPct val="100000"/>
              </a:lnSpc>
            </a:pPr>
            <a:r>
              <a:rPr lang="en-US" sz="2800" b="1" dirty="0">
                <a:solidFill>
                  <a:schemeClr val="bg1">
                    <a:lumMod val="85000"/>
                    <a:lumOff val="15000"/>
                  </a:schemeClr>
                </a:solidFill>
              </a:rPr>
              <a:t>Purdue University Fort Wayne</a:t>
            </a:r>
            <a:endParaRPr lang="en-IN" sz="2800" b="1" dirty="0">
              <a:solidFill>
                <a:schemeClr val="bg1">
                  <a:lumMod val="85000"/>
                  <a:lumOff val="15000"/>
                </a:schemeClr>
              </a:solidFill>
            </a:endParaRPr>
          </a:p>
        </p:txBody>
      </p:sp>
      <p:sp>
        <p:nvSpPr>
          <p:cNvPr id="5" name="TextBox 4">
            <a:extLst>
              <a:ext uri="{FF2B5EF4-FFF2-40B4-BE49-F238E27FC236}">
                <a16:creationId xmlns:a16="http://schemas.microsoft.com/office/drawing/2014/main" id="{573FB7CF-DE61-4D84-8433-6E09D66BB91D}"/>
              </a:ext>
            </a:extLst>
          </p:cNvPr>
          <p:cNvSpPr txBox="1"/>
          <p:nvPr/>
        </p:nvSpPr>
        <p:spPr>
          <a:xfrm>
            <a:off x="3970856" y="4530805"/>
            <a:ext cx="4250266" cy="477054"/>
          </a:xfrm>
          <a:prstGeom prst="rect">
            <a:avLst/>
          </a:prstGeom>
          <a:noFill/>
        </p:spPr>
        <p:txBody>
          <a:bodyPr wrap="square" rtlCol="0">
            <a:spAutoFit/>
          </a:bodyPr>
          <a:lstStyle/>
          <a:p>
            <a:pPr algn="ctr"/>
            <a:r>
              <a:rPr lang="en-US" sz="2400" b="1" dirty="0">
                <a:solidFill>
                  <a:schemeClr val="bg1">
                    <a:lumMod val="85000"/>
                    <a:lumOff val="15000"/>
                  </a:schemeClr>
                </a:solidFill>
              </a:rPr>
              <a:t>Aushij Singh</a:t>
            </a:r>
            <a:endParaRPr lang="en-IN" sz="2400" b="1" dirty="0">
              <a:solidFill>
                <a:schemeClr val="bg1">
                  <a:lumMod val="85000"/>
                  <a:lumOff val="15000"/>
                </a:schemeClr>
              </a:solidFill>
            </a:endParaRPr>
          </a:p>
        </p:txBody>
      </p:sp>
      <p:sp>
        <p:nvSpPr>
          <p:cNvPr id="6" name="TextBox 5">
            <a:extLst>
              <a:ext uri="{FF2B5EF4-FFF2-40B4-BE49-F238E27FC236}">
                <a16:creationId xmlns:a16="http://schemas.microsoft.com/office/drawing/2014/main" id="{2AFBA8AB-AC74-4B19-AD04-30BADC1E8B51}"/>
              </a:ext>
            </a:extLst>
          </p:cNvPr>
          <p:cNvSpPr txBox="1"/>
          <p:nvPr/>
        </p:nvSpPr>
        <p:spPr>
          <a:xfrm>
            <a:off x="380989" y="2157878"/>
            <a:ext cx="11430000" cy="1892826"/>
          </a:xfrm>
          <a:prstGeom prst="rect">
            <a:avLst/>
          </a:prstGeom>
          <a:noFill/>
        </p:spPr>
        <p:txBody>
          <a:bodyPr wrap="square" rtlCol="0">
            <a:spAutoFit/>
          </a:bodyPr>
          <a:lstStyle/>
          <a:p>
            <a:pPr algn="ctr"/>
            <a:r>
              <a:rPr lang="en-US" sz="3200" dirty="0">
                <a:solidFill>
                  <a:schemeClr val="bg1">
                    <a:lumMod val="85000"/>
                    <a:lumOff val="15000"/>
                  </a:schemeClr>
                </a:solidFill>
              </a:rPr>
              <a:t>IEEE Transactions on Image Processing, Vol. 15, NO. 8, Aug 2006, pp. 2441 - 2453</a:t>
            </a:r>
            <a:endParaRPr lang="en-IN" sz="3200" dirty="0">
              <a:solidFill>
                <a:schemeClr val="bg1">
                  <a:lumMod val="85000"/>
                  <a:lumOff val="15000"/>
                </a:schemeClr>
              </a:solidFill>
            </a:endParaRPr>
          </a:p>
          <a:p>
            <a:pPr algn="ctr"/>
            <a:r>
              <a:rPr lang="en-US" sz="2800" b="1" dirty="0" err="1">
                <a:solidFill>
                  <a:schemeClr val="bg1">
                    <a:lumMod val="85000"/>
                    <a:lumOff val="15000"/>
                  </a:schemeClr>
                </a:solidFill>
              </a:rPr>
              <a:t>Zhi</a:t>
            </a:r>
            <a:r>
              <a:rPr lang="en-US" sz="2800" b="1" dirty="0">
                <a:solidFill>
                  <a:schemeClr val="bg1">
                    <a:lumMod val="85000"/>
                    <a:lumOff val="15000"/>
                  </a:schemeClr>
                </a:solidFill>
              </a:rPr>
              <a:t> Zhou, Gonzalo R. Arce, and Giovanni Di </a:t>
            </a:r>
            <a:r>
              <a:rPr lang="en-US" sz="2800" b="1" dirty="0" err="1">
                <a:solidFill>
                  <a:schemeClr val="bg1">
                    <a:lumMod val="85000"/>
                    <a:lumOff val="15000"/>
                  </a:schemeClr>
                </a:solidFill>
              </a:rPr>
              <a:t>Crescenzo</a:t>
            </a:r>
            <a:endParaRPr lang="en-US" sz="2800" b="1" dirty="0">
              <a:solidFill>
                <a:schemeClr val="bg1">
                  <a:lumMod val="85000"/>
                  <a:lumOff val="15000"/>
                </a:schemeClr>
              </a:solidFill>
            </a:endParaRPr>
          </a:p>
          <a:p>
            <a:endParaRPr lang="en-US" sz="2500" dirty="0">
              <a:solidFill>
                <a:schemeClr val="bg1">
                  <a:lumMod val="85000"/>
                  <a:lumOff val="15000"/>
                </a:schemeClr>
              </a:solidFill>
            </a:endParaRPr>
          </a:p>
        </p:txBody>
      </p:sp>
    </p:spTree>
    <p:extLst>
      <p:ext uri="{BB962C8B-B14F-4D97-AF65-F5344CB8AC3E}">
        <p14:creationId xmlns:p14="http://schemas.microsoft.com/office/powerpoint/2010/main" val="2886778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A42F48CB-C83B-478C-A8C8-CE868BE90E43}"/>
              </a:ext>
            </a:extLst>
          </p:cNvPr>
          <p:cNvSpPr>
            <a:spLocks noGrp="1"/>
          </p:cNvSpPr>
          <p:nvPr>
            <p:ph type="title"/>
          </p:nvPr>
        </p:nvSpPr>
        <p:spPr>
          <a:xfrm>
            <a:off x="387325" y="1161656"/>
            <a:ext cx="3687417" cy="1586384"/>
          </a:xfrm>
        </p:spPr>
        <p:txBody>
          <a:bodyPr>
            <a:normAutofit/>
          </a:bodyPr>
          <a:lstStyle/>
          <a:p>
            <a:pPr algn="l"/>
            <a:r>
              <a:rPr lang="en-US" sz="3600" dirty="0">
                <a:solidFill>
                  <a:schemeClr val="accent2">
                    <a:lumMod val="40000"/>
                    <a:lumOff val="60000"/>
                  </a:schemeClr>
                </a:solidFill>
              </a:rPr>
              <a:t>Continued….</a:t>
            </a:r>
            <a:endParaRPr lang="en-IN" sz="3600" dirty="0">
              <a:solidFill>
                <a:schemeClr val="accent2">
                  <a:lumMod val="40000"/>
                  <a:lumOff val="60000"/>
                </a:schemeClr>
              </a:solidFill>
            </a:endParaRPr>
          </a:p>
        </p:txBody>
      </p:sp>
      <p:pic>
        <p:nvPicPr>
          <p:cNvPr id="17"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8" name="Content Placeholder 7">
            <a:extLst>
              <a:ext uri="{FF2B5EF4-FFF2-40B4-BE49-F238E27FC236}">
                <a16:creationId xmlns:a16="http://schemas.microsoft.com/office/drawing/2014/main" id="{D4C86A98-418A-1318-46A6-94EB0E193650}"/>
              </a:ext>
            </a:extLst>
          </p:cNvPr>
          <p:cNvSpPr>
            <a:spLocks noGrp="1"/>
          </p:cNvSpPr>
          <p:nvPr>
            <p:ph idx="1"/>
          </p:nvPr>
        </p:nvSpPr>
        <p:spPr>
          <a:xfrm>
            <a:off x="248526" y="2468246"/>
            <a:ext cx="4138955" cy="3148329"/>
          </a:xfrm>
        </p:spPr>
        <p:txBody>
          <a:bodyPr>
            <a:normAutofit fontScale="77500" lnSpcReduction="20000"/>
          </a:bodyPr>
          <a:lstStyle/>
          <a:p>
            <a:pPr algn="just"/>
            <a:r>
              <a:rPr lang="en-US" sz="1600" dirty="0">
                <a:solidFill>
                  <a:schemeClr val="accent2">
                    <a:lumMod val="40000"/>
                    <a:lumOff val="60000"/>
                  </a:schemeClr>
                </a:solidFill>
              </a:rPr>
              <a:t>The suggested technique determines that the CMY color space secret sharing system is visual cryptography. </a:t>
            </a:r>
          </a:p>
          <a:p>
            <a:pPr algn="just"/>
            <a:r>
              <a:rPr lang="en-US" sz="1600" dirty="0">
                <a:solidFill>
                  <a:schemeClr val="accent2">
                    <a:lumMod val="40000"/>
                    <a:lumOff val="60000"/>
                  </a:schemeClr>
                </a:solidFill>
              </a:rPr>
              <a:t>Visual cryptography is a technique for encrypting and decrypting images. Image processing is used in visual cryptography, which entails dividing the original image into a few halftone images for encryption and then merging all of the images for decryption. </a:t>
            </a:r>
          </a:p>
          <a:p>
            <a:pPr algn="just"/>
            <a:r>
              <a:rPr lang="en-US" sz="1600" dirty="0">
                <a:solidFill>
                  <a:schemeClr val="accent2">
                    <a:lumMod val="40000"/>
                    <a:lumOff val="60000"/>
                  </a:schemeClr>
                </a:solidFill>
              </a:rPr>
              <a:t>A method for image processing is applied to the image in order to boost the image's specific operation or to extract useful information. Import an image to perform image analysis and processing. </a:t>
            </a:r>
          </a:p>
          <a:p>
            <a:pPr algn="just"/>
            <a:r>
              <a:rPr lang="en-US" sz="1600" dirty="0">
                <a:solidFill>
                  <a:schemeClr val="accent2">
                    <a:lumMod val="40000"/>
                    <a:lumOff val="60000"/>
                  </a:schemeClr>
                </a:solidFill>
              </a:rPr>
              <a:t>The picture or image analysis-based reports can be changed as a result of the output.</a:t>
            </a:r>
          </a:p>
        </p:txBody>
      </p:sp>
      <p:pic>
        <p:nvPicPr>
          <p:cNvPr id="4" name="Content Placeholder 3">
            <a:extLst>
              <a:ext uri="{FF2B5EF4-FFF2-40B4-BE49-F238E27FC236}">
                <a16:creationId xmlns:a16="http://schemas.microsoft.com/office/drawing/2014/main" id="{10D656D8-8BF4-4A7A-8E0C-3438BE7108FB}"/>
              </a:ext>
            </a:extLst>
          </p:cNvPr>
          <p:cNvPicPr>
            <a:picLocks noChangeAspect="1"/>
          </p:cNvPicPr>
          <p:nvPr/>
        </p:nvPicPr>
        <p:blipFill>
          <a:blip r:embed="rId4"/>
          <a:stretch>
            <a:fillRect/>
          </a:stretch>
        </p:blipFill>
        <p:spPr>
          <a:xfrm>
            <a:off x="6014572" y="531707"/>
            <a:ext cx="4775348" cy="6141928"/>
          </a:xfrm>
          <a:prstGeom prst="rect">
            <a:avLst/>
          </a:prstGeom>
        </p:spPr>
      </p:pic>
    </p:spTree>
    <p:extLst>
      <p:ext uri="{BB962C8B-B14F-4D97-AF65-F5344CB8AC3E}">
        <p14:creationId xmlns:p14="http://schemas.microsoft.com/office/powerpoint/2010/main" val="123043692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esign Foundations – A Guide to Visual Hierarchy | Toptal">
            <a:extLst>
              <a:ext uri="{FF2B5EF4-FFF2-40B4-BE49-F238E27FC236}">
                <a16:creationId xmlns:a16="http://schemas.microsoft.com/office/drawing/2014/main" id="{D4A0E12A-E599-4D33-9826-06B17E1F0AB6}"/>
              </a:ext>
            </a:extLst>
          </p:cNvPr>
          <p:cNvPicPr>
            <a:picLocks noChangeAspect="1" noChangeArrowheads="1"/>
          </p:cNvPicPr>
          <p:nvPr/>
        </p:nvPicPr>
        <p:blipFill rotWithShape="1">
          <a:blip r:embed="rId2">
            <a:duotone>
              <a:prstClr val="black"/>
              <a:schemeClr val="tx2">
                <a:tint val="45000"/>
                <a:satMod val="400000"/>
              </a:schemeClr>
            </a:duotone>
            <a:alphaModFix amt="30000"/>
            <a:extLst>
              <a:ext uri="{28A0092B-C50C-407E-A947-70E740481C1C}">
                <a14:useLocalDpi xmlns:a14="http://schemas.microsoft.com/office/drawing/2010/main" val="0"/>
              </a:ext>
            </a:extLst>
          </a:blip>
          <a:srcRect l="3486" r="362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9D6F4E5-304C-44FB-8662-F36388B29CDC}"/>
              </a:ext>
            </a:extLst>
          </p:cNvPr>
          <p:cNvSpPr>
            <a:spLocks noGrp="1"/>
          </p:cNvSpPr>
          <p:nvPr>
            <p:ph type="title"/>
          </p:nvPr>
        </p:nvSpPr>
        <p:spPr>
          <a:xfrm>
            <a:off x="2619375" y="1265280"/>
            <a:ext cx="8610600" cy="1293028"/>
          </a:xfrm>
        </p:spPr>
        <p:txBody>
          <a:bodyPr vert="horz" lIns="91440" tIns="45720" rIns="91440" bIns="45720" rtlCol="0" anchor="ctr">
            <a:normAutofit/>
          </a:bodyPr>
          <a:lstStyle/>
          <a:p>
            <a:r>
              <a:rPr lang="en-US" dirty="0">
                <a:solidFill>
                  <a:schemeClr val="accent2">
                    <a:lumMod val="40000"/>
                    <a:lumOff val="60000"/>
                  </a:schemeClr>
                </a:solidFill>
              </a:rPr>
              <a:t>Fundamental Principles of VC</a:t>
            </a:r>
            <a:br>
              <a:rPr lang="en-US" dirty="0">
                <a:solidFill>
                  <a:schemeClr val="accent2">
                    <a:lumMod val="40000"/>
                    <a:lumOff val="60000"/>
                  </a:schemeClr>
                </a:solidFill>
              </a:rPr>
            </a:br>
            <a:endParaRPr lang="en-US" dirty="0">
              <a:solidFill>
                <a:schemeClr val="accent2">
                  <a:lumMod val="40000"/>
                  <a:lumOff val="60000"/>
                </a:schemeClr>
              </a:solidFill>
            </a:endParaRPr>
          </a:p>
        </p:txBody>
      </p:sp>
      <p:sp>
        <p:nvSpPr>
          <p:cNvPr id="7" name="TextBox 6">
            <a:extLst>
              <a:ext uri="{FF2B5EF4-FFF2-40B4-BE49-F238E27FC236}">
                <a16:creationId xmlns:a16="http://schemas.microsoft.com/office/drawing/2014/main" id="{2B7F5B9D-B2FF-4800-BF7F-215D1E768685}"/>
              </a:ext>
            </a:extLst>
          </p:cNvPr>
          <p:cNvSpPr txBox="1"/>
          <p:nvPr/>
        </p:nvSpPr>
        <p:spPr>
          <a:xfrm>
            <a:off x="109537" y="2445638"/>
            <a:ext cx="11210925" cy="4024125"/>
          </a:xfrm>
          <a:prstGeom prst="rect">
            <a:avLst/>
          </a:prstGeom>
        </p:spPr>
        <p:txBody>
          <a:bodyPr vert="horz" lIns="91440" tIns="45720" rIns="91440" bIns="45720" rtlCol="0">
            <a:normAutofit/>
          </a:bodyPr>
          <a:lstStyle/>
          <a:p>
            <a:pPr marL="57150" indent="-285750" algn="just" defTabSz="914400">
              <a:lnSpc>
                <a:spcPct val="90000"/>
              </a:lnSpc>
              <a:spcAft>
                <a:spcPts val="600"/>
              </a:spcAft>
              <a:buFont typeface="Wingdings" panose="05000000000000000000" pitchFamily="2" charset="2"/>
              <a:buChar char="q"/>
            </a:pPr>
            <a:r>
              <a:rPr lang="en-US" dirty="0">
                <a:solidFill>
                  <a:schemeClr val="accent2">
                    <a:lumMod val="40000"/>
                    <a:lumOff val="60000"/>
                  </a:schemeClr>
                </a:solidFill>
              </a:rPr>
              <a:t>General access structures were proposed, as well as two strategies for constructing visual cryptography schemes for them. It established lower boundaries for the size of the shares awarded to scheme members.</a:t>
            </a:r>
          </a:p>
          <a:p>
            <a:pPr marL="57150" indent="-285750" algn="just" defTabSz="914400">
              <a:lnSpc>
                <a:spcPct val="90000"/>
              </a:lnSpc>
              <a:spcAft>
                <a:spcPts val="600"/>
              </a:spcAft>
              <a:buFont typeface="Wingdings" panose="05000000000000000000" pitchFamily="2" charset="2"/>
              <a:buChar char="q"/>
            </a:pPr>
            <a:r>
              <a:rPr lang="en-US" dirty="0">
                <a:solidFill>
                  <a:schemeClr val="accent2">
                    <a:lumMod val="40000"/>
                    <a:lumOff val="60000"/>
                  </a:schemeClr>
                </a:solidFill>
              </a:rPr>
              <a:t> It introduced a new method for implementing k out of n threshold visual cryptography schemes. The proposed construction for k out of n visual cryptography schemes is better in terms of pixel expansion than the one proposed, and it is the best conceivable for the case of 2 out of n. </a:t>
            </a:r>
          </a:p>
          <a:p>
            <a:pPr marL="57150" indent="-285750" algn="just" defTabSz="914400">
              <a:lnSpc>
                <a:spcPct val="90000"/>
              </a:lnSpc>
              <a:spcAft>
                <a:spcPts val="600"/>
              </a:spcAft>
              <a:buFont typeface="Wingdings" panose="05000000000000000000" pitchFamily="2" charset="2"/>
              <a:buChar char="q"/>
            </a:pPr>
            <a:r>
              <a:rPr lang="en-US" dirty="0">
                <a:solidFill>
                  <a:schemeClr val="accent2">
                    <a:lumMod val="40000"/>
                    <a:lumOff val="60000"/>
                  </a:schemeClr>
                </a:solidFill>
              </a:rPr>
              <a:t>On n participants P=1,2,...,n, the model specifies a collection of qualified subsets </a:t>
            </a:r>
            <a:r>
              <a:rPr lang="en-US" dirty="0" err="1">
                <a:solidFill>
                  <a:schemeClr val="accent2">
                    <a:lumMod val="40000"/>
                    <a:lumOff val="60000"/>
                  </a:schemeClr>
                </a:solidFill>
              </a:rPr>
              <a:t>ΓQual</a:t>
            </a:r>
            <a:r>
              <a:rPr lang="en-US" dirty="0">
                <a:solidFill>
                  <a:schemeClr val="accent2">
                    <a:lumMod val="40000"/>
                    <a:lumOff val="60000"/>
                  </a:schemeClr>
                </a:solidFill>
              </a:rPr>
              <a:t> and a set of prohibited subsets Γ Forb. Participants from any qualified subset can decode the secret image together, but those from a forbidden subset are unable to do so. The access structure of the scheme is the pair (</a:t>
            </a:r>
            <a:r>
              <a:rPr lang="en-US" dirty="0" err="1">
                <a:solidFill>
                  <a:schemeClr val="accent2">
                    <a:lumMod val="40000"/>
                    <a:lumOff val="60000"/>
                  </a:schemeClr>
                </a:solidFill>
              </a:rPr>
              <a:t>Qual,Forb</a:t>
            </a:r>
            <a:r>
              <a:rPr lang="en-US" dirty="0">
                <a:solidFill>
                  <a:schemeClr val="accent2">
                    <a:lumMod val="40000"/>
                    <a:lumOff val="60000"/>
                  </a:schemeClr>
                </a:solidFill>
              </a:rPr>
              <a:t>). </a:t>
            </a:r>
          </a:p>
          <a:p>
            <a:pPr marL="57150" indent="-285750" algn="just" defTabSz="914400">
              <a:lnSpc>
                <a:spcPct val="90000"/>
              </a:lnSpc>
              <a:spcAft>
                <a:spcPts val="600"/>
              </a:spcAft>
              <a:buFont typeface="Wingdings" panose="05000000000000000000" pitchFamily="2" charset="2"/>
              <a:buChar char="q"/>
            </a:pPr>
            <a:r>
              <a:rPr lang="en-US" dirty="0">
                <a:solidFill>
                  <a:schemeClr val="accent2">
                    <a:lumMod val="40000"/>
                    <a:lumOff val="60000"/>
                  </a:schemeClr>
                </a:solidFill>
              </a:rPr>
              <a:t>As a result, the n-participant access structure can be broken down into a one-participant and a (n1)-participant access structure. We assume that each subgroup in Qua comprises at least two players without sacrificing generality.</a:t>
            </a:r>
          </a:p>
        </p:txBody>
      </p:sp>
    </p:spTree>
    <p:extLst>
      <p:ext uri="{BB962C8B-B14F-4D97-AF65-F5344CB8AC3E}">
        <p14:creationId xmlns:p14="http://schemas.microsoft.com/office/powerpoint/2010/main" val="326562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C413590B-CB36-47BC-B705-69813F7B5F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2" name="Picture 91">
            <a:extLst>
              <a:ext uri="{FF2B5EF4-FFF2-40B4-BE49-F238E27FC236}">
                <a16:creationId xmlns:a16="http://schemas.microsoft.com/office/drawing/2014/main" id="{D676F4B9-1E76-49E4-8A47-FBDCE00D43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94" name="Rectangle 93">
            <a:extLst>
              <a:ext uri="{FF2B5EF4-FFF2-40B4-BE49-F238E27FC236}">
                <a16:creationId xmlns:a16="http://schemas.microsoft.com/office/drawing/2014/main" id="{FF8A0554-081B-4FCD-B8AC-1F826E38F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06FFEE2-58A0-44A3-9892-24602A688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612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9CA411D-D82A-4BF1-878C-4C25F8C77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097" y="488844"/>
            <a:ext cx="3731895" cy="35260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BC017F9-4F6D-456E-A548-BEE89809B4E0}"/>
              </a:ext>
            </a:extLst>
          </p:cNvPr>
          <p:cNvPicPr>
            <a:picLocks noChangeAspect="1"/>
          </p:cNvPicPr>
          <p:nvPr/>
        </p:nvPicPr>
        <p:blipFill>
          <a:blip r:embed="rId4"/>
          <a:stretch>
            <a:fillRect/>
          </a:stretch>
        </p:blipFill>
        <p:spPr>
          <a:xfrm>
            <a:off x="618964" y="987308"/>
            <a:ext cx="3404405" cy="2527770"/>
          </a:xfrm>
          <a:prstGeom prst="rect">
            <a:avLst/>
          </a:prstGeom>
        </p:spPr>
      </p:pic>
      <p:sp>
        <p:nvSpPr>
          <p:cNvPr id="100" name="Round Single Corner Rectangle 15">
            <a:extLst>
              <a:ext uri="{FF2B5EF4-FFF2-40B4-BE49-F238E27FC236}">
                <a16:creationId xmlns:a16="http://schemas.microsoft.com/office/drawing/2014/main" id="{C9BB7D94-2C4A-4F0F-8933-E3276A899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8650" y="604977"/>
            <a:ext cx="1998359" cy="2223847"/>
          </a:xfrm>
          <a:prstGeom prst="round1Rect">
            <a:avLst>
              <a:gd name="adj" fmla="val 11295"/>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 Single Corner Rectangle 14">
            <a:extLst>
              <a:ext uri="{FF2B5EF4-FFF2-40B4-BE49-F238E27FC236}">
                <a16:creationId xmlns:a16="http://schemas.microsoft.com/office/drawing/2014/main" id="{2C166329-A912-4CA1-A632-89563D660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769673" y="4118455"/>
            <a:ext cx="2417253" cy="1840846"/>
          </a:xfrm>
          <a:prstGeom prst="round1Rect">
            <a:avLst>
              <a:gd name="adj" fmla="val 11295"/>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CFB54679-12EF-4E3F-B1F8-3750B8BD1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7795" y="2989690"/>
            <a:ext cx="3023953" cy="3388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49E7DD7B-7D8A-41B0-998E-8E1D7BC0CD62}"/>
              </a:ext>
            </a:extLst>
          </p:cNvPr>
          <p:cNvPicPr>
            <a:picLocks noChangeAspect="1"/>
          </p:cNvPicPr>
          <p:nvPr/>
        </p:nvPicPr>
        <p:blipFill>
          <a:blip r:embed="rId5"/>
          <a:stretch>
            <a:fillRect/>
          </a:stretch>
        </p:blipFill>
        <p:spPr>
          <a:xfrm>
            <a:off x="4712503" y="2861921"/>
            <a:ext cx="2318526" cy="3657966"/>
          </a:xfrm>
          <a:prstGeom prst="rect">
            <a:avLst/>
          </a:prstGeom>
        </p:spPr>
      </p:pic>
      <p:sp>
        <p:nvSpPr>
          <p:cNvPr id="5" name="TextBox 4">
            <a:extLst>
              <a:ext uri="{FF2B5EF4-FFF2-40B4-BE49-F238E27FC236}">
                <a16:creationId xmlns:a16="http://schemas.microsoft.com/office/drawing/2014/main" id="{78A230E9-CAFB-4D20-95D6-ACB65EC4ABB3}"/>
              </a:ext>
            </a:extLst>
          </p:cNvPr>
          <p:cNvSpPr txBox="1"/>
          <p:nvPr/>
        </p:nvSpPr>
        <p:spPr>
          <a:xfrm>
            <a:off x="6067203" y="321223"/>
            <a:ext cx="6006465" cy="1231106"/>
          </a:xfrm>
          <a:prstGeom prst="rect">
            <a:avLst/>
          </a:prstGeom>
          <a:noFill/>
        </p:spPr>
        <p:txBody>
          <a:bodyPr wrap="square">
            <a:spAutoFit/>
          </a:bodyPr>
          <a:lstStyle/>
          <a:p>
            <a:pPr algn="r">
              <a:spcAft>
                <a:spcPts val="600"/>
              </a:spcAft>
            </a:pPr>
            <a:r>
              <a:rPr lang="en-US" sz="2800" dirty="0">
                <a:solidFill>
                  <a:schemeClr val="accent2">
                    <a:lumMod val="40000"/>
                    <a:lumOff val="60000"/>
                  </a:schemeClr>
                </a:solidFill>
              </a:rPr>
              <a:t>Two-Out-of-Two Halftone VC Method</a:t>
            </a:r>
            <a:br>
              <a:rPr lang="en-US" dirty="0">
                <a:solidFill>
                  <a:schemeClr val="accent2">
                    <a:lumMod val="40000"/>
                    <a:lumOff val="60000"/>
                  </a:schemeClr>
                </a:solidFill>
              </a:rPr>
            </a:br>
            <a:endParaRPr lang="en-IN" dirty="0"/>
          </a:p>
        </p:txBody>
      </p:sp>
      <p:sp>
        <p:nvSpPr>
          <p:cNvPr id="28" name="TextBox 27">
            <a:extLst>
              <a:ext uri="{FF2B5EF4-FFF2-40B4-BE49-F238E27FC236}">
                <a16:creationId xmlns:a16="http://schemas.microsoft.com/office/drawing/2014/main" id="{9C1AF3CF-47EB-439F-83E3-D0427B3B0296}"/>
              </a:ext>
            </a:extLst>
          </p:cNvPr>
          <p:cNvSpPr txBox="1"/>
          <p:nvPr/>
        </p:nvSpPr>
        <p:spPr>
          <a:xfrm>
            <a:off x="7961247" y="1273340"/>
            <a:ext cx="4123004" cy="5016758"/>
          </a:xfrm>
          <a:prstGeom prst="rect">
            <a:avLst/>
          </a:prstGeom>
          <a:noFill/>
        </p:spPr>
        <p:txBody>
          <a:bodyPr wrap="square">
            <a:spAutoFit/>
          </a:bodyPr>
          <a:lstStyle/>
          <a:p>
            <a:pPr algn="just"/>
            <a:r>
              <a:rPr lang="en-IN" sz="1600" dirty="0">
                <a:solidFill>
                  <a:schemeClr val="accent2">
                    <a:lumMod val="40000"/>
                    <a:lumOff val="60000"/>
                  </a:schemeClr>
                </a:solidFill>
              </a:rPr>
              <a:t>A specific case of t-out-of-n schemes is the two-out-of-two visual threshold scheme. The hidden image can be recovered by participants in a qualified subset, but not by participants in a banned subset. The qualities of a t-out-of-n scheme, such as the requirements required for good contrast and the smallest possible pixel expansion. Despite the fact that the hidden image is in greyscale, shares are still made up of random binary patterns. In the proposed method, participant 1 is assigned a halftone image I obtained by applying any halftoning method to a grey level image GI, such as the error diffusion algorithm, and participant 2 is assigned its complementary image I, obtained by reversing all black/white pixels of I to white/black pixels.</a:t>
            </a:r>
          </a:p>
        </p:txBody>
      </p:sp>
    </p:spTree>
    <p:extLst>
      <p:ext uri="{BB962C8B-B14F-4D97-AF65-F5344CB8AC3E}">
        <p14:creationId xmlns:p14="http://schemas.microsoft.com/office/powerpoint/2010/main" val="170896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40B7-A2D9-4F58-844A-F64EA2AEDF9D}"/>
              </a:ext>
            </a:extLst>
          </p:cNvPr>
          <p:cNvSpPr>
            <a:spLocks noGrp="1"/>
          </p:cNvSpPr>
          <p:nvPr>
            <p:ph type="title"/>
          </p:nvPr>
        </p:nvSpPr>
        <p:spPr>
          <a:xfrm>
            <a:off x="0" y="1153758"/>
            <a:ext cx="5150196" cy="1600200"/>
          </a:xfrm>
        </p:spPr>
        <p:txBody>
          <a:bodyPr anchor="b">
            <a:normAutofit/>
          </a:bodyPr>
          <a:lstStyle/>
          <a:p>
            <a:pPr algn="l"/>
            <a:r>
              <a:rPr lang="en-US" sz="3200" dirty="0">
                <a:solidFill>
                  <a:schemeClr val="accent2">
                    <a:lumMod val="40000"/>
                    <a:lumOff val="60000"/>
                  </a:schemeClr>
                </a:solidFill>
              </a:rPr>
              <a:t>General Halftone VC</a:t>
            </a:r>
            <a:br>
              <a:rPr lang="en-US" sz="3200" dirty="0">
                <a:solidFill>
                  <a:schemeClr val="accent2">
                    <a:lumMod val="40000"/>
                    <a:lumOff val="60000"/>
                  </a:schemeClr>
                </a:solidFill>
              </a:rPr>
            </a:br>
            <a:endParaRPr lang="en-IN" sz="3200"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88140F9-65FA-4FB2-BDD3-938F8E2D0657}"/>
              </a:ext>
            </a:extLst>
          </p:cNvPr>
          <p:cNvSpPr>
            <a:spLocks noGrp="1"/>
          </p:cNvSpPr>
          <p:nvPr>
            <p:ph idx="1"/>
          </p:nvPr>
        </p:nvSpPr>
        <p:spPr>
          <a:xfrm>
            <a:off x="42826" y="2469348"/>
            <a:ext cx="4705350" cy="3854112"/>
          </a:xfrm>
        </p:spPr>
        <p:txBody>
          <a:bodyPr>
            <a:normAutofit/>
          </a:bodyPr>
          <a:lstStyle/>
          <a:p>
            <a:pPr algn="just">
              <a:buFont typeface="Wingdings" panose="05000000000000000000" pitchFamily="2" charset="2"/>
              <a:buChar char="q"/>
            </a:pPr>
            <a:r>
              <a:rPr lang="en-US" sz="1500" dirty="0">
                <a:solidFill>
                  <a:schemeClr val="accent2">
                    <a:lumMod val="40000"/>
                    <a:lumOff val="60000"/>
                  </a:schemeClr>
                </a:solidFill>
              </a:rPr>
              <a:t>The technique behind the two-out-of-two halftone visual threshold scheme is extended in this section to a scheme for an arbitrary access structure (</a:t>
            </a:r>
            <a:r>
              <a:rPr lang="en-US" sz="1500" dirty="0" err="1">
                <a:solidFill>
                  <a:schemeClr val="accent2">
                    <a:lumMod val="40000"/>
                    <a:lumOff val="60000"/>
                  </a:schemeClr>
                </a:solidFill>
              </a:rPr>
              <a:t>ΓQual,Γ</a:t>
            </a:r>
            <a:r>
              <a:rPr lang="en-US" sz="1500" dirty="0">
                <a:solidFill>
                  <a:schemeClr val="accent2">
                    <a:lumMod val="40000"/>
                    <a:lumOff val="60000"/>
                  </a:schemeClr>
                </a:solidFill>
              </a:rPr>
              <a:t> Forb), in which a secret binary image SI is hidden in n halftone shares.</a:t>
            </a:r>
          </a:p>
          <a:p>
            <a:pPr>
              <a:buFont typeface="Wingdings" panose="05000000000000000000" pitchFamily="2" charset="2"/>
              <a:buChar char="q"/>
            </a:pPr>
            <a:endParaRPr lang="en-US" sz="1500" dirty="0">
              <a:solidFill>
                <a:schemeClr val="accent2">
                  <a:lumMod val="40000"/>
                  <a:lumOff val="60000"/>
                </a:schemeClr>
              </a:solidFill>
            </a:endParaRPr>
          </a:p>
          <a:p>
            <a:pPr algn="just">
              <a:buFont typeface="Wingdings" panose="05000000000000000000" pitchFamily="2" charset="2"/>
              <a:buChar char="q"/>
            </a:pPr>
            <a:r>
              <a:rPr lang="en-US" sz="1500" dirty="0">
                <a:solidFill>
                  <a:schemeClr val="accent2">
                    <a:lumMod val="40000"/>
                    <a:lumOff val="60000"/>
                  </a:schemeClr>
                </a:solidFill>
              </a:rPr>
              <a:t> The scheme is divided into two phases: first, participants are assigned complementary pairs of images so that each qualified subset in </a:t>
            </a:r>
            <a:r>
              <a:rPr lang="en-US" sz="1500" dirty="0" err="1">
                <a:solidFill>
                  <a:schemeClr val="accent2">
                    <a:lumMod val="40000"/>
                    <a:lumOff val="60000"/>
                  </a:schemeClr>
                </a:solidFill>
              </a:rPr>
              <a:t>ΓQual</a:t>
            </a:r>
            <a:r>
              <a:rPr lang="en-US" sz="1500" dirty="0">
                <a:solidFill>
                  <a:schemeClr val="accent2">
                    <a:lumMod val="40000"/>
                    <a:lumOff val="60000"/>
                  </a:schemeClr>
                </a:solidFill>
              </a:rPr>
              <a:t> 1 contains at least one complementary pair of images; second, a secret pixel p is encoded into a Q1xQ2 halftone cell, and m(m VC and halftone VC, respectively, in each of the shares.</a:t>
            </a:r>
            <a:endParaRPr lang="en-IN" sz="1500" dirty="0">
              <a:solidFill>
                <a:schemeClr val="accent2">
                  <a:lumMod val="40000"/>
                  <a:lumOff val="60000"/>
                </a:schemeClr>
              </a:solidFill>
            </a:endParaRPr>
          </a:p>
        </p:txBody>
      </p:sp>
      <p:sp>
        <p:nvSpPr>
          <p:cNvPr id="9" name="Rectangle 8">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Top view of cubes connected with black lines">
            <a:extLst>
              <a:ext uri="{FF2B5EF4-FFF2-40B4-BE49-F238E27FC236}">
                <a16:creationId xmlns:a16="http://schemas.microsoft.com/office/drawing/2014/main" id="{7E902D85-CE04-0402-B9FA-92A51FE952E9}"/>
              </a:ext>
            </a:extLst>
          </p:cNvPr>
          <p:cNvPicPr>
            <a:picLocks noChangeAspect="1"/>
          </p:cNvPicPr>
          <p:nvPr/>
        </p:nvPicPr>
        <p:blipFill rotWithShape="1">
          <a:blip r:embed="rId2"/>
          <a:srcRect l="17298" r="7376"/>
          <a:stretch/>
        </p:blipFill>
        <p:spPr>
          <a:xfrm>
            <a:off x="5304147" y="10"/>
            <a:ext cx="6887853" cy="6857990"/>
          </a:xfrm>
          <a:prstGeom prst="rect">
            <a:avLst/>
          </a:prstGeom>
        </p:spPr>
      </p:pic>
    </p:spTree>
    <p:extLst>
      <p:ext uri="{BB962C8B-B14F-4D97-AF65-F5344CB8AC3E}">
        <p14:creationId xmlns:p14="http://schemas.microsoft.com/office/powerpoint/2010/main" val="422989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88" name="Picture 87">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90" name="Rectangle 8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FFB30C-36CB-4DCC-B4E1-2126F4D04229}"/>
              </a:ext>
            </a:extLst>
          </p:cNvPr>
          <p:cNvPicPr>
            <a:picLocks noChangeAspect="1"/>
          </p:cNvPicPr>
          <p:nvPr/>
        </p:nvPicPr>
        <p:blipFill rotWithShape="1">
          <a:blip r:embed="rId4">
            <a:alphaModFix amt="40000"/>
          </a:blip>
          <a:srcRect t="5698" b="10033"/>
          <a:stretch/>
        </p:blipFill>
        <p:spPr>
          <a:xfrm>
            <a:off x="20" y="10"/>
            <a:ext cx="12191980" cy="6857990"/>
          </a:xfrm>
          <a:prstGeom prst="rect">
            <a:avLst/>
          </a:prstGeom>
        </p:spPr>
      </p:pic>
      <p:sp>
        <p:nvSpPr>
          <p:cNvPr id="2" name="Title 1">
            <a:extLst>
              <a:ext uri="{FF2B5EF4-FFF2-40B4-BE49-F238E27FC236}">
                <a16:creationId xmlns:a16="http://schemas.microsoft.com/office/drawing/2014/main" id="{CB7E6A93-AB4D-4376-9165-2B891F9940EB}"/>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dirty="0">
                <a:solidFill>
                  <a:schemeClr val="accent2">
                    <a:lumMod val="60000"/>
                    <a:lumOff val="40000"/>
                  </a:schemeClr>
                </a:solidFill>
              </a:rPr>
              <a:t>Simulation</a:t>
            </a:r>
          </a:p>
        </p:txBody>
      </p:sp>
    </p:spTree>
    <p:extLst>
      <p:ext uri="{BB962C8B-B14F-4D97-AF65-F5344CB8AC3E}">
        <p14:creationId xmlns:p14="http://schemas.microsoft.com/office/powerpoint/2010/main" val="428729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FC54-BAC5-458C-9843-8B59FC991889}"/>
              </a:ext>
            </a:extLst>
          </p:cNvPr>
          <p:cNvSpPr>
            <a:spLocks noGrp="1"/>
          </p:cNvSpPr>
          <p:nvPr>
            <p:ph type="title"/>
          </p:nvPr>
        </p:nvSpPr>
        <p:spPr/>
        <p:txBody>
          <a:bodyPr/>
          <a:lstStyle/>
          <a:p>
            <a:r>
              <a:rPr lang="en-US" dirty="0">
                <a:solidFill>
                  <a:schemeClr val="accent2">
                    <a:lumMod val="60000"/>
                    <a:lumOff val="40000"/>
                  </a:schemeClr>
                </a:solidFill>
              </a:rPr>
              <a:t>What did I learn from this?</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B93ACB9C-4BE3-498E-9B93-D527AD798A03}"/>
              </a:ext>
            </a:extLst>
          </p:cNvPr>
          <p:cNvSpPr>
            <a:spLocks noGrp="1"/>
          </p:cNvSpPr>
          <p:nvPr>
            <p:ph idx="1"/>
          </p:nvPr>
        </p:nvSpPr>
        <p:spPr/>
        <p:txBody>
          <a:bodyPr>
            <a:normAutofit/>
          </a:bodyPr>
          <a:lstStyle/>
          <a:p>
            <a:pPr>
              <a:buFont typeface="Wingdings" panose="05000000000000000000" pitchFamily="2" charset="2"/>
              <a:buChar char="q"/>
            </a:pPr>
            <a:r>
              <a:rPr lang="en-IN" dirty="0">
                <a:solidFill>
                  <a:schemeClr val="accent2">
                    <a:lumMod val="60000"/>
                    <a:lumOff val="40000"/>
                  </a:schemeClr>
                </a:solidFill>
              </a:rPr>
              <a:t>Got the opportunity to know and research visual cryptography.</a:t>
            </a:r>
          </a:p>
          <a:p>
            <a:pPr>
              <a:buFont typeface="Wingdings" panose="05000000000000000000" pitchFamily="2" charset="2"/>
              <a:buChar char="q"/>
            </a:pPr>
            <a:r>
              <a:rPr lang="en-IN" dirty="0">
                <a:solidFill>
                  <a:schemeClr val="accent2">
                    <a:lumMod val="60000"/>
                    <a:lumOff val="40000"/>
                  </a:schemeClr>
                </a:solidFill>
              </a:rPr>
              <a:t>Read about halftone visual cryptography and the various ways in which it operates, namely Blue noise halftoning, digital halftoning, digital watermarking, error diffusion, secret sharing, steganography, visual cryptography. </a:t>
            </a:r>
          </a:p>
          <a:p>
            <a:pPr>
              <a:buFont typeface="Wingdings" panose="05000000000000000000" pitchFamily="2" charset="2"/>
              <a:buChar char="q"/>
            </a:pPr>
            <a:r>
              <a:rPr lang="en-IN" dirty="0">
                <a:solidFill>
                  <a:schemeClr val="accent2">
                    <a:lumMod val="60000"/>
                    <a:lumOff val="40000"/>
                  </a:schemeClr>
                </a:solidFill>
              </a:rPr>
              <a:t>Read more on CMY </a:t>
            </a:r>
            <a:r>
              <a:rPr lang="en-IN" dirty="0" err="1">
                <a:solidFill>
                  <a:schemeClr val="accent2">
                    <a:lumMod val="60000"/>
                    <a:lumOff val="40000"/>
                  </a:schemeClr>
                </a:solidFill>
              </a:rPr>
              <a:t>color</a:t>
            </a:r>
            <a:r>
              <a:rPr lang="en-IN" dirty="0">
                <a:solidFill>
                  <a:schemeClr val="accent2">
                    <a:lumMod val="60000"/>
                    <a:lumOff val="40000"/>
                  </a:schemeClr>
                </a:solidFill>
              </a:rPr>
              <a:t> spaced-based visual cryptography scheme for secret sharing of data. </a:t>
            </a:r>
          </a:p>
          <a:p>
            <a:pPr>
              <a:buFont typeface="Wingdings" panose="05000000000000000000" pitchFamily="2" charset="2"/>
              <a:buChar char="§"/>
            </a:pPr>
            <a:r>
              <a:rPr lang="en-US" sz="1900" b="1" dirty="0">
                <a:solidFill>
                  <a:srgbClr val="0070C0"/>
                </a:solidFill>
                <a:hlinkClick r:id="rId2">
                  <a:extLst>
                    <a:ext uri="{A12FA001-AC4F-418D-AE19-62706E023703}">
                      <ahyp:hlinkClr xmlns:ahyp="http://schemas.microsoft.com/office/drawing/2018/hyperlinkcolor" val="tx"/>
                    </a:ext>
                  </a:extLst>
                </a:hlinkClick>
              </a:rPr>
              <a:t>https://ieeexplore.ieee.org/abstract/document/1658106</a:t>
            </a:r>
            <a:endParaRPr lang="en-US" sz="1900" b="1" dirty="0">
              <a:solidFill>
                <a:srgbClr val="0070C0"/>
              </a:solidFill>
            </a:endParaRPr>
          </a:p>
          <a:p>
            <a:pPr>
              <a:buFont typeface="Wingdings" panose="05000000000000000000" pitchFamily="2" charset="2"/>
              <a:buChar char="§"/>
            </a:pPr>
            <a:r>
              <a:rPr lang="en-US" sz="1900" b="1" dirty="0">
                <a:solidFill>
                  <a:srgbClr val="0070C0"/>
                </a:solidFill>
                <a:hlinkClick r:id="rId3">
                  <a:extLst>
                    <a:ext uri="{A12FA001-AC4F-418D-AE19-62706E023703}">
                      <ahyp:hlinkClr xmlns:ahyp="http://schemas.microsoft.com/office/drawing/2018/hyperlinkcolor" val="tx"/>
                    </a:ext>
                  </a:extLst>
                </a:hlinkClick>
              </a:rPr>
              <a:t>https://github.com/anushka23g/Half-Tone-Visual-Cryptography</a:t>
            </a:r>
            <a:endParaRPr lang="en-US" sz="1900" b="1" dirty="0">
              <a:solidFill>
                <a:srgbClr val="0070C0"/>
              </a:solidFill>
            </a:endParaRPr>
          </a:p>
          <a:p>
            <a:pPr marL="0" indent="0">
              <a:buNone/>
            </a:pPr>
            <a:endParaRPr lang="en-US" b="1" u="sng" dirty="0">
              <a:solidFill>
                <a:srgbClr val="0070C0"/>
              </a:solidFill>
            </a:endParaRPr>
          </a:p>
        </p:txBody>
      </p:sp>
    </p:spTree>
    <p:extLst>
      <p:ext uri="{BB962C8B-B14F-4D97-AF65-F5344CB8AC3E}">
        <p14:creationId xmlns:p14="http://schemas.microsoft.com/office/powerpoint/2010/main" val="251834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76FB-8B02-4A27-9B15-D48D98F019CF}"/>
              </a:ext>
            </a:extLst>
          </p:cNvPr>
          <p:cNvSpPr>
            <a:spLocks noGrp="1"/>
          </p:cNvSpPr>
          <p:nvPr>
            <p:ph type="title"/>
          </p:nvPr>
        </p:nvSpPr>
        <p:spPr/>
        <p:txBody>
          <a:bodyPr/>
          <a:lstStyle/>
          <a:p>
            <a:r>
              <a:rPr lang="en-US" dirty="0">
                <a:solidFill>
                  <a:schemeClr val="accent2">
                    <a:lumMod val="40000"/>
                    <a:lumOff val="60000"/>
                  </a:schemeClr>
                </a:solidFill>
              </a:rPr>
              <a:t>Conclusion</a:t>
            </a:r>
            <a:endParaRPr lang="en-IN"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4FDA26A-B70D-464D-86A3-D67C5EEE2396}"/>
              </a:ext>
            </a:extLst>
          </p:cNvPr>
          <p:cNvSpPr>
            <a:spLocks noGrp="1"/>
          </p:cNvSpPr>
          <p:nvPr>
            <p:ph idx="1"/>
          </p:nvPr>
        </p:nvSpPr>
        <p:spPr>
          <a:xfrm>
            <a:off x="685800" y="1965960"/>
            <a:ext cx="10820400" cy="4225290"/>
          </a:xfrm>
        </p:spPr>
        <p:txBody>
          <a:bodyPr>
            <a:normAutofit fontScale="92500" lnSpcReduction="20000"/>
          </a:bodyPr>
          <a:lstStyle/>
          <a:p>
            <a:pPr algn="just">
              <a:buFont typeface="Wingdings" panose="05000000000000000000" pitchFamily="2" charset="2"/>
              <a:buChar char="q"/>
            </a:pPr>
            <a:r>
              <a:rPr lang="en-US" dirty="0">
                <a:solidFill>
                  <a:schemeClr val="accent2">
                    <a:lumMod val="40000"/>
                    <a:lumOff val="60000"/>
                  </a:schemeClr>
                </a:solidFill>
              </a:rPr>
              <a:t>Visual cryptography was originally designed for only binary images, but it has recently been applied to grayscale and color images. One way is to breakdown a color image into Cyan, Magenta, Yellow, and Black. </a:t>
            </a:r>
          </a:p>
          <a:p>
            <a:pPr algn="just">
              <a:buFont typeface="Wingdings" panose="05000000000000000000" pitchFamily="2" charset="2"/>
              <a:buChar char="q"/>
            </a:pPr>
            <a:endParaRPr lang="en-US" dirty="0">
              <a:solidFill>
                <a:schemeClr val="accent2">
                  <a:lumMod val="40000"/>
                  <a:lumOff val="60000"/>
                </a:schemeClr>
              </a:solidFill>
            </a:endParaRPr>
          </a:p>
          <a:p>
            <a:pPr algn="just">
              <a:buFont typeface="Wingdings" panose="05000000000000000000" pitchFamily="2" charset="2"/>
              <a:buChar char="q"/>
            </a:pPr>
            <a:r>
              <a:rPr lang="en-US" dirty="0">
                <a:solidFill>
                  <a:schemeClr val="accent2">
                    <a:lumMod val="40000"/>
                    <a:lumOff val="60000"/>
                  </a:schemeClr>
                </a:solidFill>
              </a:rPr>
              <a:t>Halftone conversions were applied for each of the monotone photos using the first three images. To create the three shares, closest neighbor interpolation is used. Finally, to create the output image file, join the three shares.</a:t>
            </a:r>
          </a:p>
          <a:p>
            <a:pPr algn="just">
              <a:buFont typeface="Wingdings" panose="05000000000000000000" pitchFamily="2" charset="2"/>
              <a:buChar char="q"/>
            </a:pPr>
            <a:r>
              <a:rPr lang="en-US" dirty="0">
                <a:solidFill>
                  <a:schemeClr val="accent2">
                    <a:lumMod val="40000"/>
                    <a:lumOff val="60000"/>
                  </a:schemeClr>
                </a:solidFill>
              </a:rPr>
              <a:t>In contrast to almost all studies and theories of visual cryptography, which focus on binary pictures or images, we used Floyd and Steinberg's halftoning algorithm and color decomposition to key out the framework that can deal with color visual cryptography.</a:t>
            </a:r>
          </a:p>
          <a:p>
            <a:pPr algn="just">
              <a:buFont typeface="Wingdings" panose="05000000000000000000" pitchFamily="2" charset="2"/>
              <a:buChar char="q"/>
            </a:pPr>
            <a:r>
              <a:rPr lang="en-US" dirty="0">
                <a:solidFill>
                  <a:schemeClr val="accent2">
                    <a:lumMod val="40000"/>
                    <a:lumOff val="60000"/>
                  </a:schemeClr>
                </a:solidFill>
              </a:rPr>
              <a:t> According to color disintegration theories, each individual color on a colored picture can be fragmented into three main colors: Cyan, Magenta, and Yellow. A gray-scale image is metamorphosed into a binary image using halftone technology, which is suitable for visual cryptography.</a:t>
            </a:r>
            <a:endParaRPr lang="en-IN" dirty="0">
              <a:solidFill>
                <a:schemeClr val="accent2">
                  <a:lumMod val="40000"/>
                  <a:lumOff val="60000"/>
                </a:schemeClr>
              </a:solidFill>
            </a:endParaRPr>
          </a:p>
        </p:txBody>
      </p:sp>
    </p:spTree>
    <p:extLst>
      <p:ext uri="{BB962C8B-B14F-4D97-AF65-F5344CB8AC3E}">
        <p14:creationId xmlns:p14="http://schemas.microsoft.com/office/powerpoint/2010/main" val="79176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DDC7-863E-48A7-9BD5-BE51527157CC}"/>
              </a:ext>
            </a:extLst>
          </p:cNvPr>
          <p:cNvSpPr>
            <a:spLocks noGrp="1"/>
          </p:cNvSpPr>
          <p:nvPr>
            <p:ph type="title"/>
          </p:nvPr>
        </p:nvSpPr>
        <p:spPr>
          <a:xfrm>
            <a:off x="2763774" y="960316"/>
            <a:ext cx="8610600" cy="1293028"/>
          </a:xfrm>
        </p:spPr>
        <p:txBody>
          <a:bodyPr/>
          <a:lstStyle/>
          <a:p>
            <a:r>
              <a:rPr lang="en-US" dirty="0">
                <a:solidFill>
                  <a:schemeClr val="accent2">
                    <a:lumMod val="40000"/>
                    <a:lumOff val="60000"/>
                  </a:schemeClr>
                </a:solidFill>
              </a:rPr>
              <a:t>About the Authors</a:t>
            </a:r>
            <a:endParaRPr lang="en-IN" dirty="0">
              <a:solidFill>
                <a:schemeClr val="accent2">
                  <a:lumMod val="40000"/>
                  <a:lumOff val="60000"/>
                </a:schemeClr>
              </a:solidFill>
            </a:endParaRPr>
          </a:p>
        </p:txBody>
      </p:sp>
      <p:graphicFrame>
        <p:nvGraphicFramePr>
          <p:cNvPr id="5" name="Content Placeholder 2">
            <a:extLst>
              <a:ext uri="{FF2B5EF4-FFF2-40B4-BE49-F238E27FC236}">
                <a16:creationId xmlns:a16="http://schemas.microsoft.com/office/drawing/2014/main" id="{DE2441E0-DED8-235A-65B0-4C8AB53F2D6E}"/>
              </a:ext>
            </a:extLst>
          </p:cNvPr>
          <p:cNvGraphicFramePr>
            <a:graphicFrameLocks noGrp="1"/>
          </p:cNvGraphicFramePr>
          <p:nvPr>
            <p:ph idx="1"/>
            <p:extLst>
              <p:ext uri="{D42A27DB-BD31-4B8C-83A1-F6EECF244321}">
                <p14:modId xmlns:p14="http://schemas.microsoft.com/office/powerpoint/2010/main" val="4137164431"/>
              </p:ext>
            </p:extLst>
          </p:nvPr>
        </p:nvGraphicFramePr>
        <p:xfrm>
          <a:off x="954786" y="2145693"/>
          <a:ext cx="10282428"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91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73" name="Picture 72">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6146" name="Picture 2" descr="Protecting Your Data &amp; How Different Types of Encryption Are Used">
            <a:extLst>
              <a:ext uri="{FF2B5EF4-FFF2-40B4-BE49-F238E27FC236}">
                <a16:creationId xmlns:a16="http://schemas.microsoft.com/office/drawing/2014/main" id="{60A35A7E-3FDD-4021-BE6B-3795B2B65FA0}"/>
              </a:ext>
            </a:extLst>
          </p:cNvPr>
          <p:cNvPicPr>
            <a:picLocks noChangeAspect="1" noChangeArrowheads="1"/>
          </p:cNvPicPr>
          <p:nvPr/>
        </p:nvPicPr>
        <p:blipFill rotWithShape="1">
          <a:blip r:embed="rId4">
            <a:alphaModFix amt="40000"/>
            <a:extLst>
              <a:ext uri="{28A0092B-C50C-407E-A947-70E740481C1C}">
                <a14:useLocalDpi xmlns:a14="http://schemas.microsoft.com/office/drawing/2010/main" val="0"/>
              </a:ext>
            </a:extLst>
          </a:blip>
          <a:srcRect l="5500" r="145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6F4580-44FA-458F-AB80-5D6F4543AB22}"/>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solidFill>
                  <a:schemeClr val="accent2">
                    <a:lumMod val="40000"/>
                    <a:lumOff val="60000"/>
                  </a:schemeClr>
                </a:solidFill>
              </a:rPr>
              <a:t>Thank you!</a:t>
            </a:r>
          </a:p>
        </p:txBody>
      </p:sp>
    </p:spTree>
    <p:extLst>
      <p:ext uri="{BB962C8B-B14F-4D97-AF65-F5344CB8AC3E}">
        <p14:creationId xmlns:p14="http://schemas.microsoft.com/office/powerpoint/2010/main" val="224144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DA95-0FCE-48B2-A4A1-7DE2617550D5}"/>
              </a:ext>
            </a:extLst>
          </p:cNvPr>
          <p:cNvSpPr>
            <a:spLocks noGrp="1"/>
          </p:cNvSpPr>
          <p:nvPr>
            <p:ph type="title"/>
          </p:nvPr>
        </p:nvSpPr>
        <p:spPr>
          <a:xfrm>
            <a:off x="3100821" y="373899"/>
            <a:ext cx="8610600" cy="1293028"/>
          </a:xfrm>
        </p:spPr>
        <p:txBody>
          <a:bodyPr/>
          <a:lstStyle/>
          <a:p>
            <a:r>
              <a:rPr lang="en-US" dirty="0"/>
              <a:t>Agenda</a:t>
            </a:r>
            <a:endParaRPr lang="en-IN" dirty="0"/>
          </a:p>
        </p:txBody>
      </p:sp>
      <p:graphicFrame>
        <p:nvGraphicFramePr>
          <p:cNvPr id="5" name="Content Placeholder 2">
            <a:extLst>
              <a:ext uri="{FF2B5EF4-FFF2-40B4-BE49-F238E27FC236}">
                <a16:creationId xmlns:a16="http://schemas.microsoft.com/office/drawing/2014/main" id="{66CB6525-E6D8-6C9E-9328-27A8C808EFBA}"/>
              </a:ext>
            </a:extLst>
          </p:cNvPr>
          <p:cNvGraphicFramePr>
            <a:graphicFrameLocks noGrp="1"/>
          </p:cNvGraphicFramePr>
          <p:nvPr>
            <p:ph idx="1"/>
            <p:extLst>
              <p:ext uri="{D42A27DB-BD31-4B8C-83A1-F6EECF244321}">
                <p14:modId xmlns:p14="http://schemas.microsoft.com/office/powerpoint/2010/main" val="4150340302"/>
              </p:ext>
            </p:extLst>
          </p:nvPr>
        </p:nvGraphicFramePr>
        <p:xfrm>
          <a:off x="157162" y="1433824"/>
          <a:ext cx="11877675" cy="5947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914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66B9-97D8-44A3-ADD2-CD511F5FC89C}"/>
              </a:ext>
            </a:extLst>
          </p:cNvPr>
          <p:cNvSpPr>
            <a:spLocks noGrp="1"/>
          </p:cNvSpPr>
          <p:nvPr>
            <p:ph type="title"/>
          </p:nvPr>
        </p:nvSpPr>
        <p:spPr/>
        <p:txBody>
          <a:bodyPr/>
          <a:lstStyle/>
          <a:p>
            <a:r>
              <a:rPr lang="en-US" dirty="0" err="1">
                <a:solidFill>
                  <a:schemeClr val="accent2">
                    <a:lumMod val="40000"/>
                    <a:lumOff val="60000"/>
                  </a:schemeClr>
                </a:solidFill>
              </a:rPr>
              <a:t>ABstract</a:t>
            </a:r>
            <a:endParaRPr lang="en-IN"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4E015D2F-5E25-46FC-A8A8-965431830D21}"/>
              </a:ext>
            </a:extLst>
          </p:cNvPr>
          <p:cNvSpPr>
            <a:spLocks noGrp="1"/>
          </p:cNvSpPr>
          <p:nvPr>
            <p:ph idx="1"/>
          </p:nvPr>
        </p:nvSpPr>
        <p:spPr>
          <a:xfrm>
            <a:off x="219075" y="1889760"/>
            <a:ext cx="11287125" cy="4024125"/>
          </a:xfrm>
        </p:spPr>
        <p:txBody>
          <a:bodyPr>
            <a:normAutofit fontScale="92500" lnSpcReduction="10000"/>
          </a:bodyPr>
          <a:lstStyle/>
          <a:p>
            <a:pPr algn="just">
              <a:buFont typeface="Wingdings" panose="05000000000000000000" pitchFamily="2" charset="2"/>
              <a:buChar char="q"/>
            </a:pPr>
            <a:r>
              <a:rPr lang="en-US" b="0" i="0" dirty="0">
                <a:solidFill>
                  <a:schemeClr val="accent2">
                    <a:lumMod val="40000"/>
                    <a:lumOff val="60000"/>
                  </a:schemeClr>
                </a:solidFill>
                <a:effectLst/>
              </a:rPr>
              <a:t>Visual cryptography encodes a secret binary image (SI) into n shares of random binary patterns. If the shares are xeroxed onto transparencies, the secret image can be visually decoded by superimposing a qualified subset of transparencies, but no secret information can be obtained from the superposition of a forbidden subset. </a:t>
            </a:r>
          </a:p>
          <a:p>
            <a:pPr algn="just">
              <a:buFont typeface="Wingdings" panose="05000000000000000000" pitchFamily="2" charset="2"/>
              <a:buChar char="q"/>
            </a:pPr>
            <a:r>
              <a:rPr lang="en-US" b="0" i="0" dirty="0">
                <a:solidFill>
                  <a:schemeClr val="accent2">
                    <a:lumMod val="40000"/>
                    <a:lumOff val="60000"/>
                  </a:schemeClr>
                </a:solidFill>
                <a:effectLst/>
              </a:rPr>
              <a:t>The binary patterns of the n shares, however, have no visual meaning and hinder the objectives of visual cryptography. </a:t>
            </a:r>
          </a:p>
          <a:p>
            <a:pPr algn="just">
              <a:buFont typeface="Wingdings" panose="05000000000000000000" pitchFamily="2" charset="2"/>
              <a:buChar char="q"/>
            </a:pPr>
            <a:r>
              <a:rPr lang="en-US" b="0" i="0" dirty="0">
                <a:solidFill>
                  <a:schemeClr val="accent2">
                    <a:lumMod val="40000"/>
                    <a:lumOff val="60000"/>
                  </a:schemeClr>
                </a:solidFill>
                <a:effectLst/>
              </a:rPr>
              <a:t>In this paper, a novel technique named halftone visual cryptography is proposed to achieve visual cryptography via halftoning. Based on the blue-noise dithering principles, the proposed method utilizes the void and cluster algorithm to encode a secret binary image into n halftone shares (images) carrying significant visual information. </a:t>
            </a:r>
          </a:p>
          <a:p>
            <a:pPr algn="just">
              <a:buFont typeface="Wingdings" panose="05000000000000000000" pitchFamily="2" charset="2"/>
              <a:buChar char="q"/>
            </a:pPr>
            <a:r>
              <a:rPr lang="en-US" b="0" i="0" dirty="0">
                <a:solidFill>
                  <a:schemeClr val="accent2">
                    <a:lumMod val="40000"/>
                    <a:lumOff val="60000"/>
                  </a:schemeClr>
                </a:solidFill>
                <a:effectLst/>
              </a:rPr>
              <a:t>The simulation shows that the visual quality of the obtained halftone shares are observably better than that attained by any available visual cryptography method known to date.</a:t>
            </a:r>
            <a:endParaRPr lang="en-IN" dirty="0">
              <a:solidFill>
                <a:schemeClr val="accent2">
                  <a:lumMod val="40000"/>
                  <a:lumOff val="60000"/>
                </a:schemeClr>
              </a:solidFill>
            </a:endParaRPr>
          </a:p>
        </p:txBody>
      </p:sp>
    </p:spTree>
    <p:extLst>
      <p:ext uri="{BB962C8B-B14F-4D97-AF65-F5344CB8AC3E}">
        <p14:creationId xmlns:p14="http://schemas.microsoft.com/office/powerpoint/2010/main" val="239665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FF07-7E64-49A1-B844-2C2FCA8A89FE}"/>
              </a:ext>
            </a:extLst>
          </p:cNvPr>
          <p:cNvSpPr>
            <a:spLocks noGrp="1"/>
          </p:cNvSpPr>
          <p:nvPr>
            <p:ph type="title"/>
          </p:nvPr>
        </p:nvSpPr>
        <p:spPr/>
        <p:txBody>
          <a:bodyPr/>
          <a:lstStyle/>
          <a:p>
            <a:r>
              <a:rPr lang="en-US" dirty="0">
                <a:solidFill>
                  <a:schemeClr val="accent2">
                    <a:lumMod val="40000"/>
                    <a:lumOff val="60000"/>
                  </a:schemeClr>
                </a:solidFill>
              </a:rPr>
              <a:t>Introduction</a:t>
            </a:r>
            <a:endParaRPr lang="en-IN" dirty="0">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3116EFAA-6E83-4E56-860A-21AC9DC98D85}"/>
              </a:ext>
            </a:extLst>
          </p:cNvPr>
          <p:cNvSpPr>
            <a:spLocks noGrp="1"/>
          </p:cNvSpPr>
          <p:nvPr>
            <p:ph idx="1"/>
          </p:nvPr>
        </p:nvSpPr>
        <p:spPr>
          <a:xfrm>
            <a:off x="685800" y="1851660"/>
            <a:ext cx="10820400" cy="4024125"/>
          </a:xfrm>
        </p:spPr>
        <p:txBody>
          <a:bodyPr>
            <a:normAutofit fontScale="92500" lnSpcReduction="10000"/>
          </a:bodyPr>
          <a:lstStyle/>
          <a:p>
            <a:pPr algn="just"/>
            <a:r>
              <a:rPr lang="en-US" dirty="0">
                <a:solidFill>
                  <a:schemeClr val="accent2">
                    <a:lumMod val="40000"/>
                    <a:lumOff val="60000"/>
                  </a:schemeClr>
                </a:solidFill>
              </a:rPr>
              <a:t>Individuals' handling and protecting information against attacks has become increasingly vital in today's environment. As a result, researchers are developing new strategies to protect data against unauthorized access. </a:t>
            </a:r>
          </a:p>
          <a:p>
            <a:pPr algn="just"/>
            <a:r>
              <a:rPr lang="en-US" dirty="0">
                <a:solidFill>
                  <a:schemeClr val="accent2">
                    <a:lumMod val="40000"/>
                    <a:lumOff val="60000"/>
                  </a:schemeClr>
                </a:solidFill>
              </a:rPr>
              <a:t>Various cryptographic techniques have been discovered, with many more to come. In this study, we will look at Visual Cryptography, a more advanced approach to information concealment. Visual cryptography is a type of encryption that uses visuals to conceal information.</a:t>
            </a:r>
          </a:p>
          <a:p>
            <a:pPr algn="just"/>
            <a:r>
              <a:rPr lang="en-US" dirty="0">
                <a:solidFill>
                  <a:schemeClr val="accent2">
                    <a:lumMod val="40000"/>
                    <a:lumOff val="60000"/>
                  </a:schemeClr>
                </a:solidFill>
              </a:rPr>
              <a:t>If the correct picture key is employed, the encrypted image can be deciphered by the human eye. We can encrypt visual information (images, text, etc.) using this cryptographic technology so that the human visual system can decrypt the encrypted data without using computers.</a:t>
            </a:r>
          </a:p>
          <a:p>
            <a:pPr algn="just"/>
            <a:r>
              <a:rPr lang="en-US" dirty="0">
                <a:solidFill>
                  <a:schemeClr val="accent2">
                    <a:lumMod val="40000"/>
                    <a:lumOff val="60000"/>
                  </a:schemeClr>
                </a:solidFill>
              </a:rPr>
              <a:t>A secret image is turned into many sharing images in visual cryptography. These visuals are meaningful, but they are loud or distorted. The original hidden image can be revealed by combining these share images.</a:t>
            </a:r>
            <a:endParaRPr lang="en-IN" dirty="0">
              <a:solidFill>
                <a:schemeClr val="accent2">
                  <a:lumMod val="40000"/>
                  <a:lumOff val="60000"/>
                </a:schemeClr>
              </a:solidFill>
            </a:endParaRPr>
          </a:p>
        </p:txBody>
      </p:sp>
    </p:spTree>
    <p:extLst>
      <p:ext uri="{BB962C8B-B14F-4D97-AF65-F5344CB8AC3E}">
        <p14:creationId xmlns:p14="http://schemas.microsoft.com/office/powerpoint/2010/main" val="366341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F15F-CF8E-4536-9D7D-42BE6963AF78}"/>
              </a:ext>
            </a:extLst>
          </p:cNvPr>
          <p:cNvSpPr>
            <a:spLocks noGrp="1"/>
          </p:cNvSpPr>
          <p:nvPr>
            <p:ph type="title"/>
          </p:nvPr>
        </p:nvSpPr>
        <p:spPr>
          <a:xfrm>
            <a:off x="944395" y="1947038"/>
            <a:ext cx="3165920" cy="2192426"/>
          </a:xfrm>
        </p:spPr>
        <p:txBody>
          <a:bodyPr vert="horz" lIns="91440" tIns="45720" rIns="91440" bIns="45720" rtlCol="0" anchor="ctr">
            <a:normAutofit/>
          </a:bodyPr>
          <a:lstStyle/>
          <a:p>
            <a:r>
              <a:rPr lang="en-US" sz="2800" dirty="0">
                <a:solidFill>
                  <a:schemeClr val="accent2">
                    <a:lumMod val="40000"/>
                    <a:lumOff val="60000"/>
                  </a:schemeClr>
                </a:solidFill>
              </a:rPr>
              <a:t>Visual Cryptography</a:t>
            </a:r>
          </a:p>
        </p:txBody>
      </p:sp>
      <p:pic>
        <p:nvPicPr>
          <p:cNvPr id="5" name="Content Placeholder 4" descr="Diagram&#10;&#10;Description automatically generated with low confidence">
            <a:extLst>
              <a:ext uri="{FF2B5EF4-FFF2-40B4-BE49-F238E27FC236}">
                <a16:creationId xmlns:a16="http://schemas.microsoft.com/office/drawing/2014/main" id="{4716CB59-84A9-48A7-8180-1E0C97738109}"/>
              </a:ext>
            </a:extLst>
          </p:cNvPr>
          <p:cNvPicPr>
            <a:picLocks noGrp="1" noChangeAspect="1"/>
          </p:cNvPicPr>
          <p:nvPr>
            <p:ph idx="1"/>
          </p:nvPr>
        </p:nvPicPr>
        <p:blipFill>
          <a:blip r:embed="rId2"/>
          <a:stretch>
            <a:fillRect/>
          </a:stretch>
        </p:blipFill>
        <p:spPr>
          <a:xfrm>
            <a:off x="890295" y="435929"/>
            <a:ext cx="3274119" cy="2192425"/>
          </a:xfrm>
        </p:spPr>
      </p:pic>
      <p:sp>
        <p:nvSpPr>
          <p:cNvPr id="9" name="TextBox 8">
            <a:extLst>
              <a:ext uri="{FF2B5EF4-FFF2-40B4-BE49-F238E27FC236}">
                <a16:creationId xmlns:a16="http://schemas.microsoft.com/office/drawing/2014/main" id="{424A078A-784D-48DB-B04A-791A9654613C}"/>
              </a:ext>
            </a:extLst>
          </p:cNvPr>
          <p:cNvSpPr txBox="1"/>
          <p:nvPr/>
        </p:nvSpPr>
        <p:spPr>
          <a:xfrm>
            <a:off x="4271376" y="508014"/>
            <a:ext cx="7503621" cy="3633585"/>
          </a:xfrm>
          <a:prstGeom prst="rect">
            <a:avLst/>
          </a:prstGeom>
        </p:spPr>
        <p:txBody>
          <a:bodyPr vert="horz" lIns="91440" tIns="45720" rIns="91440" bIns="45720" rtlCol="0" anchor="ctr">
            <a:normAutofit/>
          </a:bodyPr>
          <a:lstStyle/>
          <a:p>
            <a:pPr marL="400050" indent="-342900" algn="just" defTabSz="914400">
              <a:lnSpc>
                <a:spcPct val="90000"/>
              </a:lnSpc>
              <a:spcAft>
                <a:spcPts val="600"/>
              </a:spcAft>
              <a:buFont typeface="Wingdings" panose="05000000000000000000" pitchFamily="2" charset="2"/>
              <a:buChar char="q"/>
            </a:pPr>
            <a:r>
              <a:rPr lang="en-US" sz="2000" dirty="0">
                <a:solidFill>
                  <a:schemeClr val="accent2">
                    <a:lumMod val="40000"/>
                    <a:lumOff val="60000"/>
                  </a:schemeClr>
                </a:solidFill>
              </a:rPr>
              <a:t>Moni </a:t>
            </a:r>
            <a:r>
              <a:rPr lang="en-US" sz="2000" dirty="0" err="1">
                <a:solidFill>
                  <a:schemeClr val="accent2">
                    <a:lumMod val="40000"/>
                    <a:lumOff val="60000"/>
                  </a:schemeClr>
                </a:solidFill>
              </a:rPr>
              <a:t>Naor</a:t>
            </a:r>
            <a:r>
              <a:rPr lang="en-US" sz="2000" dirty="0">
                <a:solidFill>
                  <a:schemeClr val="accent2">
                    <a:lumMod val="40000"/>
                    <a:lumOff val="60000"/>
                  </a:schemeClr>
                </a:solidFill>
              </a:rPr>
              <a:t> and Adi Shamir were the first to develop the concept of visual cryptography in 1994. They devised an entirely new and secure technique of sharing secrets.</a:t>
            </a:r>
          </a:p>
          <a:p>
            <a:pPr marL="400050" indent="-342900" algn="just" defTabSz="914400">
              <a:lnSpc>
                <a:spcPct val="90000"/>
              </a:lnSpc>
              <a:spcAft>
                <a:spcPts val="600"/>
              </a:spcAft>
              <a:buFont typeface="Wingdings" panose="05000000000000000000" pitchFamily="2" charset="2"/>
              <a:buChar char="q"/>
            </a:pPr>
            <a:r>
              <a:rPr lang="en-US" sz="2000" dirty="0">
                <a:solidFill>
                  <a:schemeClr val="accent2">
                    <a:lumMod val="40000"/>
                    <a:lumOff val="60000"/>
                  </a:schemeClr>
                </a:solidFill>
              </a:rPr>
              <a:t>They claim that during the encryption step, a hidden image can be divided into n shares. And, in order to rebuild the secret image, a person must hold all n shares when decrypting.</a:t>
            </a:r>
          </a:p>
        </p:txBody>
      </p:sp>
      <p:sp>
        <p:nvSpPr>
          <p:cNvPr id="13" name="TextBox 12">
            <a:extLst>
              <a:ext uri="{FF2B5EF4-FFF2-40B4-BE49-F238E27FC236}">
                <a16:creationId xmlns:a16="http://schemas.microsoft.com/office/drawing/2014/main" id="{C9917683-7059-4438-AACF-BE7C334FE6BB}"/>
              </a:ext>
            </a:extLst>
          </p:cNvPr>
          <p:cNvSpPr txBox="1"/>
          <p:nvPr/>
        </p:nvSpPr>
        <p:spPr>
          <a:xfrm>
            <a:off x="4331652" y="3429000"/>
            <a:ext cx="7383067" cy="1831271"/>
          </a:xfrm>
          <a:prstGeom prst="rect">
            <a:avLst/>
          </a:prstGeom>
          <a:noFill/>
        </p:spPr>
        <p:txBody>
          <a:bodyPr wrap="square">
            <a:spAutoFit/>
          </a:bodyPr>
          <a:lstStyle/>
          <a:p>
            <a:pPr marL="285750" indent="-285750" algn="just">
              <a:spcAft>
                <a:spcPts val="600"/>
              </a:spcAft>
              <a:buFont typeface="Wingdings" panose="05000000000000000000" pitchFamily="2" charset="2"/>
              <a:buChar char="q"/>
            </a:pPr>
            <a:r>
              <a:rPr lang="en-IN" dirty="0">
                <a:solidFill>
                  <a:schemeClr val="accent2">
                    <a:lumMod val="40000"/>
                    <a:lumOff val="60000"/>
                  </a:schemeClr>
                </a:solidFill>
              </a:rPr>
              <a:t>A secret binary image (SI) is cryptographically encoded into n shares of random binary patterns in a t-out-of-n scheme of VC.</a:t>
            </a:r>
          </a:p>
          <a:p>
            <a:pPr marL="285750" indent="-285750" algn="just">
              <a:spcAft>
                <a:spcPts val="600"/>
              </a:spcAft>
              <a:buFont typeface="Wingdings" panose="05000000000000000000" pitchFamily="2" charset="2"/>
              <a:buChar char="q"/>
            </a:pPr>
            <a:r>
              <a:rPr lang="en-IN" dirty="0">
                <a:solidFill>
                  <a:schemeClr val="accent2">
                    <a:lumMod val="40000"/>
                    <a:lumOff val="60000"/>
                  </a:schemeClr>
                </a:solidFill>
              </a:rPr>
              <a:t>The shares are xeroxed onto transparencies and distributed among the n participants, one per participant. No one knows how much of a participant's share was provided to another. </a:t>
            </a:r>
          </a:p>
        </p:txBody>
      </p:sp>
      <p:cxnSp>
        <p:nvCxnSpPr>
          <p:cNvPr id="16" name="Straight Connector 15">
            <a:extLst>
              <a:ext uri="{FF2B5EF4-FFF2-40B4-BE49-F238E27FC236}">
                <a16:creationId xmlns:a16="http://schemas.microsoft.com/office/drawing/2014/main" id="{6D6443CD-905D-4046-94CE-1A11AD87331F}"/>
              </a:ext>
            </a:extLst>
          </p:cNvPr>
          <p:cNvCxnSpPr/>
          <p:nvPr/>
        </p:nvCxnSpPr>
        <p:spPr>
          <a:xfrm flipV="1">
            <a:off x="4271376" y="1015693"/>
            <a:ext cx="0" cy="41021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31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F15F-CF8E-4536-9D7D-42BE6963AF78}"/>
              </a:ext>
            </a:extLst>
          </p:cNvPr>
          <p:cNvSpPr>
            <a:spLocks noGrp="1"/>
          </p:cNvSpPr>
          <p:nvPr>
            <p:ph type="title"/>
          </p:nvPr>
        </p:nvSpPr>
        <p:spPr>
          <a:xfrm>
            <a:off x="365761" y="1845425"/>
            <a:ext cx="3761964" cy="1998732"/>
          </a:xfrm>
          <a:noFill/>
          <a:ln w="19050">
            <a:noFill/>
            <a:prstDash val="dash"/>
          </a:ln>
        </p:spPr>
        <p:txBody>
          <a:bodyPr vert="horz" lIns="91440" tIns="45720" rIns="91440" bIns="45720" rtlCol="0" anchor="b">
            <a:normAutofit/>
          </a:bodyPr>
          <a:lstStyle/>
          <a:p>
            <a:r>
              <a:rPr lang="en-US" sz="3400" dirty="0">
                <a:solidFill>
                  <a:schemeClr val="accent2">
                    <a:lumMod val="40000"/>
                    <a:lumOff val="60000"/>
                  </a:schemeClr>
                </a:solidFill>
              </a:rPr>
              <a:t>Visual Cryptography</a:t>
            </a:r>
          </a:p>
        </p:txBody>
      </p:sp>
      <p:sp>
        <p:nvSpPr>
          <p:cNvPr id="13" name="TextBox 12">
            <a:extLst>
              <a:ext uri="{FF2B5EF4-FFF2-40B4-BE49-F238E27FC236}">
                <a16:creationId xmlns:a16="http://schemas.microsoft.com/office/drawing/2014/main" id="{C9917683-7059-4438-AACF-BE7C334FE6BB}"/>
              </a:ext>
            </a:extLst>
          </p:cNvPr>
          <p:cNvSpPr txBox="1"/>
          <p:nvPr/>
        </p:nvSpPr>
        <p:spPr>
          <a:xfrm>
            <a:off x="4415435" y="1966173"/>
            <a:ext cx="7244078" cy="2293885"/>
          </a:xfrm>
          <a:prstGeom prst="rect">
            <a:avLst/>
          </a:prstGeom>
          <a:noFill/>
          <a:ln w="19050">
            <a:noFill/>
            <a:prstDash val="dash"/>
          </a:ln>
        </p:spPr>
        <p:txBody>
          <a:bodyPr vert="horz" lIns="91440" tIns="45720" rIns="91440" bIns="45720" rtlCol="0">
            <a:normAutofit/>
          </a:bodyPr>
          <a:lstStyle/>
          <a:p>
            <a:pPr marL="285750" indent="-285750" algn="just" defTabSz="914400">
              <a:lnSpc>
                <a:spcPct val="90000"/>
              </a:lnSpc>
              <a:spcBef>
                <a:spcPts val="1000"/>
              </a:spcBef>
              <a:buFont typeface="Wingdings" panose="05000000000000000000" pitchFamily="2" charset="2"/>
              <a:buChar char="q"/>
            </a:pPr>
            <a:r>
              <a:rPr lang="en-US" sz="1700" dirty="0">
                <a:solidFill>
                  <a:schemeClr val="accent2">
                    <a:lumMod val="40000"/>
                    <a:lumOff val="60000"/>
                  </a:schemeClr>
                </a:solidFill>
              </a:rPr>
              <a:t>By superimposing any t transparencies together, any t or more participants can visually reveal the secret image.</a:t>
            </a:r>
          </a:p>
          <a:p>
            <a:pPr marL="285750" indent="-285750" algn="just" defTabSz="914400">
              <a:lnSpc>
                <a:spcPct val="90000"/>
              </a:lnSpc>
              <a:spcBef>
                <a:spcPts val="1000"/>
              </a:spcBef>
              <a:buFont typeface="Wingdings" panose="05000000000000000000" pitchFamily="2" charset="2"/>
              <a:buChar char="q"/>
            </a:pPr>
            <a:r>
              <a:rPr lang="en-US" sz="1700" dirty="0">
                <a:solidFill>
                  <a:schemeClr val="accent2">
                    <a:lumMod val="40000"/>
                    <a:lumOff val="60000"/>
                  </a:schemeClr>
                </a:solidFill>
              </a:rPr>
              <a:t> Even if they had infinite computational capability, none of the </a:t>
            </a:r>
          </a:p>
          <a:p>
            <a:pPr algn="just" defTabSz="914400">
              <a:lnSpc>
                <a:spcPct val="90000"/>
              </a:lnSpc>
              <a:spcBef>
                <a:spcPts val="1000"/>
              </a:spcBef>
            </a:pPr>
            <a:r>
              <a:rPr lang="en-US" sz="1700" dirty="0">
                <a:solidFill>
                  <a:schemeClr val="accent2">
                    <a:lumMod val="40000"/>
                    <a:lumOff val="60000"/>
                  </a:schemeClr>
                </a:solidFill>
              </a:rPr>
              <a:t>t-1 or fewer people could decode the secret.</a:t>
            </a:r>
          </a:p>
        </p:txBody>
      </p:sp>
      <p:sp>
        <p:nvSpPr>
          <p:cNvPr id="11" name="TextBox 10">
            <a:extLst>
              <a:ext uri="{FF2B5EF4-FFF2-40B4-BE49-F238E27FC236}">
                <a16:creationId xmlns:a16="http://schemas.microsoft.com/office/drawing/2014/main" id="{1D04B245-32CC-49F0-A98A-E4F3218F13E0}"/>
              </a:ext>
            </a:extLst>
          </p:cNvPr>
          <p:cNvSpPr txBox="1"/>
          <p:nvPr/>
        </p:nvSpPr>
        <p:spPr>
          <a:xfrm>
            <a:off x="4415435" y="3565516"/>
            <a:ext cx="7605226" cy="2108269"/>
          </a:xfrm>
          <a:prstGeom prst="rect">
            <a:avLst/>
          </a:prstGeom>
          <a:noFill/>
        </p:spPr>
        <p:txBody>
          <a:bodyPr wrap="square">
            <a:spAutoFit/>
          </a:bodyPr>
          <a:lstStyle/>
          <a:p>
            <a:pPr marL="285750" indent="-285750" algn="just">
              <a:spcAft>
                <a:spcPts val="600"/>
              </a:spcAft>
              <a:buFont typeface="Wingdings" panose="05000000000000000000" pitchFamily="2" charset="2"/>
              <a:buChar char="q"/>
            </a:pPr>
            <a:r>
              <a:rPr lang="en-US" dirty="0">
                <a:solidFill>
                  <a:schemeClr val="accent2">
                    <a:lumMod val="40000"/>
                    <a:lumOff val="60000"/>
                  </a:schemeClr>
                </a:solidFill>
              </a:rPr>
              <a:t>The beauty of this strategy was that it couldn't leak the secret image even if there were n-1 shares. The first image would appear when all n shares were superposed. </a:t>
            </a:r>
          </a:p>
          <a:p>
            <a:pPr marL="285750" indent="-285750" algn="just">
              <a:spcAft>
                <a:spcPts val="600"/>
              </a:spcAft>
              <a:buFont typeface="Wingdings" panose="05000000000000000000" pitchFamily="2" charset="2"/>
              <a:buChar char="q"/>
            </a:pPr>
            <a:r>
              <a:rPr lang="en-US" dirty="0">
                <a:solidFill>
                  <a:schemeClr val="accent2">
                    <a:lumMod val="40000"/>
                    <a:lumOff val="60000"/>
                  </a:schemeClr>
                </a:solidFill>
              </a:rPr>
              <a:t>Binary, Grayscale, and Color images are examples of images that can be used in Visual Cryptography. </a:t>
            </a:r>
            <a:r>
              <a:rPr lang="en-US" dirty="0" err="1">
                <a:solidFill>
                  <a:schemeClr val="accent2">
                    <a:lumMod val="40000"/>
                    <a:lumOff val="60000"/>
                  </a:schemeClr>
                </a:solidFill>
              </a:rPr>
              <a:t>Naor</a:t>
            </a:r>
            <a:r>
              <a:rPr lang="en-US" dirty="0">
                <a:solidFill>
                  <a:schemeClr val="accent2">
                    <a:lumMod val="40000"/>
                    <a:lumOff val="60000"/>
                  </a:schemeClr>
                </a:solidFill>
              </a:rPr>
              <a:t> and Shamir demonstrated how to share a secret binary picture by mistreating their own cryptography table.</a:t>
            </a:r>
            <a:endParaRPr lang="en-IN" dirty="0">
              <a:solidFill>
                <a:schemeClr val="accent2">
                  <a:lumMod val="40000"/>
                  <a:lumOff val="60000"/>
                </a:schemeClr>
              </a:solidFill>
            </a:endParaRPr>
          </a:p>
        </p:txBody>
      </p:sp>
      <p:cxnSp>
        <p:nvCxnSpPr>
          <p:cNvPr id="7" name="Straight Connector 6">
            <a:extLst>
              <a:ext uri="{FF2B5EF4-FFF2-40B4-BE49-F238E27FC236}">
                <a16:creationId xmlns:a16="http://schemas.microsoft.com/office/drawing/2014/main" id="{FA152A98-599F-42B4-A95B-482DE7C92B2E}"/>
              </a:ext>
            </a:extLst>
          </p:cNvPr>
          <p:cNvCxnSpPr/>
          <p:nvPr/>
        </p:nvCxnSpPr>
        <p:spPr>
          <a:xfrm flipV="1">
            <a:off x="4256116" y="1514457"/>
            <a:ext cx="0" cy="4102118"/>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E5FAAE-5F68-4B7F-B90C-09219E7D186E}"/>
              </a:ext>
            </a:extLst>
          </p:cNvPr>
          <p:cNvPicPr>
            <a:picLocks noChangeAspect="1"/>
          </p:cNvPicPr>
          <p:nvPr/>
        </p:nvPicPr>
        <p:blipFill>
          <a:blip r:embed="rId2"/>
          <a:stretch>
            <a:fillRect/>
          </a:stretch>
        </p:blipFill>
        <p:spPr>
          <a:xfrm>
            <a:off x="46059" y="4005480"/>
            <a:ext cx="4130398" cy="2301439"/>
          </a:xfrm>
          <a:prstGeom prst="rect">
            <a:avLst/>
          </a:prstGeom>
        </p:spPr>
      </p:pic>
    </p:spTree>
    <p:extLst>
      <p:ext uri="{BB962C8B-B14F-4D97-AF65-F5344CB8AC3E}">
        <p14:creationId xmlns:p14="http://schemas.microsoft.com/office/powerpoint/2010/main" val="28633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Visual Cryptography - YouTube">
            <a:extLst>
              <a:ext uri="{FF2B5EF4-FFF2-40B4-BE49-F238E27FC236}">
                <a16:creationId xmlns:a16="http://schemas.microsoft.com/office/drawing/2014/main" id="{5D5DF868-F676-4A4A-BBBC-F67DB4006914}"/>
              </a:ext>
            </a:extLst>
          </p:cNvPr>
          <p:cNvPicPr>
            <a:picLocks noChangeAspect="1" noChangeArrowheads="1"/>
          </p:cNvPicPr>
          <p:nvPr/>
        </p:nvPicPr>
        <p:blipFill rotWithShape="1">
          <a:blip r:embed="rId2">
            <a:duotone>
              <a:prstClr val="black"/>
              <a:schemeClr val="tx2">
                <a:tint val="45000"/>
                <a:satMod val="400000"/>
              </a:schemeClr>
            </a:duotone>
            <a:alphaModFix amt="3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D40A9DD-F87B-4CAF-AA03-4533A90B1E4B}"/>
              </a:ext>
            </a:extLst>
          </p:cNvPr>
          <p:cNvSpPr>
            <a:spLocks noGrp="1"/>
          </p:cNvSpPr>
          <p:nvPr>
            <p:ph type="title"/>
          </p:nvPr>
        </p:nvSpPr>
        <p:spPr>
          <a:xfrm>
            <a:off x="2124075" y="764373"/>
            <a:ext cx="9382125" cy="1293028"/>
          </a:xfrm>
        </p:spPr>
        <p:txBody>
          <a:bodyPr>
            <a:normAutofit/>
          </a:bodyPr>
          <a:lstStyle/>
          <a:p>
            <a:r>
              <a:rPr lang="en-US" dirty="0">
                <a:solidFill>
                  <a:schemeClr val="accent2">
                    <a:lumMod val="40000"/>
                    <a:lumOff val="60000"/>
                  </a:schemeClr>
                </a:solidFill>
              </a:rPr>
              <a:t>Halftone visual cryptography</a:t>
            </a:r>
            <a:endParaRPr lang="en-IN" dirty="0">
              <a:solidFill>
                <a:schemeClr val="accent2">
                  <a:lumMod val="40000"/>
                  <a:lumOff val="60000"/>
                </a:schemeClr>
              </a:solidFill>
            </a:endParaRPr>
          </a:p>
        </p:txBody>
      </p:sp>
      <p:sp>
        <p:nvSpPr>
          <p:cNvPr id="8" name="Content Placeholder 3">
            <a:extLst>
              <a:ext uri="{FF2B5EF4-FFF2-40B4-BE49-F238E27FC236}">
                <a16:creationId xmlns:a16="http://schemas.microsoft.com/office/drawing/2014/main" id="{D7FC3DDE-6422-4F4B-959B-8CD98AC38D99}"/>
              </a:ext>
            </a:extLst>
          </p:cNvPr>
          <p:cNvSpPr txBox="1">
            <a:spLocks noGrp="1"/>
          </p:cNvSpPr>
          <p:nvPr>
            <p:ph idx="1"/>
          </p:nvPr>
        </p:nvSpPr>
        <p:spPr>
          <a:xfrm>
            <a:off x="685800" y="2194560"/>
            <a:ext cx="10820400" cy="4024125"/>
          </a:xfrm>
          <a:prstGeom prst="rect">
            <a:avLst/>
          </a:prstGeom>
        </p:spPr>
        <p:txBody>
          <a:bodyPr>
            <a:normAutofit/>
          </a:bodyPr>
          <a:lstStyle/>
          <a:p>
            <a:pPr>
              <a:buFont typeface="Wingdings" panose="05000000000000000000" pitchFamily="2" charset="2"/>
              <a:buChar char="q"/>
            </a:pPr>
            <a:r>
              <a:rPr lang="en-IN" sz="1900" dirty="0">
                <a:solidFill>
                  <a:schemeClr val="accent2">
                    <a:lumMod val="40000"/>
                    <a:lumOff val="60000"/>
                  </a:schemeClr>
                </a:solidFill>
              </a:rPr>
              <a:t>To create visual cryptography via halftoning, a unique technique called halftone visual cryptography is suggested. </a:t>
            </a:r>
          </a:p>
          <a:p>
            <a:pPr>
              <a:buFont typeface="Wingdings" panose="05000000000000000000" pitchFamily="2" charset="2"/>
              <a:buChar char="q"/>
            </a:pPr>
            <a:r>
              <a:rPr lang="en-IN" sz="1900" dirty="0">
                <a:solidFill>
                  <a:schemeClr val="accent2">
                    <a:lumMod val="40000"/>
                    <a:lumOff val="60000"/>
                  </a:schemeClr>
                </a:solidFill>
              </a:rPr>
              <a:t>The suggested method uses the void and cluster algorithm to compress a secret binary image into n halftone shares (images) providing substantial visual information, based on blue-noise dithering principles. </a:t>
            </a:r>
          </a:p>
          <a:p>
            <a:pPr>
              <a:buFont typeface="Wingdings" panose="05000000000000000000" pitchFamily="2" charset="2"/>
              <a:buChar char="q"/>
            </a:pPr>
            <a:r>
              <a:rPr lang="en-IN" sz="1900" dirty="0">
                <a:solidFill>
                  <a:schemeClr val="accent2">
                    <a:lumMod val="40000"/>
                    <a:lumOff val="60000"/>
                  </a:schemeClr>
                </a:solidFill>
              </a:rPr>
              <a:t>The simulation demonstrates that the visual quality of the produced halftone shares is noticeably better than any other visual cryptography approach currently available.</a:t>
            </a:r>
          </a:p>
          <a:p>
            <a:pPr>
              <a:buFont typeface="Wingdings" panose="05000000000000000000" pitchFamily="2" charset="2"/>
              <a:buChar char="q"/>
            </a:pPr>
            <a:r>
              <a:rPr lang="en-IN" sz="1900" dirty="0">
                <a:solidFill>
                  <a:schemeClr val="accent2">
                    <a:lumMod val="40000"/>
                    <a:lumOff val="60000"/>
                  </a:schemeClr>
                </a:solidFill>
                <a:effectLst/>
                <a:ea typeface="Calibri" panose="020F0502020204030204" pitchFamily="34" charset="0"/>
                <a:cs typeface="Tunga" panose="020B0502040204020203" pitchFamily="34" charset="0"/>
              </a:rPr>
              <a:t>Few of the main ideas were of course the simulation showing the visual quality of the obtained halftone shares which were observed and attained by the available visual cryptography method known till date by encoding a secret binary image into n shares of random binary patterns.</a:t>
            </a:r>
          </a:p>
          <a:p>
            <a:pPr>
              <a:buFont typeface="Wingdings" panose="05000000000000000000" pitchFamily="2" charset="2"/>
              <a:buChar char="q"/>
            </a:pPr>
            <a:r>
              <a:rPr lang="en-IN" sz="1900" dirty="0">
                <a:solidFill>
                  <a:schemeClr val="accent2">
                    <a:lumMod val="40000"/>
                    <a:lumOff val="60000"/>
                  </a:schemeClr>
                </a:solidFill>
                <a:effectLst/>
                <a:ea typeface="Calibri" panose="020F0502020204030204" pitchFamily="34" charset="0"/>
                <a:cs typeface="Tunga" panose="020B0502040204020203" pitchFamily="34" charset="0"/>
              </a:rPr>
              <a:t> The hidden image can be visually decrypted by superimposing a qualified subset of transparencies, but the superposition of a banned subset yields no secret information.</a:t>
            </a:r>
          </a:p>
          <a:p>
            <a:endParaRPr lang="en-IN" sz="1900" dirty="0">
              <a:solidFill>
                <a:schemeClr val="accent2">
                  <a:lumMod val="40000"/>
                  <a:lumOff val="60000"/>
                </a:schemeClr>
              </a:solidFill>
            </a:endParaRPr>
          </a:p>
        </p:txBody>
      </p:sp>
    </p:spTree>
    <p:extLst>
      <p:ext uri="{BB962C8B-B14F-4D97-AF65-F5344CB8AC3E}">
        <p14:creationId xmlns:p14="http://schemas.microsoft.com/office/powerpoint/2010/main" val="161807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A9DD-F87B-4CAF-AA03-4533A90B1E4B}"/>
              </a:ext>
            </a:extLst>
          </p:cNvPr>
          <p:cNvSpPr>
            <a:spLocks noGrp="1"/>
          </p:cNvSpPr>
          <p:nvPr>
            <p:ph type="title"/>
          </p:nvPr>
        </p:nvSpPr>
        <p:spPr>
          <a:xfrm>
            <a:off x="2266950" y="802473"/>
            <a:ext cx="9553575" cy="1293028"/>
          </a:xfrm>
        </p:spPr>
        <p:txBody>
          <a:bodyPr>
            <a:normAutofit/>
          </a:bodyPr>
          <a:lstStyle/>
          <a:p>
            <a:r>
              <a:rPr lang="en-US" dirty="0">
                <a:solidFill>
                  <a:schemeClr val="accent2">
                    <a:lumMod val="40000"/>
                    <a:lumOff val="60000"/>
                  </a:schemeClr>
                </a:solidFill>
              </a:rPr>
              <a:t>Halftone visual cryptography</a:t>
            </a:r>
            <a:endParaRPr lang="en-IN" dirty="0">
              <a:solidFill>
                <a:schemeClr val="accent2">
                  <a:lumMod val="40000"/>
                  <a:lumOff val="60000"/>
                </a:schemeClr>
              </a:solidFill>
            </a:endParaRPr>
          </a:p>
        </p:txBody>
      </p:sp>
      <p:graphicFrame>
        <p:nvGraphicFramePr>
          <p:cNvPr id="8" name="TextBox 5">
            <a:extLst>
              <a:ext uri="{FF2B5EF4-FFF2-40B4-BE49-F238E27FC236}">
                <a16:creationId xmlns:a16="http://schemas.microsoft.com/office/drawing/2014/main" id="{A06878C7-9DD4-8289-EF58-3FDD5A58F1FD}"/>
              </a:ext>
            </a:extLst>
          </p:cNvPr>
          <p:cNvGraphicFramePr/>
          <p:nvPr>
            <p:extLst>
              <p:ext uri="{D42A27DB-BD31-4B8C-83A1-F6EECF244321}">
                <p14:modId xmlns:p14="http://schemas.microsoft.com/office/powerpoint/2010/main" val="350004573"/>
              </p:ext>
            </p:extLst>
          </p:nvPr>
        </p:nvGraphicFramePr>
        <p:xfrm>
          <a:off x="228601" y="1990725"/>
          <a:ext cx="11734800" cy="4552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154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60C947B-A8BC-47F6-AED6-B75E378B7F46}"/>
              </a:ext>
            </a:extLst>
          </p:cNvPr>
          <p:cNvSpPr>
            <a:spLocks noGrp="1"/>
          </p:cNvSpPr>
          <p:nvPr>
            <p:ph type="title"/>
          </p:nvPr>
        </p:nvSpPr>
        <p:spPr>
          <a:xfrm>
            <a:off x="1559878" y="967739"/>
            <a:ext cx="3649978" cy="1137753"/>
          </a:xfrm>
        </p:spPr>
        <p:txBody>
          <a:bodyPr anchor="b">
            <a:normAutofit/>
          </a:bodyPr>
          <a:lstStyle/>
          <a:p>
            <a:r>
              <a:rPr lang="en-US" sz="3200" dirty="0">
                <a:solidFill>
                  <a:schemeClr val="accent2">
                    <a:lumMod val="40000"/>
                    <a:lumOff val="60000"/>
                  </a:schemeClr>
                </a:solidFill>
              </a:rPr>
              <a:t> Proposed Scheme</a:t>
            </a:r>
            <a:endParaRPr lang="en-IN" sz="3200" dirty="0">
              <a:solidFill>
                <a:schemeClr val="accent2">
                  <a:lumMod val="40000"/>
                  <a:lumOff val="60000"/>
                </a:schemeClr>
              </a:solidFill>
            </a:endParaRPr>
          </a:p>
        </p:txBody>
      </p:sp>
      <p:pic>
        <p:nvPicPr>
          <p:cNvPr id="6" name="Picture 5">
            <a:extLst>
              <a:ext uri="{FF2B5EF4-FFF2-40B4-BE49-F238E27FC236}">
                <a16:creationId xmlns:a16="http://schemas.microsoft.com/office/drawing/2014/main" id="{5BF164E6-91CD-4F6E-9417-3ADFC9928397}"/>
              </a:ext>
            </a:extLst>
          </p:cNvPr>
          <p:cNvPicPr>
            <a:picLocks noChangeAspect="1"/>
          </p:cNvPicPr>
          <p:nvPr/>
        </p:nvPicPr>
        <p:blipFill>
          <a:blip r:embed="rId3"/>
          <a:stretch>
            <a:fillRect/>
          </a:stretch>
        </p:blipFill>
        <p:spPr>
          <a:xfrm>
            <a:off x="5366716" y="746126"/>
            <a:ext cx="5745466" cy="5472558"/>
          </a:xfrm>
          <a:prstGeom prst="rect">
            <a:avLst/>
          </a:prstGeom>
        </p:spPr>
      </p:pic>
      <p:sp>
        <p:nvSpPr>
          <p:cNvPr id="9" name="TextBox 8">
            <a:extLst>
              <a:ext uri="{FF2B5EF4-FFF2-40B4-BE49-F238E27FC236}">
                <a16:creationId xmlns:a16="http://schemas.microsoft.com/office/drawing/2014/main" id="{86FFA9FE-A49E-4124-92FF-8D612B8E7CB9}"/>
              </a:ext>
            </a:extLst>
          </p:cNvPr>
          <p:cNvSpPr txBox="1"/>
          <p:nvPr/>
        </p:nvSpPr>
        <p:spPr>
          <a:xfrm>
            <a:off x="480060" y="2105492"/>
            <a:ext cx="4729796" cy="3970318"/>
          </a:xfrm>
          <a:prstGeom prst="rect">
            <a:avLst/>
          </a:prstGeom>
          <a:noFill/>
        </p:spPr>
        <p:txBody>
          <a:bodyPr wrap="square">
            <a:spAutoFit/>
          </a:bodyPr>
          <a:lstStyle/>
          <a:p>
            <a:pPr marL="285750" indent="-285750" algn="just">
              <a:buFont typeface="Wingdings" panose="05000000000000000000" pitchFamily="2" charset="2"/>
              <a:buChar char="q"/>
            </a:pPr>
            <a:r>
              <a:rPr lang="en-US" sz="1400" b="0" i="0" dirty="0">
                <a:solidFill>
                  <a:schemeClr val="accent2">
                    <a:lumMod val="40000"/>
                    <a:lumOff val="60000"/>
                  </a:schemeClr>
                </a:solidFill>
                <a:effectLst/>
              </a:rPr>
              <a:t>Visual cryptography, an emerging cryptography technology, uses the characteristics of human vision to decrypt the encrypted images. </a:t>
            </a:r>
          </a:p>
          <a:p>
            <a:pPr marL="285750" indent="-285750" algn="just">
              <a:buFont typeface="Wingdings" panose="05000000000000000000" pitchFamily="2" charset="2"/>
              <a:buChar char="q"/>
            </a:pPr>
            <a:r>
              <a:rPr lang="en-US" sz="1400" b="0" i="0" dirty="0">
                <a:solidFill>
                  <a:schemeClr val="accent2">
                    <a:lumMod val="40000"/>
                    <a:lumOff val="60000"/>
                  </a:schemeClr>
                </a:solidFill>
                <a:effectLst/>
              </a:rPr>
              <a:t>It does not require the knowledge of cryptography for decryption. For security concerns, it also ensures that hackers cannot perceive any clues about a secret image from individual cover images.</a:t>
            </a:r>
          </a:p>
          <a:p>
            <a:pPr marL="285750" indent="-285750" algn="just">
              <a:buFont typeface="Wingdings" panose="05000000000000000000" pitchFamily="2" charset="2"/>
              <a:buChar char="q"/>
            </a:pPr>
            <a:r>
              <a:rPr lang="en-US" sz="1400" b="0" i="0" dirty="0">
                <a:solidFill>
                  <a:schemeClr val="accent2">
                    <a:lumMod val="40000"/>
                    <a:lumOff val="60000"/>
                  </a:schemeClr>
                </a:solidFill>
                <a:effectLst/>
              </a:rPr>
              <a:t>Though it has been developed only for binary images, there have been many papers and research articles about its use in grayscale and colored images. </a:t>
            </a:r>
          </a:p>
          <a:p>
            <a:pPr marL="285750" indent="-285750" algn="just">
              <a:buFont typeface="Wingdings" panose="05000000000000000000" pitchFamily="2" charset="2"/>
              <a:buChar char="q"/>
            </a:pPr>
            <a:r>
              <a:rPr lang="en-US" sz="1400" dirty="0">
                <a:solidFill>
                  <a:schemeClr val="accent2">
                    <a:lumMod val="40000"/>
                    <a:lumOff val="60000"/>
                  </a:schemeClr>
                </a:solidFill>
              </a:rPr>
              <a:t>The</a:t>
            </a:r>
            <a:r>
              <a:rPr lang="en-US" sz="1400" b="0" i="0" dirty="0">
                <a:solidFill>
                  <a:schemeClr val="accent2">
                    <a:lumMod val="40000"/>
                    <a:lumOff val="60000"/>
                  </a:schemeClr>
                </a:solidFill>
                <a:effectLst/>
              </a:rPr>
              <a:t> report explores one such method where an image is a </a:t>
            </a:r>
            <a:r>
              <a:rPr lang="en-US" sz="1400" b="0" i="0" dirty="0" err="1">
                <a:solidFill>
                  <a:schemeClr val="accent2">
                    <a:lumMod val="40000"/>
                    <a:lumOff val="60000"/>
                  </a:schemeClr>
                </a:solidFill>
                <a:effectLst/>
              </a:rPr>
              <a:t>colour</a:t>
            </a:r>
            <a:r>
              <a:rPr lang="en-US" sz="1400" b="0" i="0" dirty="0">
                <a:solidFill>
                  <a:schemeClr val="accent2">
                    <a:lumMod val="40000"/>
                    <a:lumOff val="60000"/>
                  </a:schemeClr>
                </a:solidFill>
                <a:effectLst/>
              </a:rPr>
              <a:t> decomposed to Cyan, Magenta, Yellow colors and then the visual cryptography is carried out for the individual decomposition.</a:t>
            </a:r>
          </a:p>
          <a:p>
            <a:pPr algn="just"/>
            <a:endParaRPr lang="en-US" sz="1400" dirty="0">
              <a:solidFill>
                <a:schemeClr val="accent2">
                  <a:lumMod val="40000"/>
                  <a:lumOff val="60000"/>
                </a:schemeClr>
              </a:solidFill>
            </a:endParaRPr>
          </a:p>
        </p:txBody>
      </p:sp>
      <p:sp>
        <p:nvSpPr>
          <p:cNvPr id="10" name="TextBox 9">
            <a:extLst>
              <a:ext uri="{FF2B5EF4-FFF2-40B4-BE49-F238E27FC236}">
                <a16:creationId xmlns:a16="http://schemas.microsoft.com/office/drawing/2014/main" id="{5DCC6E52-BBDF-4DBB-9D02-FAE3B3FDBFEF}"/>
              </a:ext>
            </a:extLst>
          </p:cNvPr>
          <p:cNvSpPr txBox="1"/>
          <p:nvPr/>
        </p:nvSpPr>
        <p:spPr>
          <a:xfrm>
            <a:off x="5511779" y="6301546"/>
            <a:ext cx="5455340" cy="646331"/>
          </a:xfrm>
          <a:prstGeom prst="rect">
            <a:avLst/>
          </a:prstGeom>
          <a:noFill/>
        </p:spPr>
        <p:txBody>
          <a:bodyPr wrap="none" rtlCol="0">
            <a:spAutoFit/>
          </a:bodyPr>
          <a:lstStyle/>
          <a:p>
            <a:r>
              <a:rPr lang="en-US" sz="1800" dirty="0">
                <a:solidFill>
                  <a:schemeClr val="accent2">
                    <a:lumMod val="40000"/>
                    <a:lumOff val="60000"/>
                  </a:schemeClr>
                </a:solidFill>
              </a:rPr>
              <a:t>Color Decomposition for Color Halftone Image.</a:t>
            </a:r>
            <a:endParaRPr lang="en-IN" sz="1800" dirty="0">
              <a:solidFill>
                <a:schemeClr val="accent2">
                  <a:lumMod val="40000"/>
                  <a:lumOff val="60000"/>
                </a:schemeClr>
              </a:solidFill>
            </a:endParaRPr>
          </a:p>
          <a:p>
            <a:endParaRPr lang="en-IN" dirty="0"/>
          </a:p>
        </p:txBody>
      </p:sp>
    </p:spTree>
    <p:extLst>
      <p:ext uri="{BB962C8B-B14F-4D97-AF65-F5344CB8AC3E}">
        <p14:creationId xmlns:p14="http://schemas.microsoft.com/office/powerpoint/2010/main" val="33714559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922</TotalTime>
  <Words>1985</Words>
  <Application>Microsoft Office PowerPoint</Application>
  <PresentationFormat>Widescreen</PresentationFormat>
  <Paragraphs>94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 Antiqua</vt:lpstr>
      <vt:lpstr>Calibri</vt:lpstr>
      <vt:lpstr>Century Gothic</vt:lpstr>
      <vt:lpstr>Wingdings</vt:lpstr>
      <vt:lpstr>Vapor Trail</vt:lpstr>
      <vt:lpstr>HALFTONE VISUAL CRYPTOGRAPHY </vt:lpstr>
      <vt:lpstr>Agenda</vt:lpstr>
      <vt:lpstr>ABstract</vt:lpstr>
      <vt:lpstr>Introduction</vt:lpstr>
      <vt:lpstr>Visual Cryptography</vt:lpstr>
      <vt:lpstr>Visual Cryptography</vt:lpstr>
      <vt:lpstr>Halftone visual cryptography</vt:lpstr>
      <vt:lpstr>Halftone visual cryptography</vt:lpstr>
      <vt:lpstr> Proposed Scheme</vt:lpstr>
      <vt:lpstr>Continued….</vt:lpstr>
      <vt:lpstr>Fundamental Principles of VC </vt:lpstr>
      <vt:lpstr>PowerPoint Presentation</vt:lpstr>
      <vt:lpstr>General Halftone VC </vt:lpstr>
      <vt:lpstr>Simulation</vt:lpstr>
      <vt:lpstr>What did I learn from this?</vt:lpstr>
      <vt:lpstr>Conclusion</vt:lpstr>
      <vt:lpstr>About the Authors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HALFTONE VISUAL CRYPTOGRAPHY </dc:title>
  <dc:creator>Aushij Singh</dc:creator>
  <cp:lastModifiedBy>Aushij Singh</cp:lastModifiedBy>
  <cp:revision>1</cp:revision>
  <dcterms:created xsi:type="dcterms:W3CDTF">2022-04-05T20:56:01Z</dcterms:created>
  <dcterms:modified xsi:type="dcterms:W3CDTF">2022-04-07T07:04:04Z</dcterms:modified>
</cp:coreProperties>
</file>