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ura\Downloads\Employee_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ura\Downloads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[Employee_Dataset.xlsx]Sheet1!PivotTable1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marker>
          <c:symbol val="none"/>
        </c:marker>
        <c:dLbl>
          <c:idx val="0"/>
          <c:delete val="1"/>
        </c:dLbl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75"/>
        <c:shape val="box"/>
        <c:axId val="118764672"/>
        <c:axId val="118766208"/>
        <c:axId val="0"/>
      </c:bar3DChart>
      <c:catAx>
        <c:axId val="118764672"/>
        <c:scaling>
          <c:orientation val="minMax"/>
        </c:scaling>
        <c:axPos val="b"/>
        <c:majorTickMark val="none"/>
        <c:tickLblPos val="nextTo"/>
        <c:crossAx val="118766208"/>
        <c:crosses val="autoZero"/>
        <c:auto val="1"/>
        <c:lblAlgn val="ctr"/>
        <c:lblOffset val="100"/>
      </c:catAx>
      <c:valAx>
        <c:axId val="1187662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1876467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[Employee_Dataset.xlsx]Sheet1!PivotTable1</c:name>
    <c:fmtId val="15"/>
  </c:pivotSource>
  <c:chart>
    <c:title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C12498-9E78-44D0-8E1B-51B6CCEE28A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08D74E6-FBA8-4BA6-A98B-9D00ED0547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916832"/>
            <a:ext cx="7406640" cy="3168352"/>
          </a:xfrm>
        </p:spPr>
        <p:txBody>
          <a:bodyPr>
            <a:noAutofit/>
          </a:bodyPr>
          <a:lstStyle/>
          <a:p>
            <a:pPr marL="0" lvl="0" algn="ctr">
              <a:spcBef>
                <a:spcPts val="0"/>
              </a:spcBef>
            </a:pPr>
            <a:r>
              <a:rPr lang="en-US" sz="4000" dirty="0" smtClean="0"/>
              <a:t>STUDENT NAME: A.AUSHVITHA</a:t>
            </a:r>
          </a:p>
          <a:p>
            <a:pPr marL="0" lvl="0" algn="ctr">
              <a:spcBef>
                <a:spcPts val="0"/>
              </a:spcBef>
            </a:pPr>
            <a:r>
              <a:rPr lang="en-US" sz="4000" dirty="0" smtClean="0"/>
              <a:t>REG NO: 122203929</a:t>
            </a:r>
          </a:p>
          <a:p>
            <a:pPr marL="0" lvl="0" algn="ctr">
              <a:spcBef>
                <a:spcPts val="0"/>
              </a:spcBef>
            </a:pPr>
            <a:r>
              <a:rPr lang="en-US" sz="4000" dirty="0" smtClean="0"/>
              <a:t>DEPARTMENT:BCOM CS</a:t>
            </a:r>
          </a:p>
          <a:p>
            <a:pPr marL="0" lvl="0" algn="ctr">
              <a:spcBef>
                <a:spcPts val="0"/>
              </a:spcBef>
            </a:pPr>
            <a:r>
              <a:rPr lang="en-US" sz="4000" dirty="0" smtClean="0"/>
              <a:t>COLLEGE: SSSJ WOMEN COLLEGE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3600" u="sng" dirty="0" smtClean="0">
                <a:latin typeface="Oswald"/>
                <a:ea typeface="Oswald"/>
                <a:cs typeface="Oswald"/>
                <a:sym typeface="Oswald"/>
              </a:rPr>
              <a:t>TABLE </a:t>
            </a:r>
            <a:r>
              <a:rPr lang="en-US" sz="3600" u="sng" dirty="0" smtClean="0">
                <a:latin typeface="Oswald"/>
                <a:ea typeface="Oswald"/>
                <a:cs typeface="Oswald"/>
                <a:sym typeface="Oswald"/>
              </a:rPr>
              <a:t>: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u="sng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Arial"/>
                <a:cs typeface="Arial"/>
                <a:sym typeface="Oswald"/>
              </a:rPr>
              <a:t>T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able 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is a container for data that is organized in rows and columns. Tables are a way to organize related data and make it easier to analyze and manage.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u="sng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TABLE ANALYSIS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with 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help of table it is easy to </a:t>
            </a:r>
            <a:r>
              <a:rPr lang="en-US" dirty="0" err="1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analyse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data which are </a:t>
            </a:r>
            <a:r>
              <a:rPr lang="en-US" dirty="0" err="1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organised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in rows and 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columns. We used 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formula such as nested If function to </a:t>
            </a:r>
            <a:r>
              <a:rPr lang="en-US" dirty="0" smtClean="0">
                <a:solidFill>
                  <a:srgbClr val="001D3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get the performance level and then used pivot table method to make the table simple  and presentable to understand. </a:t>
            </a:r>
            <a:endParaRPr lang="en-US" dirty="0" smtClean="0">
              <a:solidFill>
                <a:srgbClr val="001D35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241356" cy="450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RESULT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241356" cy="471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Employee data analysis is important in</a:t>
            </a:r>
          </a:p>
          <a:p>
            <a:pPr lvl="0">
              <a:buNone/>
            </a:pPr>
            <a:r>
              <a:rPr lang="en-US" smtClean="0">
                <a:latin typeface="Oswald"/>
                <a:ea typeface="Oswald"/>
                <a:cs typeface="Oswald"/>
                <a:sym typeface="Oswald"/>
              </a:rPr>
              <a:t>an organization 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and thus it helps to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achieve goals .The performance should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be evaluated in a way that the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employee does not feel insecurity and if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performance is not good means it can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be done through motivating the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employee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EMPLOYEE ANALYSIS WITH EXCEL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PROBLEM STATEMENT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PROJECT OVERVIEW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END USERS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OUR SOLUTION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DATASET DESCRIPTION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MODELLING APPROACH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RESULTS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AutoNum type="arabicPeriod"/>
            </a:pPr>
            <a:r>
              <a:rPr lang="en-US" b="1" dirty="0" smtClean="0">
                <a:latin typeface="Oswald"/>
                <a:ea typeface="Oswald"/>
                <a:cs typeface="Oswald"/>
                <a:sym typeface="Oswald"/>
              </a:rPr>
              <a:t>CONCLUSION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498080" cy="1143000"/>
          </a:xfrm>
        </p:spPr>
        <p:txBody>
          <a:bodyPr/>
          <a:lstStyle/>
          <a:p>
            <a:r>
              <a:rPr lang="en" dirty="0" smtClean="0"/>
              <a:t>PROJECT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2856"/>
            <a:ext cx="7498080" cy="4115544"/>
          </a:xfrm>
        </p:spPr>
        <p:txBody>
          <a:bodyPr/>
          <a:lstStyle/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EMPLOYEE ANALYSIS IS USED TO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KNOW THE PERFORMANCE OF AN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EMPLOYEE. WITH THE HELP OF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EMPLOYEE ANALYSIS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ORGANISATION CAN ACHIEVE ITS</a:t>
            </a:r>
          </a:p>
          <a:p>
            <a:pPr lvl="0">
              <a:buNone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GOALS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836712"/>
            <a:ext cx="7498080" cy="1143000"/>
          </a:xfrm>
        </p:spPr>
        <p:txBody>
          <a:bodyPr/>
          <a:lstStyle/>
          <a:p>
            <a:r>
              <a:rPr lang="en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420888"/>
            <a:ext cx="7498080" cy="3539480"/>
          </a:xfrm>
        </p:spPr>
        <p:txBody>
          <a:bodyPr>
            <a:normAutofit fontScale="92500"/>
          </a:bodyPr>
          <a:lstStyle/>
          <a:p>
            <a:pPr lvl="0">
              <a:buNone/>
            </a:pPr>
            <a:r>
              <a:rPr lang="en-US" sz="2800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b="1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 employee performance analysis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summary can include information on an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employee's strengths, weaknesses, and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areas for improvement. It can also help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an employee's potential and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they can advance in their career</a:t>
            </a: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498080" cy="1143000"/>
          </a:xfrm>
        </p:spPr>
        <p:txBody>
          <a:bodyPr/>
          <a:lstStyle/>
          <a:p>
            <a:r>
              <a:rPr lang="en" dirty="0" smtClean="0"/>
              <a:t>END USERS</a:t>
            </a:r>
            <a:endParaRPr lang="en-US" dirty="0"/>
          </a:p>
        </p:txBody>
      </p:sp>
      <p:pic>
        <p:nvPicPr>
          <p:cNvPr id="4" name="Google Shape;162;p18"/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763688" y="3501008"/>
            <a:ext cx="155448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3;p1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851920" y="3356992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1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444208" y="3356992"/>
            <a:ext cx="1943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OUR </a:t>
            </a:r>
            <a:r>
              <a:rPr lang="en" dirty="0" smtClean="0"/>
              <a:t>SOLUTION AND ITS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708920"/>
            <a:ext cx="7498080" cy="353948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CONDITIONAL </a:t>
            </a: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FORMATTING-MISSING VALUES HIGHLIGHTING</a:t>
            </a:r>
            <a:endParaRPr lang="en-US" i="1" dirty="0" smtClean="0"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FILTER </a:t>
            </a: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– REMOVE BLANK VALUES</a:t>
            </a:r>
            <a:endParaRPr lang="en-IN" i="1" dirty="0" smtClean="0"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PIVOT - SUMMARY</a:t>
            </a:r>
            <a:endParaRPr lang="en-US" i="1" dirty="0" smtClean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>
              <a:spcBef>
                <a:spcPts val="1200"/>
              </a:spcBef>
              <a:buNone/>
            </a:pP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FORMULA- PERFORMANCE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GRAPH - DATA VISUALISATION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7498080" cy="1143000"/>
          </a:xfrm>
        </p:spPr>
        <p:txBody>
          <a:bodyPr/>
          <a:lstStyle/>
          <a:p>
            <a:r>
              <a:rPr lang="en" dirty="0" smtClean="0"/>
              <a:t>DATA 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204864"/>
            <a:ext cx="7498080" cy="3888432"/>
          </a:xfrm>
        </p:spPr>
        <p:txBody>
          <a:bodyPr>
            <a:normAutofit fontScale="62500" lnSpcReduction="20000"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Employee dataset - </a:t>
            </a: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KAGGLE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Features – Under 26 features included </a:t>
            </a: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9 features only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en-IN" i="1" dirty="0" err="1" smtClean="0">
                <a:latin typeface="Oswald"/>
                <a:ea typeface="Oswald"/>
                <a:cs typeface="Oswald"/>
                <a:sym typeface="Oswald"/>
              </a:rPr>
              <a:t>Emp</a:t>
            </a: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 id</a:t>
            </a:r>
            <a:endParaRPr lang="en-US" i="1" dirty="0" smtClean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1" dirty="0" smtClean="0">
                <a:latin typeface="Oswald"/>
                <a:ea typeface="Oswald"/>
                <a:cs typeface="Oswald"/>
                <a:sym typeface="Oswald"/>
              </a:rPr>
              <a:t>Gender Category – Male , Female</a:t>
            </a:r>
            <a:endParaRPr lang="en-US" i="1" dirty="0" smtClean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Performance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Business unit 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Name 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i="1" dirty="0" smtClean="0">
                <a:latin typeface="Oswald"/>
                <a:ea typeface="Oswald"/>
                <a:cs typeface="Oswald"/>
                <a:sym typeface="Oswald"/>
              </a:rPr>
              <a:t>Rating - Numerical</a:t>
            </a:r>
            <a:endParaRPr lang="en-US" i="1" dirty="0" smtClean="0">
              <a:latin typeface="Oswald"/>
              <a:ea typeface="Oswald"/>
              <a:cs typeface="Oswald"/>
              <a:sym typeface="Oswal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61950">
              <a:spcBef>
                <a:spcPts val="0"/>
              </a:spcBef>
              <a:buSzPts val="2100"/>
              <a:buFont typeface="Oswald"/>
              <a:buChar char="❖"/>
            </a:pPr>
            <a:r>
              <a:rPr lang="en-US" u="sng" dirty="0" smtClean="0">
                <a:latin typeface="Oswald"/>
                <a:ea typeface="Oswald"/>
                <a:cs typeface="Oswald"/>
                <a:sym typeface="Oswald"/>
              </a:rPr>
              <a:t>DATA COLLECTION: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We collected this data to </a:t>
            </a:r>
            <a:r>
              <a:rPr lang="en-US" dirty="0" err="1" smtClean="0">
                <a:latin typeface="Oswald"/>
                <a:ea typeface="Oswald"/>
                <a:cs typeface="Oswald"/>
                <a:sym typeface="Oswald"/>
              </a:rPr>
              <a:t>analyse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 employee performance and how the </a:t>
            </a:r>
            <a:r>
              <a:rPr lang="en-US" dirty="0" err="1" smtClean="0">
                <a:latin typeface="Oswald"/>
                <a:ea typeface="Oswald"/>
                <a:cs typeface="Oswald"/>
                <a:sym typeface="Oswald"/>
              </a:rPr>
              <a:t>organisation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 can improve employee performance through this data analysis features.</a:t>
            </a: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Char char="❖"/>
            </a:pPr>
            <a:r>
              <a:rPr lang="en-IN" u="sng" dirty="0" smtClean="0">
                <a:latin typeface="Oswald"/>
                <a:ea typeface="Oswald"/>
                <a:cs typeface="Oswald"/>
                <a:sym typeface="Oswald"/>
              </a:rPr>
              <a:t>DATA CLEANING</a:t>
            </a:r>
            <a:r>
              <a:rPr lang="en-IN" dirty="0" smtClean="0">
                <a:latin typeface="Oswald"/>
                <a:ea typeface="Oswald"/>
                <a:cs typeface="Oswald"/>
                <a:sym typeface="Oswald"/>
              </a:rPr>
              <a:t>: After the collection of data we started to sort out what data is need for the project.</a:t>
            </a:r>
            <a:endParaRPr lang="en-US" dirty="0" smtClean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>
              <a:spcBef>
                <a:spcPts val="0"/>
              </a:spcBef>
              <a:buSzPts val="2100"/>
              <a:buFont typeface="Oswald"/>
              <a:buChar char="❖"/>
            </a:pPr>
            <a:r>
              <a:rPr lang="en-US" u="sng" dirty="0" smtClean="0">
                <a:latin typeface="Oswald"/>
                <a:ea typeface="Oswald"/>
                <a:cs typeface="Oswald"/>
                <a:sym typeface="Oswald"/>
              </a:rPr>
              <a:t>GRAPH </a:t>
            </a:r>
            <a:r>
              <a:rPr lang="en-US" u="sng" dirty="0" smtClean="0">
                <a:latin typeface="Oswald"/>
                <a:ea typeface="Oswald"/>
                <a:cs typeface="Oswald"/>
                <a:sym typeface="Oswald"/>
              </a:rPr>
              <a:t>VISUALISATION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Through this graph we can easily able to know performance that has been done.</a:t>
            </a:r>
            <a:endParaRPr lang="en-US" dirty="0" smtClean="0">
              <a:latin typeface="Oswald"/>
              <a:ea typeface="Oswald"/>
              <a:cs typeface="Oswald"/>
              <a:sym typeface="Oswal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</TotalTime>
  <Words>356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EMPLOYEE ANALYSIS WITH EXCEL </vt:lpstr>
      <vt:lpstr>AGENDA</vt:lpstr>
      <vt:lpstr>PROJECT STATEMENT</vt:lpstr>
      <vt:lpstr>PROJECT OVERVIEW</vt:lpstr>
      <vt:lpstr>END USERS</vt:lpstr>
      <vt:lpstr>OUR SOLUTION AND ITS PROPOSITION</vt:lpstr>
      <vt:lpstr>DATA SET DESCRIPTION</vt:lpstr>
      <vt:lpstr>MODELLING</vt:lpstr>
      <vt:lpstr>MODELLING</vt:lpstr>
      <vt:lpstr>RESULT</vt:lpstr>
      <vt:lpstr>RESULT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 Radha</dc:creator>
  <cp:lastModifiedBy>Anu Radha</cp:lastModifiedBy>
  <cp:revision>26</cp:revision>
  <dcterms:created xsi:type="dcterms:W3CDTF">2024-08-30T16:59:11Z</dcterms:created>
  <dcterms:modified xsi:type="dcterms:W3CDTF">2024-08-31T10:04:54Z</dcterms:modified>
</cp:coreProperties>
</file>