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78" r:id="rId5"/>
    <p:sldId id="279" r:id="rId6"/>
    <p:sldId id="280" r:id="rId7"/>
    <p:sldId id="286" r:id="rId8"/>
    <p:sldId id="287" r:id="rId9"/>
    <p:sldId id="282" r:id="rId10"/>
    <p:sldId id="293" r:id="rId11"/>
    <p:sldId id="288" r:id="rId12"/>
    <p:sldId id="289" r:id="rId13"/>
    <p:sldId id="291" r:id="rId14"/>
    <p:sldId id="290" r:id="rId15"/>
    <p:sldId id="292" r:id="rId16"/>
    <p:sldId id="283" r:id="rId17"/>
    <p:sldId id="284" r:id="rId18"/>
    <p:sldId id="285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EEE0F-0D1C-4D45-B8EA-DFB57B71760D}" v="32" dt="2022-04-26T10:38:17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2" d="100"/>
          <a:sy n="42" d="100"/>
        </p:scale>
        <p:origin x="54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Sticklen" userId="0ce095e29c8e8517" providerId="LiveId" clId="{412EEE0F-0D1C-4D45-B8EA-DFB57B71760D}"/>
    <pc:docChg chg="undo custSel addSld delSld modSld sldOrd">
      <pc:chgData name="Jack Sticklen" userId="0ce095e29c8e8517" providerId="LiveId" clId="{412EEE0F-0D1C-4D45-B8EA-DFB57B71760D}" dt="2022-04-26T10:41:26.460" v="1896" actId="20577"/>
      <pc:docMkLst>
        <pc:docMk/>
      </pc:docMkLst>
      <pc:sldChg chg="addSp delSp modSp mod">
        <pc:chgData name="Jack Sticklen" userId="0ce095e29c8e8517" providerId="LiveId" clId="{412EEE0F-0D1C-4D45-B8EA-DFB57B71760D}" dt="2022-04-26T08:12:29.619" v="68" actId="1076"/>
        <pc:sldMkLst>
          <pc:docMk/>
          <pc:sldMk cId="4167884232" sldId="278"/>
        </pc:sldMkLst>
        <pc:spChg chg="mod">
          <ac:chgData name="Jack Sticklen" userId="0ce095e29c8e8517" providerId="LiveId" clId="{412EEE0F-0D1C-4D45-B8EA-DFB57B71760D}" dt="2022-04-26T08:10:54.721" v="42" actId="20577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ack Sticklen" userId="0ce095e29c8e8517" providerId="LiveId" clId="{412EEE0F-0D1C-4D45-B8EA-DFB57B71760D}" dt="2022-04-26T08:11:00.904" v="58" actId="20577"/>
          <ac:spMkLst>
            <pc:docMk/>
            <pc:sldMk cId="4167884232" sldId="278"/>
            <ac:spMk id="3" creationId="{DB93FB3F-A8D4-46D3-A1C6-C79C64563729}"/>
          </ac:spMkLst>
        </pc:spChg>
        <pc:picChg chg="mod">
          <ac:chgData name="Jack Sticklen" userId="0ce095e29c8e8517" providerId="LiveId" clId="{412EEE0F-0D1C-4D45-B8EA-DFB57B71760D}" dt="2022-04-26T08:12:20.789" v="65" actId="688"/>
          <ac:picMkLst>
            <pc:docMk/>
            <pc:sldMk cId="4167884232" sldId="278"/>
            <ac:picMk id="5" creationId="{F8A1C807-B9AD-4C9B-BF9F-60F03428998E}"/>
          </ac:picMkLst>
        </pc:picChg>
        <pc:picChg chg="add del mod">
          <ac:chgData name="Jack Sticklen" userId="0ce095e29c8e8517" providerId="LiveId" clId="{412EEE0F-0D1C-4D45-B8EA-DFB57B71760D}" dt="2022-04-26T08:12:21.646" v="66"/>
          <ac:picMkLst>
            <pc:docMk/>
            <pc:sldMk cId="4167884232" sldId="278"/>
            <ac:picMk id="1026" creationId="{6A6521CE-16F2-4D4B-B746-A7DA35320AAC}"/>
          </ac:picMkLst>
        </pc:picChg>
        <pc:picChg chg="add mod">
          <ac:chgData name="Jack Sticklen" userId="0ce095e29c8e8517" providerId="LiveId" clId="{412EEE0F-0D1C-4D45-B8EA-DFB57B71760D}" dt="2022-04-26T08:12:29.619" v="68" actId="1076"/>
          <ac:picMkLst>
            <pc:docMk/>
            <pc:sldMk cId="4167884232" sldId="278"/>
            <ac:picMk id="1028" creationId="{AB907900-D47E-44D6-AF3F-68114C874FB2}"/>
          </ac:picMkLst>
        </pc:picChg>
      </pc:sldChg>
      <pc:sldChg chg="addSp modSp mod">
        <pc:chgData name="Jack Sticklen" userId="0ce095e29c8e8517" providerId="LiveId" clId="{412EEE0F-0D1C-4D45-B8EA-DFB57B71760D}" dt="2022-04-26T10:41:26.460" v="1896" actId="20577"/>
        <pc:sldMkLst>
          <pc:docMk/>
          <pc:sldMk cId="3220235682" sldId="279"/>
        </pc:sldMkLst>
        <pc:spChg chg="mod">
          <ac:chgData name="Jack Sticklen" userId="0ce095e29c8e8517" providerId="LiveId" clId="{412EEE0F-0D1C-4D45-B8EA-DFB57B71760D}" dt="2022-04-26T08:20:11.826" v="360" actId="20577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ack Sticklen" userId="0ce095e29c8e8517" providerId="LiveId" clId="{412EEE0F-0D1C-4D45-B8EA-DFB57B71760D}" dt="2022-04-26T10:41:26.460" v="1896" actId="20577"/>
          <ac:spMkLst>
            <pc:docMk/>
            <pc:sldMk cId="3220235682" sldId="279"/>
            <ac:spMk id="24" creationId="{F260476B-CCA6-412B-A9C5-399C34AE6F05}"/>
          </ac:spMkLst>
        </pc:spChg>
        <pc:picChg chg="add mod">
          <ac:chgData name="Jack Sticklen" userId="0ce095e29c8e8517" providerId="LiveId" clId="{412EEE0F-0D1C-4D45-B8EA-DFB57B71760D}" dt="2022-04-26T08:16:25.041" v="235" actId="1076"/>
          <ac:picMkLst>
            <pc:docMk/>
            <pc:sldMk cId="3220235682" sldId="279"/>
            <ac:picMk id="5" creationId="{08593F3F-7E28-489D-9EFD-2B62FC654855}"/>
          </ac:picMkLst>
        </pc:picChg>
        <pc:picChg chg="add mod">
          <ac:chgData name="Jack Sticklen" userId="0ce095e29c8e8517" providerId="LiveId" clId="{412EEE0F-0D1C-4D45-B8EA-DFB57B71760D}" dt="2022-04-26T08:16:08.777" v="232" actId="1076"/>
          <ac:picMkLst>
            <pc:docMk/>
            <pc:sldMk cId="3220235682" sldId="279"/>
            <ac:picMk id="2050" creationId="{C4EA5976-96BD-401B-9F4D-547BBD3C0C4B}"/>
          </ac:picMkLst>
        </pc:picChg>
      </pc:sldChg>
      <pc:sldChg chg="addSp delSp modSp new mod modClrScheme chgLayout">
        <pc:chgData name="Jack Sticklen" userId="0ce095e29c8e8517" providerId="LiveId" clId="{412EEE0F-0D1C-4D45-B8EA-DFB57B71760D}" dt="2022-04-26T08:17:32.006" v="338" actId="20577"/>
        <pc:sldMkLst>
          <pc:docMk/>
          <pc:sldMk cId="3223853881" sldId="280"/>
        </pc:sldMkLst>
        <pc:spChg chg="add del mod ord">
          <ac:chgData name="Jack Sticklen" userId="0ce095e29c8e8517" providerId="LiveId" clId="{412EEE0F-0D1C-4D45-B8EA-DFB57B71760D}" dt="2022-04-26T08:17:32.006" v="338" actId="20577"/>
          <ac:spMkLst>
            <pc:docMk/>
            <pc:sldMk cId="3223853881" sldId="280"/>
            <ac:spMk id="2" creationId="{3F384F25-8D4B-42A0-841A-13CE627F82C1}"/>
          </ac:spMkLst>
        </pc:spChg>
        <pc:spChg chg="add del mod ord">
          <ac:chgData name="Jack Sticklen" userId="0ce095e29c8e8517" providerId="LiveId" clId="{412EEE0F-0D1C-4D45-B8EA-DFB57B71760D}" dt="2022-04-26T08:16:57.808" v="247" actId="478"/>
          <ac:spMkLst>
            <pc:docMk/>
            <pc:sldMk cId="3223853881" sldId="280"/>
            <ac:spMk id="3" creationId="{70AFA62B-A7AD-44BA-8CEE-ACCBBD38963A}"/>
          </ac:spMkLst>
        </pc:spChg>
        <pc:spChg chg="add del mod ord">
          <ac:chgData name="Jack Sticklen" userId="0ce095e29c8e8517" providerId="LiveId" clId="{412EEE0F-0D1C-4D45-B8EA-DFB57B71760D}" dt="2022-04-26T08:14:00.277" v="86" actId="700"/>
          <ac:spMkLst>
            <pc:docMk/>
            <pc:sldMk cId="3223853881" sldId="280"/>
            <ac:spMk id="4" creationId="{0BC64354-C7C9-4BB6-859A-CFF61568A072}"/>
          </ac:spMkLst>
        </pc:spChg>
        <pc:spChg chg="add del mod ord">
          <ac:chgData name="Jack Sticklen" userId="0ce095e29c8e8517" providerId="LiveId" clId="{412EEE0F-0D1C-4D45-B8EA-DFB57B71760D}" dt="2022-04-26T08:14:00.277" v="86" actId="700"/>
          <ac:spMkLst>
            <pc:docMk/>
            <pc:sldMk cId="3223853881" sldId="280"/>
            <ac:spMk id="5" creationId="{83BB13E6-66C1-4A45-8460-3EA0941B6474}"/>
          </ac:spMkLst>
        </pc:spChg>
        <pc:spChg chg="add del mod ord">
          <ac:chgData name="Jack Sticklen" userId="0ce095e29c8e8517" providerId="LiveId" clId="{412EEE0F-0D1C-4D45-B8EA-DFB57B71760D}" dt="2022-04-26T08:14:00.277" v="86" actId="700"/>
          <ac:spMkLst>
            <pc:docMk/>
            <pc:sldMk cId="3223853881" sldId="280"/>
            <ac:spMk id="6" creationId="{DAA7D85E-79F3-4053-87E7-EFAF4CF5C60B}"/>
          </ac:spMkLst>
        </pc:spChg>
        <pc:spChg chg="add del mod ord">
          <ac:chgData name="Jack Sticklen" userId="0ce095e29c8e8517" providerId="LiveId" clId="{412EEE0F-0D1C-4D45-B8EA-DFB57B71760D}" dt="2022-04-26T08:14:00.277" v="86" actId="700"/>
          <ac:spMkLst>
            <pc:docMk/>
            <pc:sldMk cId="3223853881" sldId="280"/>
            <ac:spMk id="7" creationId="{C26243F4-F1BB-43CE-8F26-9AF0FB271DCD}"/>
          </ac:spMkLst>
        </pc:spChg>
        <pc:spChg chg="add del mod ord">
          <ac:chgData name="Jack Sticklen" userId="0ce095e29c8e8517" providerId="LiveId" clId="{412EEE0F-0D1C-4D45-B8EA-DFB57B71760D}" dt="2022-04-26T08:14:00.277" v="86" actId="700"/>
          <ac:spMkLst>
            <pc:docMk/>
            <pc:sldMk cId="3223853881" sldId="280"/>
            <ac:spMk id="8" creationId="{186D68D8-8B3D-414B-83F0-E617DACC0D32}"/>
          </ac:spMkLst>
        </pc:spChg>
      </pc:sldChg>
      <pc:sldChg chg="new del">
        <pc:chgData name="Jack Sticklen" userId="0ce095e29c8e8517" providerId="LiveId" clId="{412EEE0F-0D1C-4D45-B8EA-DFB57B71760D}" dt="2022-04-26T08:19:59.686" v="347" actId="2696"/>
        <pc:sldMkLst>
          <pc:docMk/>
          <pc:sldMk cId="3270757874" sldId="281"/>
        </pc:sldMkLst>
      </pc:sldChg>
      <pc:sldChg chg="addSp delSp modSp new mod ord">
        <pc:chgData name="Jack Sticklen" userId="0ce095e29c8e8517" providerId="LiveId" clId="{412EEE0F-0D1C-4D45-B8EA-DFB57B71760D}" dt="2022-04-26T10:40:10.226" v="1856" actId="20577"/>
        <pc:sldMkLst>
          <pc:docMk/>
          <pc:sldMk cId="1264274646" sldId="282"/>
        </pc:sldMkLst>
        <pc:spChg chg="mod">
          <ac:chgData name="Jack Sticklen" userId="0ce095e29c8e8517" providerId="LiveId" clId="{412EEE0F-0D1C-4D45-B8EA-DFB57B71760D}" dt="2022-04-26T10:40:10.226" v="1856" actId="20577"/>
          <ac:spMkLst>
            <pc:docMk/>
            <pc:sldMk cId="1264274646" sldId="282"/>
            <ac:spMk id="2" creationId="{90F6D118-F2BD-4A63-89DA-10135BE99F26}"/>
          </ac:spMkLst>
        </pc:spChg>
        <pc:spChg chg="add del">
          <ac:chgData name="Jack Sticklen" userId="0ce095e29c8e8517" providerId="LiveId" clId="{412EEE0F-0D1C-4D45-B8EA-DFB57B71760D}" dt="2022-04-26T08:41:13.597" v="706" actId="931"/>
          <ac:spMkLst>
            <pc:docMk/>
            <pc:sldMk cId="1264274646" sldId="282"/>
            <ac:spMk id="3" creationId="{1EFAF51A-1317-4421-B858-7518A797488C}"/>
          </ac:spMkLst>
        </pc:spChg>
        <pc:picChg chg="add del mod ord">
          <ac:chgData name="Jack Sticklen" userId="0ce095e29c8e8517" providerId="LiveId" clId="{412EEE0F-0D1C-4D45-B8EA-DFB57B71760D}" dt="2022-04-26T08:40:25.282" v="703" actId="22"/>
          <ac:picMkLst>
            <pc:docMk/>
            <pc:sldMk cId="1264274646" sldId="282"/>
            <ac:picMk id="5" creationId="{FBCA5787-5CAD-4585-BB26-7BA81A66F3D0}"/>
          </ac:picMkLst>
        </pc:picChg>
        <pc:picChg chg="add del mod ord">
          <ac:chgData name="Jack Sticklen" userId="0ce095e29c8e8517" providerId="LiveId" clId="{412EEE0F-0D1C-4D45-B8EA-DFB57B71760D}" dt="2022-04-26T08:40:30.311" v="705" actId="22"/>
          <ac:picMkLst>
            <pc:docMk/>
            <pc:sldMk cId="1264274646" sldId="282"/>
            <ac:picMk id="7" creationId="{D6B03C7F-888D-450D-84F8-DD602A15AB39}"/>
          </ac:picMkLst>
        </pc:picChg>
        <pc:picChg chg="add mod">
          <ac:chgData name="Jack Sticklen" userId="0ce095e29c8e8517" providerId="LiveId" clId="{412EEE0F-0D1C-4D45-B8EA-DFB57B71760D}" dt="2022-04-26T10:39:20.789" v="1804" actId="207"/>
          <ac:picMkLst>
            <pc:docMk/>
            <pc:sldMk cId="1264274646" sldId="282"/>
            <ac:picMk id="9" creationId="{70ED2B83-62D7-4651-8C0B-543FDD25E533}"/>
          </ac:picMkLst>
        </pc:picChg>
      </pc:sldChg>
      <pc:sldChg chg="modSp new mod">
        <pc:chgData name="Jack Sticklen" userId="0ce095e29c8e8517" providerId="LiveId" clId="{412EEE0F-0D1C-4D45-B8EA-DFB57B71760D}" dt="2022-04-26T08:54:16.215" v="1324" actId="20577"/>
        <pc:sldMkLst>
          <pc:docMk/>
          <pc:sldMk cId="2058278728" sldId="283"/>
        </pc:sldMkLst>
        <pc:spChg chg="mod">
          <ac:chgData name="Jack Sticklen" userId="0ce095e29c8e8517" providerId="LiveId" clId="{412EEE0F-0D1C-4D45-B8EA-DFB57B71760D}" dt="2022-04-26T08:52:24.947" v="1032" actId="20577"/>
          <ac:spMkLst>
            <pc:docMk/>
            <pc:sldMk cId="2058278728" sldId="283"/>
            <ac:spMk id="2" creationId="{E08CDD78-E56A-4350-B90D-8816AC538370}"/>
          </ac:spMkLst>
        </pc:spChg>
        <pc:spChg chg="mod">
          <ac:chgData name="Jack Sticklen" userId="0ce095e29c8e8517" providerId="LiveId" clId="{412EEE0F-0D1C-4D45-B8EA-DFB57B71760D}" dt="2022-04-26T08:54:16.215" v="1324" actId="20577"/>
          <ac:spMkLst>
            <pc:docMk/>
            <pc:sldMk cId="2058278728" sldId="283"/>
            <ac:spMk id="3" creationId="{7A6E0D15-7F5F-4F5E-BE9B-0B31B663205F}"/>
          </ac:spMkLst>
        </pc:spChg>
      </pc:sldChg>
      <pc:sldChg chg="modSp new mod">
        <pc:chgData name="Jack Sticklen" userId="0ce095e29c8e8517" providerId="LiveId" clId="{412EEE0F-0D1C-4D45-B8EA-DFB57B71760D}" dt="2022-04-26T08:56:45.162" v="1771" actId="313"/>
        <pc:sldMkLst>
          <pc:docMk/>
          <pc:sldMk cId="3079062113" sldId="284"/>
        </pc:sldMkLst>
        <pc:spChg chg="mod">
          <ac:chgData name="Jack Sticklen" userId="0ce095e29c8e8517" providerId="LiveId" clId="{412EEE0F-0D1C-4D45-B8EA-DFB57B71760D}" dt="2022-04-26T08:54:22.070" v="1337" actId="20577"/>
          <ac:spMkLst>
            <pc:docMk/>
            <pc:sldMk cId="3079062113" sldId="284"/>
            <ac:spMk id="2" creationId="{D220B916-63BF-4244-A785-F265904B26F5}"/>
          </ac:spMkLst>
        </pc:spChg>
        <pc:spChg chg="mod">
          <ac:chgData name="Jack Sticklen" userId="0ce095e29c8e8517" providerId="LiveId" clId="{412EEE0F-0D1C-4D45-B8EA-DFB57B71760D}" dt="2022-04-26T08:56:45.162" v="1771" actId="313"/>
          <ac:spMkLst>
            <pc:docMk/>
            <pc:sldMk cId="3079062113" sldId="284"/>
            <ac:spMk id="3" creationId="{A789943B-31CC-4F4A-AA38-34D378E17A0C}"/>
          </ac:spMkLst>
        </pc:spChg>
      </pc:sldChg>
      <pc:sldChg chg="new">
        <pc:chgData name="Jack Sticklen" userId="0ce095e29c8e8517" providerId="LiveId" clId="{412EEE0F-0D1C-4D45-B8EA-DFB57B71760D}" dt="2022-04-26T08:13:29.033" v="83" actId="680"/>
        <pc:sldMkLst>
          <pc:docMk/>
          <pc:sldMk cId="297325164" sldId="285"/>
        </pc:sldMkLst>
      </pc:sldChg>
      <pc:sldChg chg="new del">
        <pc:chgData name="Jack Sticklen" userId="0ce095e29c8e8517" providerId="LiveId" clId="{412EEE0F-0D1C-4D45-B8EA-DFB57B71760D}" dt="2022-04-26T08:14:00.884" v="87" actId="680"/>
        <pc:sldMkLst>
          <pc:docMk/>
          <pc:sldMk cId="3093902806" sldId="286"/>
        </pc:sldMkLst>
      </pc:sldChg>
      <pc:sldChg chg="addSp delSp modSp add mod setBg delDesignElem">
        <pc:chgData name="Jack Sticklen" userId="0ce095e29c8e8517" providerId="LiveId" clId="{412EEE0F-0D1C-4D45-B8EA-DFB57B71760D}" dt="2022-04-26T08:38:25.299" v="590" actId="20577"/>
        <pc:sldMkLst>
          <pc:docMk/>
          <pc:sldMk cId="3362750357" sldId="286"/>
        </pc:sldMkLst>
        <pc:spChg chg="mod">
          <ac:chgData name="Jack Sticklen" userId="0ce095e29c8e8517" providerId="LiveId" clId="{412EEE0F-0D1C-4D45-B8EA-DFB57B71760D}" dt="2022-04-26T08:36:40.019" v="411" actId="20577"/>
          <ac:spMkLst>
            <pc:docMk/>
            <pc:sldMk cId="3362750357" sldId="286"/>
            <ac:spMk id="2" creationId="{89559F60-4CE1-4E2F-86EA-1B60679F1F4A}"/>
          </ac:spMkLst>
        </pc:spChg>
        <pc:spChg chg="mod">
          <ac:chgData name="Jack Sticklen" userId="0ce095e29c8e8517" providerId="LiveId" clId="{412EEE0F-0D1C-4D45-B8EA-DFB57B71760D}" dt="2022-04-26T08:38:25.299" v="590" actId="20577"/>
          <ac:spMkLst>
            <pc:docMk/>
            <pc:sldMk cId="3362750357" sldId="286"/>
            <ac:spMk id="24" creationId="{F260476B-CCA6-412B-A9C5-399C34AE6F05}"/>
          </ac:spMkLst>
        </pc:spChg>
        <pc:spChg chg="del">
          <ac:chgData name="Jack Sticklen" userId="0ce095e29c8e8517" providerId="LiveId" clId="{412EEE0F-0D1C-4D45-B8EA-DFB57B71760D}" dt="2022-04-26T08:19:54.771" v="340"/>
          <ac:spMkLst>
            <pc:docMk/>
            <pc:sldMk cId="3362750357" sldId="286"/>
            <ac:spMk id="55" creationId="{0EF2A0DA-AE81-4A45-972E-646AC2870C2F}"/>
          </ac:spMkLst>
        </pc:spChg>
        <pc:picChg chg="del">
          <ac:chgData name="Jack Sticklen" userId="0ce095e29c8e8517" providerId="LiveId" clId="{412EEE0F-0D1C-4D45-B8EA-DFB57B71760D}" dt="2022-04-26T08:37:03.751" v="435" actId="478"/>
          <ac:picMkLst>
            <pc:docMk/>
            <pc:sldMk cId="3362750357" sldId="286"/>
            <ac:picMk id="5" creationId="{08593F3F-7E28-489D-9EFD-2B62FC654855}"/>
          </ac:picMkLst>
        </pc:picChg>
        <pc:picChg chg="add mod">
          <ac:chgData name="Jack Sticklen" userId="0ce095e29c8e8517" providerId="LiveId" clId="{412EEE0F-0D1C-4D45-B8EA-DFB57B71760D}" dt="2022-04-26T08:37:39.793" v="440" actId="1076"/>
          <ac:picMkLst>
            <pc:docMk/>
            <pc:sldMk cId="3362750357" sldId="286"/>
            <ac:picMk id="6" creationId="{196FE688-9705-4E3B-A8BA-78A3973C88CB}"/>
          </ac:picMkLst>
        </pc:picChg>
        <pc:picChg chg="del">
          <ac:chgData name="Jack Sticklen" userId="0ce095e29c8e8517" providerId="LiveId" clId="{412EEE0F-0D1C-4D45-B8EA-DFB57B71760D}" dt="2022-04-26T08:19:54.771" v="340"/>
          <ac:picMkLst>
            <pc:docMk/>
            <pc:sldMk cId="3362750357" sldId="286"/>
            <ac:picMk id="57" creationId="{B536FA4E-0152-4E27-91DA-0FC22D1846BB}"/>
          </ac:picMkLst>
        </pc:picChg>
        <pc:picChg chg="del">
          <ac:chgData name="Jack Sticklen" userId="0ce095e29c8e8517" providerId="LiveId" clId="{412EEE0F-0D1C-4D45-B8EA-DFB57B71760D}" dt="2022-04-26T08:37:27.322" v="437" actId="478"/>
          <ac:picMkLst>
            <pc:docMk/>
            <pc:sldMk cId="3362750357" sldId="286"/>
            <ac:picMk id="2050" creationId="{C4EA5976-96BD-401B-9F4D-547BBD3C0C4B}"/>
          </ac:picMkLst>
        </pc:picChg>
      </pc:sldChg>
      <pc:sldChg chg="addSp delSp modSp add mod setBg delDesignElem">
        <pc:chgData name="Jack Sticklen" userId="0ce095e29c8e8517" providerId="LiveId" clId="{412EEE0F-0D1C-4D45-B8EA-DFB57B71760D}" dt="2022-04-26T08:39:58.755" v="690" actId="20577"/>
        <pc:sldMkLst>
          <pc:docMk/>
          <pc:sldMk cId="1864851651" sldId="287"/>
        </pc:sldMkLst>
        <pc:spChg chg="mod">
          <ac:chgData name="Jack Sticklen" userId="0ce095e29c8e8517" providerId="LiveId" clId="{412EEE0F-0D1C-4D45-B8EA-DFB57B71760D}" dt="2022-04-26T08:39:14.194" v="606" actId="20577"/>
          <ac:spMkLst>
            <pc:docMk/>
            <pc:sldMk cId="1864851651" sldId="287"/>
            <ac:spMk id="2" creationId="{89559F60-4CE1-4E2F-86EA-1B60679F1F4A}"/>
          </ac:spMkLst>
        </pc:spChg>
        <pc:spChg chg="mod">
          <ac:chgData name="Jack Sticklen" userId="0ce095e29c8e8517" providerId="LiveId" clId="{412EEE0F-0D1C-4D45-B8EA-DFB57B71760D}" dt="2022-04-26T08:39:58.755" v="690" actId="20577"/>
          <ac:spMkLst>
            <pc:docMk/>
            <pc:sldMk cId="1864851651" sldId="287"/>
            <ac:spMk id="24" creationId="{F260476B-CCA6-412B-A9C5-399C34AE6F05}"/>
          </ac:spMkLst>
        </pc:spChg>
        <pc:spChg chg="del">
          <ac:chgData name="Jack Sticklen" userId="0ce095e29c8e8517" providerId="LiveId" clId="{412EEE0F-0D1C-4D45-B8EA-DFB57B71760D}" dt="2022-04-26T08:19:55.801" v="342"/>
          <ac:spMkLst>
            <pc:docMk/>
            <pc:sldMk cId="1864851651" sldId="287"/>
            <ac:spMk id="55" creationId="{0EF2A0DA-AE81-4A45-972E-646AC2870C2F}"/>
          </ac:spMkLst>
        </pc:spChg>
        <pc:picChg chg="del">
          <ac:chgData name="Jack Sticklen" userId="0ce095e29c8e8517" providerId="LiveId" clId="{412EEE0F-0D1C-4D45-B8EA-DFB57B71760D}" dt="2022-04-26T08:38:54.734" v="591" actId="478"/>
          <ac:picMkLst>
            <pc:docMk/>
            <pc:sldMk cId="1864851651" sldId="287"/>
            <ac:picMk id="5" creationId="{08593F3F-7E28-489D-9EFD-2B62FC654855}"/>
          </ac:picMkLst>
        </pc:picChg>
        <pc:picChg chg="add mod">
          <ac:chgData name="Jack Sticklen" userId="0ce095e29c8e8517" providerId="LiveId" clId="{412EEE0F-0D1C-4D45-B8EA-DFB57B71760D}" dt="2022-04-26T08:39:08.558" v="596" actId="1076"/>
          <ac:picMkLst>
            <pc:docMk/>
            <pc:sldMk cId="1864851651" sldId="287"/>
            <ac:picMk id="6" creationId="{185D722D-99BB-4E96-A7F3-62325CF75333}"/>
          </ac:picMkLst>
        </pc:picChg>
        <pc:picChg chg="del">
          <ac:chgData name="Jack Sticklen" userId="0ce095e29c8e8517" providerId="LiveId" clId="{412EEE0F-0D1C-4D45-B8EA-DFB57B71760D}" dt="2022-04-26T08:19:55.801" v="342"/>
          <ac:picMkLst>
            <pc:docMk/>
            <pc:sldMk cId="1864851651" sldId="287"/>
            <ac:picMk id="57" creationId="{B536FA4E-0152-4E27-91DA-0FC22D1846BB}"/>
          </ac:picMkLst>
        </pc:picChg>
        <pc:picChg chg="del">
          <ac:chgData name="Jack Sticklen" userId="0ce095e29c8e8517" providerId="LiveId" clId="{412EEE0F-0D1C-4D45-B8EA-DFB57B71760D}" dt="2022-04-26T08:38:57.058" v="592" actId="478"/>
          <ac:picMkLst>
            <pc:docMk/>
            <pc:sldMk cId="1864851651" sldId="287"/>
            <ac:picMk id="2050" creationId="{C4EA5976-96BD-401B-9F4D-547BBD3C0C4B}"/>
          </ac:picMkLst>
        </pc:picChg>
      </pc:sldChg>
      <pc:sldChg chg="addSp delSp modSp add mod setBg delDesignElem">
        <pc:chgData name="Jack Sticklen" userId="0ce095e29c8e8517" providerId="LiveId" clId="{412EEE0F-0D1C-4D45-B8EA-DFB57B71760D}" dt="2022-04-26T08:47:34.503" v="824" actId="14100"/>
        <pc:sldMkLst>
          <pc:docMk/>
          <pc:sldMk cId="2062476645" sldId="288"/>
        </pc:sldMkLst>
        <pc:spChg chg="mod">
          <ac:chgData name="Jack Sticklen" userId="0ce095e29c8e8517" providerId="LiveId" clId="{412EEE0F-0D1C-4D45-B8EA-DFB57B71760D}" dt="2022-04-26T08:42:46.376" v="775" actId="1076"/>
          <ac:spMkLst>
            <pc:docMk/>
            <pc:sldMk cId="2062476645" sldId="288"/>
            <ac:spMk id="2" creationId="{89559F60-4CE1-4E2F-86EA-1B60679F1F4A}"/>
          </ac:spMkLst>
        </pc:spChg>
        <pc:spChg chg="mod">
          <ac:chgData name="Jack Sticklen" userId="0ce095e29c8e8517" providerId="LiveId" clId="{412EEE0F-0D1C-4D45-B8EA-DFB57B71760D}" dt="2022-04-26T08:43:21.170" v="803" actId="20577"/>
          <ac:spMkLst>
            <pc:docMk/>
            <pc:sldMk cId="2062476645" sldId="288"/>
            <ac:spMk id="24" creationId="{F260476B-CCA6-412B-A9C5-399C34AE6F05}"/>
          </ac:spMkLst>
        </pc:spChg>
        <pc:spChg chg="del">
          <ac:chgData name="Jack Sticklen" userId="0ce095e29c8e8517" providerId="LiveId" clId="{412EEE0F-0D1C-4D45-B8EA-DFB57B71760D}" dt="2022-04-26T08:19:55.976" v="344"/>
          <ac:spMkLst>
            <pc:docMk/>
            <pc:sldMk cId="2062476645" sldId="288"/>
            <ac:spMk id="55" creationId="{0EF2A0DA-AE81-4A45-972E-646AC2870C2F}"/>
          </ac:spMkLst>
        </pc:spChg>
        <pc:picChg chg="mod">
          <ac:chgData name="Jack Sticklen" userId="0ce095e29c8e8517" providerId="LiveId" clId="{412EEE0F-0D1C-4D45-B8EA-DFB57B71760D}" dt="2022-04-26T08:42:40.726" v="772" actId="1076"/>
          <ac:picMkLst>
            <pc:docMk/>
            <pc:sldMk cId="2062476645" sldId="288"/>
            <ac:picMk id="3" creationId="{72B2D6DE-C9B5-4678-91EF-77E85F2350DA}"/>
          </ac:picMkLst>
        </pc:picChg>
        <pc:picChg chg="del">
          <ac:chgData name="Jack Sticklen" userId="0ce095e29c8e8517" providerId="LiveId" clId="{412EEE0F-0D1C-4D45-B8EA-DFB57B71760D}" dt="2022-04-26T08:42:42.104" v="773" actId="478"/>
          <ac:picMkLst>
            <pc:docMk/>
            <pc:sldMk cId="2062476645" sldId="288"/>
            <ac:picMk id="5" creationId="{08593F3F-7E28-489D-9EFD-2B62FC654855}"/>
          </ac:picMkLst>
        </pc:picChg>
        <pc:picChg chg="add mod">
          <ac:chgData name="Jack Sticklen" userId="0ce095e29c8e8517" providerId="LiveId" clId="{412EEE0F-0D1C-4D45-B8EA-DFB57B71760D}" dt="2022-04-26T08:47:25.177" v="821" actId="14100"/>
          <ac:picMkLst>
            <pc:docMk/>
            <pc:sldMk cId="2062476645" sldId="288"/>
            <ac:picMk id="6" creationId="{7406AEED-B295-4E0A-917F-0BB0A37BB9FD}"/>
          </ac:picMkLst>
        </pc:picChg>
        <pc:picChg chg="add mod">
          <ac:chgData name="Jack Sticklen" userId="0ce095e29c8e8517" providerId="LiveId" clId="{412EEE0F-0D1C-4D45-B8EA-DFB57B71760D}" dt="2022-04-26T08:47:34.503" v="824" actId="14100"/>
          <ac:picMkLst>
            <pc:docMk/>
            <pc:sldMk cId="2062476645" sldId="288"/>
            <ac:picMk id="8" creationId="{7FF40051-DD81-4DE2-AA96-F180BE21ADD8}"/>
          </ac:picMkLst>
        </pc:picChg>
        <pc:picChg chg="del">
          <ac:chgData name="Jack Sticklen" userId="0ce095e29c8e8517" providerId="LiveId" clId="{412EEE0F-0D1C-4D45-B8EA-DFB57B71760D}" dt="2022-04-26T08:19:55.976" v="344"/>
          <ac:picMkLst>
            <pc:docMk/>
            <pc:sldMk cId="2062476645" sldId="288"/>
            <ac:picMk id="57" creationId="{B536FA4E-0152-4E27-91DA-0FC22D1846BB}"/>
          </ac:picMkLst>
        </pc:picChg>
        <pc:picChg chg="del">
          <ac:chgData name="Jack Sticklen" userId="0ce095e29c8e8517" providerId="LiveId" clId="{412EEE0F-0D1C-4D45-B8EA-DFB57B71760D}" dt="2022-04-26T08:42:42.966" v="774" actId="478"/>
          <ac:picMkLst>
            <pc:docMk/>
            <pc:sldMk cId="2062476645" sldId="288"/>
            <ac:picMk id="2050" creationId="{C4EA5976-96BD-401B-9F4D-547BBD3C0C4B}"/>
          </ac:picMkLst>
        </pc:picChg>
      </pc:sldChg>
      <pc:sldChg chg="addSp delSp modSp add mod setBg delDesignElem">
        <pc:chgData name="Jack Sticklen" userId="0ce095e29c8e8517" providerId="LiveId" clId="{412EEE0F-0D1C-4D45-B8EA-DFB57B71760D}" dt="2022-04-26T10:27:00.343" v="1791" actId="1076"/>
        <pc:sldMkLst>
          <pc:docMk/>
          <pc:sldMk cId="3231745823" sldId="289"/>
        </pc:sldMkLst>
        <pc:spChg chg="mod">
          <ac:chgData name="Jack Sticklen" userId="0ce095e29c8e8517" providerId="LiveId" clId="{412EEE0F-0D1C-4D45-B8EA-DFB57B71760D}" dt="2022-04-26T08:47:44.021" v="842" actId="20577"/>
          <ac:spMkLst>
            <pc:docMk/>
            <pc:sldMk cId="3231745823" sldId="289"/>
            <ac:spMk id="2" creationId="{89559F60-4CE1-4E2F-86EA-1B60679F1F4A}"/>
          </ac:spMkLst>
        </pc:spChg>
        <pc:spChg chg="add del mod">
          <ac:chgData name="Jack Sticklen" userId="0ce095e29c8e8517" providerId="LiveId" clId="{412EEE0F-0D1C-4D45-B8EA-DFB57B71760D}" dt="2022-04-26T08:48:14.008" v="869" actId="478"/>
          <ac:spMkLst>
            <pc:docMk/>
            <pc:sldMk cId="3231745823" sldId="289"/>
            <ac:spMk id="4" creationId="{0A02649B-9B20-4393-9828-44286BCB571D}"/>
          </ac:spMkLst>
        </pc:spChg>
        <pc:spChg chg="mod">
          <ac:chgData name="Jack Sticklen" userId="0ce095e29c8e8517" providerId="LiveId" clId="{412EEE0F-0D1C-4D45-B8EA-DFB57B71760D}" dt="2022-04-26T08:49:06.859" v="889" actId="20577"/>
          <ac:spMkLst>
            <pc:docMk/>
            <pc:sldMk cId="3231745823" sldId="289"/>
            <ac:spMk id="24" creationId="{F260476B-CCA6-412B-A9C5-399C34AE6F05}"/>
          </ac:spMkLst>
        </pc:spChg>
        <pc:spChg chg="del">
          <ac:chgData name="Jack Sticklen" userId="0ce095e29c8e8517" providerId="LiveId" clId="{412EEE0F-0D1C-4D45-B8EA-DFB57B71760D}" dt="2022-04-26T08:19:56.114" v="346"/>
          <ac:spMkLst>
            <pc:docMk/>
            <pc:sldMk cId="3231745823" sldId="289"/>
            <ac:spMk id="55" creationId="{0EF2A0DA-AE81-4A45-972E-646AC2870C2F}"/>
          </ac:spMkLst>
        </pc:spChg>
        <pc:picChg chg="del">
          <ac:chgData name="Jack Sticklen" userId="0ce095e29c8e8517" providerId="LiveId" clId="{412EEE0F-0D1C-4D45-B8EA-DFB57B71760D}" dt="2022-04-26T08:48:07.601" v="865" actId="478"/>
          <ac:picMkLst>
            <pc:docMk/>
            <pc:sldMk cId="3231745823" sldId="289"/>
            <ac:picMk id="5" creationId="{08593F3F-7E28-489D-9EFD-2B62FC654855}"/>
          </ac:picMkLst>
        </pc:picChg>
        <pc:picChg chg="add mod">
          <ac:chgData name="Jack Sticklen" userId="0ce095e29c8e8517" providerId="LiveId" clId="{412EEE0F-0D1C-4D45-B8EA-DFB57B71760D}" dt="2022-04-26T08:51:40.431" v="918" actId="1076"/>
          <ac:picMkLst>
            <pc:docMk/>
            <pc:sldMk cId="3231745823" sldId="289"/>
            <ac:picMk id="7" creationId="{65D32E23-8389-43DD-A18F-934550AAC1B3}"/>
          </ac:picMkLst>
        </pc:picChg>
        <pc:picChg chg="add del">
          <ac:chgData name="Jack Sticklen" userId="0ce095e29c8e8517" providerId="LiveId" clId="{412EEE0F-0D1C-4D45-B8EA-DFB57B71760D}" dt="2022-04-26T08:49:33.632" v="897" actId="22"/>
          <ac:picMkLst>
            <pc:docMk/>
            <pc:sldMk cId="3231745823" sldId="289"/>
            <ac:picMk id="9" creationId="{BF32F05D-7AA6-43FF-95E1-421E4D7D7A1A}"/>
          </ac:picMkLst>
        </pc:picChg>
        <pc:picChg chg="add mod">
          <ac:chgData name="Jack Sticklen" userId="0ce095e29c8e8517" providerId="LiveId" clId="{412EEE0F-0D1C-4D45-B8EA-DFB57B71760D}" dt="2022-04-26T10:27:00.343" v="1791" actId="1076"/>
          <ac:picMkLst>
            <pc:docMk/>
            <pc:sldMk cId="3231745823" sldId="289"/>
            <ac:picMk id="11" creationId="{3ED1E352-CF25-4F4F-8551-D97D54BC9BED}"/>
          </ac:picMkLst>
        </pc:picChg>
        <pc:picChg chg="del">
          <ac:chgData name="Jack Sticklen" userId="0ce095e29c8e8517" providerId="LiveId" clId="{412EEE0F-0D1C-4D45-B8EA-DFB57B71760D}" dt="2022-04-26T08:19:56.114" v="346"/>
          <ac:picMkLst>
            <pc:docMk/>
            <pc:sldMk cId="3231745823" sldId="289"/>
            <ac:picMk id="57" creationId="{B536FA4E-0152-4E27-91DA-0FC22D1846BB}"/>
          </ac:picMkLst>
        </pc:picChg>
        <pc:picChg chg="del">
          <ac:chgData name="Jack Sticklen" userId="0ce095e29c8e8517" providerId="LiveId" clId="{412EEE0F-0D1C-4D45-B8EA-DFB57B71760D}" dt="2022-04-26T08:48:08.214" v="866" actId="478"/>
          <ac:picMkLst>
            <pc:docMk/>
            <pc:sldMk cId="3231745823" sldId="289"/>
            <ac:picMk id="2050" creationId="{C4EA5976-96BD-401B-9F4D-547BBD3C0C4B}"/>
          </ac:picMkLst>
        </pc:picChg>
      </pc:sldChg>
      <pc:sldChg chg="addSp delSp modSp add mod">
        <pc:chgData name="Jack Sticklen" userId="0ce095e29c8e8517" providerId="LiveId" clId="{412EEE0F-0D1C-4D45-B8EA-DFB57B71760D}" dt="2022-04-26T08:51:43.803" v="919" actId="1076"/>
        <pc:sldMkLst>
          <pc:docMk/>
          <pc:sldMk cId="3591110919" sldId="290"/>
        </pc:sldMkLst>
        <pc:spChg chg="mod">
          <ac:chgData name="Jack Sticklen" userId="0ce095e29c8e8517" providerId="LiveId" clId="{412EEE0F-0D1C-4D45-B8EA-DFB57B71760D}" dt="2022-04-26T08:49:41.209" v="902" actId="20577"/>
          <ac:spMkLst>
            <pc:docMk/>
            <pc:sldMk cId="3591110919" sldId="290"/>
            <ac:spMk id="2" creationId="{89559F60-4CE1-4E2F-86EA-1B60679F1F4A}"/>
          </ac:spMkLst>
        </pc:spChg>
        <pc:spChg chg="mod">
          <ac:chgData name="Jack Sticklen" userId="0ce095e29c8e8517" providerId="LiveId" clId="{412EEE0F-0D1C-4D45-B8EA-DFB57B71760D}" dt="2022-04-26T08:49:56.829" v="907" actId="20577"/>
          <ac:spMkLst>
            <pc:docMk/>
            <pc:sldMk cId="3591110919" sldId="290"/>
            <ac:spMk id="24" creationId="{F260476B-CCA6-412B-A9C5-399C34AE6F05}"/>
          </ac:spMkLst>
        </pc:spChg>
        <pc:picChg chg="add mod">
          <ac:chgData name="Jack Sticklen" userId="0ce095e29c8e8517" providerId="LiveId" clId="{412EEE0F-0D1C-4D45-B8EA-DFB57B71760D}" dt="2022-04-26T08:51:43.803" v="919" actId="1076"/>
          <ac:picMkLst>
            <pc:docMk/>
            <pc:sldMk cId="3591110919" sldId="290"/>
            <ac:picMk id="5" creationId="{6D4ED96D-5AD1-46A4-912A-923379E3F6DD}"/>
          </ac:picMkLst>
        </pc:picChg>
        <pc:picChg chg="del">
          <ac:chgData name="Jack Sticklen" userId="0ce095e29c8e8517" providerId="LiveId" clId="{412EEE0F-0D1C-4D45-B8EA-DFB57B71760D}" dt="2022-04-26T08:51:07.040" v="908" actId="478"/>
          <ac:picMkLst>
            <pc:docMk/>
            <pc:sldMk cId="3591110919" sldId="290"/>
            <ac:picMk id="7" creationId="{65D32E23-8389-43DD-A18F-934550AAC1B3}"/>
          </ac:picMkLst>
        </pc:picChg>
      </pc:sldChg>
      <pc:sldChg chg="addSp delSp modSp new mod">
        <pc:chgData name="Jack Sticklen" userId="0ce095e29c8e8517" providerId="LiveId" clId="{412EEE0F-0D1C-4D45-B8EA-DFB57B71760D}" dt="2022-04-26T09:13:19.516" v="1786" actId="26606"/>
        <pc:sldMkLst>
          <pc:docMk/>
          <pc:sldMk cId="1358839935" sldId="291"/>
        </pc:sldMkLst>
        <pc:spChg chg="del mod">
          <ac:chgData name="Jack Sticklen" userId="0ce095e29c8e8517" providerId="LiveId" clId="{412EEE0F-0D1C-4D45-B8EA-DFB57B71760D}" dt="2022-04-26T09:09:59.433" v="1776" actId="26606"/>
          <ac:spMkLst>
            <pc:docMk/>
            <pc:sldMk cId="1358839935" sldId="291"/>
            <ac:spMk id="2" creationId="{063B33DC-79FD-4B2F-B01D-70D878295D15}"/>
          </ac:spMkLst>
        </pc:spChg>
        <pc:spChg chg="del">
          <ac:chgData name="Jack Sticklen" userId="0ce095e29c8e8517" providerId="LiveId" clId="{412EEE0F-0D1C-4D45-B8EA-DFB57B71760D}" dt="2022-04-26T09:09:51.115" v="1773" actId="931"/>
          <ac:spMkLst>
            <pc:docMk/>
            <pc:sldMk cId="1358839935" sldId="291"/>
            <ac:spMk id="3" creationId="{042469A5-ABE2-497A-9D35-23BA1468CE3C}"/>
          </ac:spMkLst>
        </pc:spChg>
        <pc:spChg chg="add del mod">
          <ac:chgData name="Jack Sticklen" userId="0ce095e29c8e8517" providerId="LiveId" clId="{412EEE0F-0D1C-4D45-B8EA-DFB57B71760D}" dt="2022-04-26T09:13:16.462" v="1783" actId="931"/>
          <ac:spMkLst>
            <pc:docMk/>
            <pc:sldMk cId="1358839935" sldId="291"/>
            <ac:spMk id="7" creationId="{F7001881-C8F2-4FB1-91F4-0D46C9D2827E}"/>
          </ac:spMkLst>
        </pc:spChg>
        <pc:picChg chg="add del mod">
          <ac:chgData name="Jack Sticklen" userId="0ce095e29c8e8517" providerId="LiveId" clId="{412EEE0F-0D1C-4D45-B8EA-DFB57B71760D}" dt="2022-04-26T09:13:10.420" v="1782" actId="478"/>
          <ac:picMkLst>
            <pc:docMk/>
            <pc:sldMk cId="1358839935" sldId="291"/>
            <ac:picMk id="5" creationId="{832C2542-4146-4BDA-BA59-F469FA2E6DEC}"/>
          </ac:picMkLst>
        </pc:picChg>
        <pc:picChg chg="add mod">
          <ac:chgData name="Jack Sticklen" userId="0ce095e29c8e8517" providerId="LiveId" clId="{412EEE0F-0D1C-4D45-B8EA-DFB57B71760D}" dt="2022-04-26T09:13:19.516" v="1786" actId="26606"/>
          <ac:picMkLst>
            <pc:docMk/>
            <pc:sldMk cId="1358839935" sldId="291"/>
            <ac:picMk id="9" creationId="{BF795F8E-D936-49D5-BAD4-19CF4BDCFF28}"/>
          </ac:picMkLst>
        </pc:picChg>
      </pc:sldChg>
      <pc:sldChg chg="addSp delSp modSp new mod">
        <pc:chgData name="Jack Sticklen" userId="0ce095e29c8e8517" providerId="LiveId" clId="{412EEE0F-0D1C-4D45-B8EA-DFB57B71760D}" dt="2022-04-26T09:10:26.503" v="1781" actId="26606"/>
        <pc:sldMkLst>
          <pc:docMk/>
          <pc:sldMk cId="1425981811" sldId="292"/>
        </pc:sldMkLst>
        <pc:spChg chg="del">
          <ac:chgData name="Jack Sticklen" userId="0ce095e29c8e8517" providerId="LiveId" clId="{412EEE0F-0D1C-4D45-B8EA-DFB57B71760D}" dt="2022-04-26T09:10:26.503" v="1781" actId="26606"/>
          <ac:spMkLst>
            <pc:docMk/>
            <pc:sldMk cId="1425981811" sldId="292"/>
            <ac:spMk id="2" creationId="{3130E918-CA70-4434-BF92-722026DC229A}"/>
          </ac:spMkLst>
        </pc:spChg>
        <pc:spChg chg="del">
          <ac:chgData name="Jack Sticklen" userId="0ce095e29c8e8517" providerId="LiveId" clId="{412EEE0F-0D1C-4D45-B8EA-DFB57B71760D}" dt="2022-04-26T09:10:19.965" v="1778" actId="931"/>
          <ac:spMkLst>
            <pc:docMk/>
            <pc:sldMk cId="1425981811" sldId="292"/>
            <ac:spMk id="3" creationId="{BD46941E-E772-47E3-A790-F4314D136596}"/>
          </ac:spMkLst>
        </pc:spChg>
        <pc:picChg chg="add mod">
          <ac:chgData name="Jack Sticklen" userId="0ce095e29c8e8517" providerId="LiveId" clId="{412EEE0F-0D1C-4D45-B8EA-DFB57B71760D}" dt="2022-04-26T09:10:26.503" v="1781" actId="26606"/>
          <ac:picMkLst>
            <pc:docMk/>
            <pc:sldMk cId="1425981811" sldId="292"/>
            <ac:picMk id="5" creationId="{B0D26AB8-47B8-42AC-B084-68CA191EAF53}"/>
          </ac:picMkLst>
        </pc:picChg>
      </pc:sldChg>
      <pc:sldChg chg="addSp delSp modSp add mod">
        <pc:chgData name="Jack Sticklen" userId="0ce095e29c8e8517" providerId="LiveId" clId="{412EEE0F-0D1C-4D45-B8EA-DFB57B71760D}" dt="2022-04-26T10:39:57.740" v="1829" actId="20577"/>
        <pc:sldMkLst>
          <pc:docMk/>
          <pc:sldMk cId="3172264591" sldId="293"/>
        </pc:sldMkLst>
        <pc:spChg chg="mod">
          <ac:chgData name="Jack Sticklen" userId="0ce095e29c8e8517" providerId="LiveId" clId="{412EEE0F-0D1C-4D45-B8EA-DFB57B71760D}" dt="2022-04-26T10:39:57.740" v="1829" actId="20577"/>
          <ac:spMkLst>
            <pc:docMk/>
            <pc:sldMk cId="3172264591" sldId="293"/>
            <ac:spMk id="2" creationId="{90F6D118-F2BD-4A63-89DA-10135BE99F26}"/>
          </ac:spMkLst>
        </pc:spChg>
        <pc:spChg chg="add del mod">
          <ac:chgData name="Jack Sticklen" userId="0ce095e29c8e8517" providerId="LiveId" clId="{412EEE0F-0D1C-4D45-B8EA-DFB57B71760D}" dt="2022-04-26T10:38:17.168" v="1794" actId="931"/>
          <ac:spMkLst>
            <pc:docMk/>
            <pc:sldMk cId="3172264591" sldId="293"/>
            <ac:spMk id="4" creationId="{2C1D33FD-1240-4434-ABBC-442B1E980DEE}"/>
          </ac:spMkLst>
        </pc:spChg>
        <pc:picChg chg="add mod">
          <ac:chgData name="Jack Sticklen" userId="0ce095e29c8e8517" providerId="LiveId" clId="{412EEE0F-0D1C-4D45-B8EA-DFB57B71760D}" dt="2022-04-26T10:39:10.141" v="1803" actId="1076"/>
          <ac:picMkLst>
            <pc:docMk/>
            <pc:sldMk cId="3172264591" sldId="293"/>
            <ac:picMk id="6" creationId="{0DBBA957-3A65-4216-9937-673C6BE8031D}"/>
          </ac:picMkLst>
        </pc:picChg>
        <pc:picChg chg="del">
          <ac:chgData name="Jack Sticklen" userId="0ce095e29c8e8517" providerId="LiveId" clId="{412EEE0F-0D1C-4D45-B8EA-DFB57B71760D}" dt="2022-04-26T10:38:14.232" v="1793" actId="478"/>
          <ac:picMkLst>
            <pc:docMk/>
            <pc:sldMk cId="3172264591" sldId="293"/>
            <ac:picMk id="9" creationId="{70ED2B83-62D7-4651-8C0B-543FDD25E53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0D8D-1E8E-46AF-9C10-3BD426B2523A}" type="datetime1">
              <a:rPr lang="en-GB" smtClean="0"/>
              <a:t>26/04/2022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3D865-7669-4F64-9733-F997BDAED2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13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CD5E69-3755-402E-89C1-CDB30CA7425E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67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51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8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050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18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40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84996-D5EC-400C-8FE4-7E6C69BB0CF8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065D1-D2F2-4D54-B881-786AFA6A9AF3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BB8088-55E1-47B9-BF04-9403C8256F50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CA334-3F96-4772-959C-677B9C9B892F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91FB6-1BB1-4D54-B64E-19C9843EEB6A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928F16-6F15-471B-BABC-F11D9655039E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8D439-F42D-4C5F-AAC2-3886E29E2212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B28C59-49BD-4590-9846-C533AA98752B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F7E4AC-764F-4C27-AEC4-A4960E9093F0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2D7911-34EF-456A-9CCB-4081299328B8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B73AE-9525-4148-A209-40AC38BF5737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4D3EFD-A3EB-48D6-91D1-30671EA1207D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C3D2D4-BB4A-4B7B-ADA7-22E227BD5AE7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82CE2A-D155-40CB-A971-66B163E6347D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0CEE9-1E3A-4ADA-93D4-2FD4F8431AA5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4EEED21A-E036-4044-8AF6-43527D4E8308}" type="datetime1">
              <a:rPr lang="en-GB" noProof="0" smtClean="0"/>
              <a:t>26/04/2022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 rtl="0"/>
            <a:r>
              <a:rPr lang="en-GB" sz="4000" dirty="0"/>
              <a:t>Mini-Project 3 – Party Loyalties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n-GB" sz="2300" dirty="0"/>
              <a:t>By Jack Sticklen</a:t>
            </a:r>
          </a:p>
        </p:txBody>
      </p:sp>
      <p:pic>
        <p:nvPicPr>
          <p:cNvPr id="1028" name="Picture 4" descr="How have the definitions of 'democrat' and 'republican' changed over time over the past 200 ...">
            <a:extLst>
              <a:ext uri="{FF2B5EF4-FFF2-40B4-BE49-F238E27FC236}">
                <a16:creationId xmlns:a16="http://schemas.microsoft.com/office/drawing/2014/main" id="{AB907900-D47E-44D6-AF3F-68114C874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8" y="1794209"/>
            <a:ext cx="54673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BF795F8E-D936-49D5-BAD4-19CF4BDCF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902" y="68263"/>
            <a:ext cx="8508195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13588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GB" sz="4000" dirty="0"/>
              <a:t>Unsupervised Results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n-GB" sz="2400" dirty="0"/>
              <a:t>Model accuracy on TEST data:</a:t>
            </a:r>
          </a:p>
          <a:p>
            <a:pPr marL="36900" lvl="0" indent="0" rtl="0">
              <a:buNone/>
            </a:pPr>
            <a:endParaRPr lang="en-GB" sz="2400" dirty="0"/>
          </a:p>
          <a:p>
            <a:pPr marL="36900" lvl="0" indent="0" rtl="0">
              <a:buNone/>
            </a:pPr>
            <a:r>
              <a:rPr lang="en-GB" sz="2400" dirty="0"/>
              <a:t> </a:t>
            </a:r>
            <a:r>
              <a:rPr lang="en-GB" sz="3600" b="1" dirty="0"/>
              <a:t>0.8805</a:t>
            </a:r>
            <a:endParaRPr lang="en-GB" sz="2400" dirty="0"/>
          </a:p>
        </p:txBody>
      </p:sp>
      <p:pic>
        <p:nvPicPr>
          <p:cNvPr id="5" name="Picture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6D4ED96D-5AD1-46A4-912A-923379E3F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" y="1237213"/>
            <a:ext cx="6087378" cy="4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1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0D26AB8-47B8-42AC-B084-68CA191EA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902" y="68263"/>
            <a:ext cx="8508195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142598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DD78-E56A-4350-B90D-8816AC5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0D15-7F5F-4F5E-BE9B-0B31B663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our stacking estimator, we were able to get very good accuracy in classifying Republicans and Democrats, just according to their voting record</a:t>
            </a:r>
          </a:p>
          <a:p>
            <a:r>
              <a:rPr lang="en-GB" dirty="0"/>
              <a:t>The unsupervised method also showed quite a high accuracy, demonstrating that the parties can be grouped together on their votes with no foreknowledge of their affiliations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827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B916-63BF-4244-A785-F265904B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943B-31CC-4F4A-AA38-34D378E1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identifying the members who consistently fall outside of the groupings, we could identify politicians with views and voting records contrary to their stated affiliation</a:t>
            </a:r>
          </a:p>
          <a:p>
            <a:r>
              <a:rPr lang="en-GB" dirty="0"/>
              <a:t>Separation may break down if we include more and more bills and policy decisions that were not selected for their ‘importance’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90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F0BB-AEFA-43DF-BA12-C1CDCC4C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7354-4647-40CC-9661-60DD952A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GB" sz="4000" dirty="0"/>
              <a:t>THE DATA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n-GB" sz="2400" dirty="0"/>
              <a:t>Pulled from the UCI Repository</a:t>
            </a:r>
          </a:p>
          <a:p>
            <a:pPr marL="36900" lvl="0" indent="0" rtl="0">
              <a:buNone/>
            </a:pPr>
            <a:r>
              <a:rPr lang="en-GB" sz="2400" dirty="0"/>
              <a:t>Includes votes for 16 KEY pieces of legislation – US Congress in </a:t>
            </a:r>
            <a:r>
              <a:rPr lang="en-GB" sz="2400"/>
              <a:t>one quarter of 1984</a:t>
            </a:r>
            <a:endParaRPr lang="en-GB" sz="2400" dirty="0"/>
          </a:p>
          <a:p>
            <a:pPr marL="36900" lvl="0" indent="0" rtl="0">
              <a:buNone/>
            </a:pPr>
            <a:r>
              <a:rPr lang="en-GB" sz="2400" dirty="0"/>
              <a:t>Simplified into Yes, No, and abstentions</a:t>
            </a:r>
          </a:p>
          <a:p>
            <a:pPr rtl="0"/>
            <a:endParaRPr lang="en-GB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EA5976-96BD-401B-9F4D-547BBD3C0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78" y="251835"/>
            <a:ext cx="36576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93F3F-7E28-489D-9EFD-2B62FC6548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284" y="1575960"/>
            <a:ext cx="4779832" cy="50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4F25-8D4B-42A0-841A-13CE627F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PROBLEM: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Can we use machine learning techniques to identify who belongs to which party?</a:t>
            </a:r>
            <a:br>
              <a:rPr lang="en-GB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385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GB" sz="4000" dirty="0"/>
              <a:t>Reading and cleaning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n-GB" sz="2400" dirty="0"/>
              <a:t>Put data into </a:t>
            </a:r>
            <a:r>
              <a:rPr lang="en-GB" sz="2400" dirty="0" err="1"/>
              <a:t>dataframe</a:t>
            </a:r>
            <a:endParaRPr lang="en-GB" sz="2400" dirty="0"/>
          </a:p>
          <a:p>
            <a:pPr marL="36900" lvl="0" indent="0" rtl="0">
              <a:buNone/>
            </a:pPr>
            <a:r>
              <a:rPr lang="en-GB" sz="2400" dirty="0"/>
              <a:t>Check for datatypes and null values</a:t>
            </a:r>
          </a:p>
          <a:p>
            <a:pPr marL="36900" lvl="0" indent="0" rtl="0">
              <a:buNone/>
            </a:pPr>
            <a:r>
              <a:rPr lang="en-GB" sz="2400" dirty="0"/>
              <a:t>As seen on left – no null values, but each column needs to be put into a form that’s better for modelling</a:t>
            </a:r>
          </a:p>
          <a:p>
            <a:pPr rtl="0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FE688-9705-4E3B-A8BA-78A3973C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03" y="89310"/>
            <a:ext cx="4133550" cy="66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GB" sz="4000" dirty="0"/>
              <a:t>Treat data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n-GB" sz="2400" dirty="0"/>
              <a:t>Converted all columns to dummy variables</a:t>
            </a:r>
          </a:p>
          <a:p>
            <a:pPr marL="36900" lvl="0" indent="0" rtl="0">
              <a:buNone/>
            </a:pPr>
            <a:endParaRPr lang="en-GB" sz="2400" dirty="0"/>
          </a:p>
          <a:p>
            <a:pPr marL="36900" lvl="0" indent="0" rtl="0">
              <a:buNone/>
            </a:pPr>
            <a:r>
              <a:rPr lang="en-GB" sz="2400" dirty="0"/>
              <a:t>Beyond this ignored outliers (binary data)</a:t>
            </a:r>
          </a:p>
          <a:p>
            <a:pPr rtl="0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D722D-99BB-4E96-A7F3-62325CF75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6" y="2934087"/>
            <a:ext cx="5878624" cy="8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5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D118-F2BD-4A63-89DA-10135BE9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7908"/>
            <a:ext cx="10353762" cy="808892"/>
          </a:xfrm>
        </p:spPr>
        <p:txBody>
          <a:bodyPr>
            <a:normAutofit/>
          </a:bodyPr>
          <a:lstStyle/>
          <a:p>
            <a:r>
              <a:rPr lang="en-GB" dirty="0"/>
              <a:t>Visualise – Stacked Plots</a:t>
            </a:r>
            <a:endParaRPr lang="en-AU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0ED2B83-62D7-4651-8C0B-543FDD25E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19" y="1066800"/>
            <a:ext cx="10353762" cy="5477247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6427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D118-F2BD-4A63-89DA-10135BE9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7908"/>
            <a:ext cx="10353762" cy="808892"/>
          </a:xfrm>
        </p:spPr>
        <p:txBody>
          <a:bodyPr>
            <a:normAutofit/>
          </a:bodyPr>
          <a:lstStyle/>
          <a:p>
            <a:r>
              <a:rPr lang="en-GB" dirty="0"/>
              <a:t>Visualise – Select K-Best</a:t>
            </a:r>
            <a:endParaRPr lang="en-AU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DBBA957-3A65-4216-9937-673C6BE80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" y="923081"/>
            <a:ext cx="11689080" cy="5934919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7226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726884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936" y="9635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 rtl="0"/>
            <a:r>
              <a:rPr lang="en-GB" sz="4000" dirty="0"/>
              <a:t>Which models to use?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87117"/>
            <a:ext cx="5208089" cy="4604084"/>
          </a:xfrm>
        </p:spPr>
        <p:txBody>
          <a:bodyPr rtlCol="0" anchor="t">
            <a:normAutofit/>
          </a:bodyPr>
          <a:lstStyle/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 supervised, Stacking, as per requirements. We will stack KNN, SVC, and Bernoulli Naive bayes, with logistic regression as the final estimator 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 the same principle, we will use an extra unsupervised algorithm - K-Means clustering, assuming that party members will cluster together in votes</a:t>
            </a:r>
          </a:p>
          <a:p>
            <a:pPr rtl="0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6AEED-B295-4E0A-917F-0BB0A37B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6887" y="849642"/>
            <a:ext cx="6095999" cy="1723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F40051-DD81-4DE2-AA96-F180BE21A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6887" y="4285018"/>
            <a:ext cx="6095999" cy="6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7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GB" sz="4000" dirty="0"/>
              <a:t>Supervised Results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n-GB" sz="2400" dirty="0"/>
              <a:t>Model accuracy on TEST data:</a:t>
            </a:r>
          </a:p>
          <a:p>
            <a:pPr marL="36900" lvl="0" indent="0" rtl="0">
              <a:buNone/>
            </a:pPr>
            <a:endParaRPr lang="en-GB" sz="2400" dirty="0"/>
          </a:p>
          <a:p>
            <a:pPr marL="36900" lvl="0" indent="0" rtl="0">
              <a:buNone/>
            </a:pPr>
            <a:r>
              <a:rPr lang="en-GB" sz="2400" dirty="0"/>
              <a:t> </a:t>
            </a:r>
            <a:r>
              <a:rPr lang="en-GB" sz="3600" b="1" dirty="0"/>
              <a:t>0.9655</a:t>
            </a:r>
          </a:p>
          <a:p>
            <a:pPr rtl="0"/>
            <a:endParaRPr lang="en-GB" sz="2400" dirty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5D32E23-8389-43DD-A18F-934550AAC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22" y="1237213"/>
            <a:ext cx="6087378" cy="4383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D1E352-CF25-4F4F-8551-D97D54BC9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248" y="4144583"/>
            <a:ext cx="4076086" cy="14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45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3_TF55705232.potx" id="{B7A741E6-96B9-45BD-A1A1-505231A19B21}" vid="{F17FBA35-4AE0-45DF-B5E4-C900201365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{53839D5B-A246-4A28-9153-20B4586FD480}tf55705232_win32</Template>
  <TotalTime>151</TotalTime>
  <Words>308</Words>
  <Application>Microsoft Office PowerPoint</Application>
  <PresentationFormat>Widescreen</PresentationFormat>
  <Paragraphs>41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Goudy Old Style</vt:lpstr>
      <vt:lpstr>Wingdings 2</vt:lpstr>
      <vt:lpstr>SlateVTI</vt:lpstr>
      <vt:lpstr>Mini-Project 3 – Party Loyalties</vt:lpstr>
      <vt:lpstr>THE DATA</vt:lpstr>
      <vt:lpstr>THE PROBLEM:  Can we use machine learning techniques to identify who belongs to which party? </vt:lpstr>
      <vt:lpstr>Reading and cleaning</vt:lpstr>
      <vt:lpstr>Treat data </vt:lpstr>
      <vt:lpstr>Visualise – Stacked Plots</vt:lpstr>
      <vt:lpstr>Visualise – Select K-Best</vt:lpstr>
      <vt:lpstr>Which models to use?</vt:lpstr>
      <vt:lpstr>Supervised Results</vt:lpstr>
      <vt:lpstr>PowerPoint Presentation</vt:lpstr>
      <vt:lpstr>Unsupervised Results</vt:lpstr>
      <vt:lpstr>PowerPoint Presentation</vt:lpstr>
      <vt:lpstr>Discussion</vt:lpstr>
      <vt:lpstr>Applicability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Jack Sticklen</dc:creator>
  <cp:lastModifiedBy>Jack Sticklen</cp:lastModifiedBy>
  <cp:revision>1</cp:revision>
  <dcterms:created xsi:type="dcterms:W3CDTF">2022-04-26T08:10:02Z</dcterms:created>
  <dcterms:modified xsi:type="dcterms:W3CDTF">2022-04-26T10:41:33Z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