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Welcome.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Linked services are like connection strings to connect to external resources. </a:t>
            </a:r>
          </a:p>
          <a:p>
            <a:pPr>
              <a:defRPr sz="1600"/>
            </a:pPr>
            <a:r>
              <a:t>Integration runtime - Infrastructure used to provide the integration capabilities. Azure runtimes work on the public network. Self Hosted can be used both publicly and privately (depending where it is installed) and Azure-SSIS is used to execute SSIS packages (both public and private network)</a:t>
            </a:r>
          </a:p>
          <a:p>
            <a:pPr>
              <a:defRPr sz="1600"/>
            </a:pPr>
            <a:r>
              <a:t>Datasets represents the structure of the data within the linked data stores.</a:t>
            </a:r>
          </a:p>
          <a:p>
            <a:pPr>
              <a:defRPr sz="1600"/>
            </a:pPr>
            <a:r>
              <a:t>Activities define the actions to perform on your data. In this presentation I will focus primarily on the control activities that are used to control flow of a pipeline.</a:t>
            </a:r>
          </a:p>
          <a:p>
            <a:pPr>
              <a:defRPr sz="1600"/>
            </a:pPr>
            <a:r>
              <a:t>Pipelines can be executed manually, or triggered. Schedule triggers run at a particular time. Tumbling windows run at intervals and are used in ‘slice’ scenarios. Event based triggers run in response to an event.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Linked services are like connection strings to connect to external resources. </a:t>
            </a:r>
          </a:p>
          <a:p>
            <a:pPr>
              <a:defRPr sz="1600"/>
            </a:pPr>
            <a:r>
              <a:t>Integration runtime - Infrastructure used to provide the integration capabilities. Azure runtimes work on the public network. Self Hosted can be used both publicly and privately (depending where it is installed) and Azure-SSIS is used to execute SSIS packages (both public and private network)</a:t>
            </a:r>
          </a:p>
          <a:p>
            <a:pPr>
              <a:defRPr sz="1600"/>
            </a:pPr>
            <a:r>
              <a:t>Datasets represents the structure of the data within the linked data stores.</a:t>
            </a:r>
          </a:p>
          <a:p>
            <a:pPr>
              <a:defRPr sz="1600"/>
            </a:pPr>
            <a:r>
              <a:t>Activities define the actions to perform on your data. In this presentation I will focus primarily on the control activities that are used to control flow of a pipeline.</a:t>
            </a:r>
          </a:p>
          <a:p>
            <a:pPr>
              <a:defRPr sz="1600"/>
            </a:pPr>
            <a:r>
              <a:t>Pipelines can be executed manually, or triggered. Schedule triggers run at a particular time. Tumbling windows run at intervals and are used in ‘slice’ scenarios. Event based triggers run in response to an event.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Parameter types</a:t>
            </a:r>
          </a:p>
          <a:p>
            <a:pPr>
              <a:defRPr sz="1600"/>
            </a:pPr>
            <a:r>
              <a:t>String, Int, Float, Bool, Array, Object, SecureString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 types. String , Array, Boolean didn’t work last time I tried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Metadata - retrieve metadata about data . For example : blobs in folder</a:t>
            </a:r>
          </a:p>
          <a:p>
            <a:pPr/>
            <a:r>
              <a:t>Lookup - retrieve dataset from data source.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ussierobsq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a factory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pPr/>
            <a:r>
              <a:t>Data factory introduction</a:t>
            </a:r>
          </a:p>
        </p:txBody>
      </p:sp>
      <p:sp>
        <p:nvSpPr>
          <p:cNvPr id="167" name="Microsoft azu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azure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ata factory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pPr/>
            <a:r>
              <a:t>Data factory introduction</a:t>
            </a:r>
          </a:p>
        </p:txBody>
      </p:sp>
      <p:sp>
        <p:nvSpPr>
          <p:cNvPr id="170" name="Microsoft azu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azure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icrosoft azure data factor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Microsoft azure data factorY</a:t>
            </a:r>
          </a:p>
        </p:txBody>
      </p:sp>
      <p:sp>
        <p:nvSpPr>
          <p:cNvPr id="17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Introduction</a:t>
            </a:r>
          </a:p>
        </p:txBody>
      </p:sp>
      <p:sp>
        <p:nvSpPr>
          <p:cNvPr id="176" name="Hybrid Data Integration Servi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Hybrid Data Integration Services.</a:t>
            </a:r>
          </a:p>
          <a:p>
            <a:pPr/>
            <a:r>
              <a:t>Data movement and transformations, that spans cloud and on-premises (using Data Factory Integration Runtimes.)</a:t>
            </a:r>
          </a:p>
          <a:p>
            <a:pPr/>
            <a:r>
              <a:t>Supports over 70 sources / services natively (no coding required.)</a:t>
            </a:r>
          </a:p>
          <a:p>
            <a:pPr/>
            <a:r>
              <a:t>Visual Drag and Drop user interface.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icrosoft azure data factor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azure data factory</a:t>
            </a:r>
          </a:p>
        </p:txBody>
      </p:sp>
      <p:sp>
        <p:nvSpPr>
          <p:cNvPr id="179" name="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Concepts</a:t>
            </a:r>
          </a:p>
        </p:txBody>
      </p:sp>
      <p:sp>
        <p:nvSpPr>
          <p:cNvPr id="180" name="Linked Ser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Linked Services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Integration Runtime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Azure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Self-Hosted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Azure-SSIS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Datasets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Pipelines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8693" y="1072183"/>
            <a:ext cx="3434326" cy="3662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icrosoft azure data factor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azure data factory</a:t>
            </a:r>
          </a:p>
        </p:txBody>
      </p:sp>
      <p:sp>
        <p:nvSpPr>
          <p:cNvPr id="186" name="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Concepts</a:t>
            </a:r>
          </a:p>
        </p:txBody>
      </p:sp>
      <p:sp>
        <p:nvSpPr>
          <p:cNvPr id="187" name="Activi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Activities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Data movement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Data Transformation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Control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Triggers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Schedule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Tumbling Windows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Event Based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8693" y="1072183"/>
            <a:ext cx="3434326" cy="3662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icrosoft azure data factor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azure data factory</a:t>
            </a:r>
          </a:p>
        </p:txBody>
      </p:sp>
      <p:sp>
        <p:nvSpPr>
          <p:cNvPr id="193" name="Dem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Demo 1</a:t>
            </a:r>
          </a:p>
        </p:txBody>
      </p:sp>
      <p:sp>
        <p:nvSpPr>
          <p:cNvPr id="194" name="Execute Pipel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Execute Pipeline</a:t>
            </a:r>
          </a:p>
          <a:p>
            <a:pPr/>
            <a:r>
              <a:t>Parameters</a:t>
            </a:r>
          </a:p>
          <a:p>
            <a:pPr/>
            <a:r>
              <a:t>Using parameter during pipeline execution</a:t>
            </a:r>
          </a:p>
          <a:p>
            <a:pPr/>
            <a:r>
              <a:t>If Condition</a:t>
            </a:r>
          </a:p>
          <a:p>
            <a:pPr/>
            <a:r>
              <a:t>Wait activity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Microsoft azure data factor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azure data factory</a:t>
            </a:r>
          </a:p>
        </p:txBody>
      </p:sp>
      <p:sp>
        <p:nvSpPr>
          <p:cNvPr id="199" name="Dem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Demo 2</a:t>
            </a:r>
          </a:p>
        </p:txBody>
      </p:sp>
      <p:sp>
        <p:nvSpPr>
          <p:cNvPr id="200" name="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  <a:p>
            <a:pPr lvl="1"/>
            <a:r>
              <a:t>Set Variable</a:t>
            </a:r>
          </a:p>
          <a:p>
            <a:pPr/>
            <a:r>
              <a:t>Until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icrosoft azure data factor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azure data factory</a:t>
            </a:r>
          </a:p>
        </p:txBody>
      </p:sp>
      <p:sp>
        <p:nvSpPr>
          <p:cNvPr id="205" name="Demo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Demo 3</a:t>
            </a:r>
          </a:p>
        </p:txBody>
      </p:sp>
      <p:sp>
        <p:nvSpPr>
          <p:cNvPr id="206" name="Get Meta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Metadata</a:t>
            </a:r>
          </a:p>
          <a:p>
            <a:pPr/>
            <a:r>
              <a:t>Lookup</a:t>
            </a:r>
          </a:p>
          <a:p>
            <a:pPr/>
            <a:r>
              <a:t>ForEach</a:t>
            </a:r>
          </a:p>
          <a:p>
            <a:pPr/>
            <a:r>
              <a:t>Variables </a:t>
            </a:r>
          </a:p>
          <a:p>
            <a:pPr lvl="1"/>
            <a:r>
              <a:t>Append Variable</a:t>
            </a:r>
          </a:p>
          <a:p>
            <a:pPr/>
            <a:r>
              <a:t>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Questions?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211" name="www.aussierobsql.com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accent1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838787"/>
                </a:solidFill>
              </a:defRPr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www.aussierobsql.com</a:t>
            </a:r>
          </a:p>
        </p:txBody>
      </p:sp>
      <p:sp>
        <p:nvSpPr>
          <p:cNvPr id="212" name="Microsoft azure data factory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Microsoft azure data factory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