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>
        <p:scale>
          <a:sx n="75" d="100"/>
          <a:sy n="75" d="100"/>
        </p:scale>
        <p:origin x="24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5CC8B69-9292-41BC-ACCD-C5762CEE74FB}"/>
              </a:ext>
            </a:extLst>
          </p:cNvPr>
          <p:cNvGrpSpPr/>
          <p:nvPr/>
        </p:nvGrpSpPr>
        <p:grpSpPr>
          <a:xfrm>
            <a:off x="1316445" y="800197"/>
            <a:ext cx="8623481" cy="842403"/>
            <a:chOff x="1311369" y="809624"/>
            <a:chExt cx="8623481" cy="8424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A744AD-E195-43DE-BDAE-9EF89199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369" y="1089701"/>
              <a:ext cx="3005107" cy="5168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7200E9-9077-4354-8D25-62E0687E2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744" y="1089700"/>
              <a:ext cx="3005106" cy="52068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5CB6A4-B4B0-44C8-9B24-406C6DCE4CDE}"/>
                </a:ext>
              </a:extLst>
            </p:cNvPr>
            <p:cNvSpPr txBox="1"/>
            <p:nvPr/>
          </p:nvSpPr>
          <p:spPr>
            <a:xfrm>
              <a:off x="4917742" y="827371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DC0776-C7D0-446C-9E47-B55D9D94E81C}"/>
                </a:ext>
              </a:extLst>
            </p:cNvPr>
            <p:cNvGrpSpPr/>
            <p:nvPr/>
          </p:nvGrpSpPr>
          <p:grpSpPr>
            <a:xfrm>
              <a:off x="5628186" y="809624"/>
              <a:ext cx="665161" cy="369332"/>
              <a:chOff x="5487401" y="1855555"/>
              <a:chExt cx="66516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0FFBD2-FA58-4887-A4A2-5D09D8C6BDE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16ED0-FAF5-40B3-AB54-F7283173CFCA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4C2CCCD-DF08-432C-834E-0170D56523AC}"/>
                </a:ext>
              </a:extLst>
            </p:cNvPr>
            <p:cNvSpPr/>
            <p:nvPr/>
          </p:nvSpPr>
          <p:spPr>
            <a:xfrm>
              <a:off x="4775502" y="1135178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B724A4-E88C-41CC-8E17-0481FE82D15D}"/>
              </a:ext>
            </a:extLst>
          </p:cNvPr>
          <p:cNvGrpSpPr/>
          <p:nvPr/>
        </p:nvGrpSpPr>
        <p:grpSpPr>
          <a:xfrm>
            <a:off x="1311370" y="2313001"/>
            <a:ext cx="8628556" cy="865182"/>
            <a:chOff x="1311370" y="2313001"/>
            <a:chExt cx="8628556" cy="8651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440BCE-5897-49BE-8883-35788BCE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212" y="2636599"/>
              <a:ext cx="2978714" cy="541584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A69C996-906E-478A-AB85-47116E1A0887}"/>
                </a:ext>
              </a:extLst>
            </p:cNvPr>
            <p:cNvSpPr/>
            <p:nvPr/>
          </p:nvSpPr>
          <p:spPr>
            <a:xfrm>
              <a:off x="4815301" y="2636599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D8121-0650-4768-96CD-D98AC1B73B6C}"/>
                </a:ext>
              </a:extLst>
            </p:cNvPr>
            <p:cNvSpPr txBox="1"/>
            <p:nvPr/>
          </p:nvSpPr>
          <p:spPr>
            <a:xfrm>
              <a:off x="4780578" y="2330748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427D93D-F745-4CDB-B79A-E115AC26168E}"/>
                </a:ext>
              </a:extLst>
            </p:cNvPr>
            <p:cNvGrpSpPr/>
            <p:nvPr/>
          </p:nvGrpSpPr>
          <p:grpSpPr>
            <a:xfrm>
              <a:off x="5491022" y="2313001"/>
              <a:ext cx="917735" cy="369332"/>
              <a:chOff x="5485946" y="3275526"/>
              <a:chExt cx="917735" cy="36933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C8BB293-452E-467B-9DCF-1256886BA6F4}"/>
                  </a:ext>
                </a:extLst>
              </p:cNvPr>
              <p:cNvSpPr/>
              <p:nvPr/>
            </p:nvSpPr>
            <p:spPr>
              <a:xfrm>
                <a:off x="5485946" y="3339300"/>
                <a:ext cx="828494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C4930D-0549-43F1-9DA5-C7AD4E5D0553}"/>
                  </a:ext>
                </a:extLst>
              </p:cNvPr>
              <p:cNvSpPr txBox="1"/>
              <p:nvPr/>
            </p:nvSpPr>
            <p:spPr>
              <a:xfrm>
                <a:off x="5502571" y="3275526"/>
                <a:ext cx="90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Delete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8045EC6-FF0A-4C18-9AA6-A2DD6453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370" y="2595899"/>
              <a:ext cx="3005106" cy="52068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4A0DCA-1D94-497C-A8C7-54966229A342}"/>
              </a:ext>
            </a:extLst>
          </p:cNvPr>
          <p:cNvGrpSpPr/>
          <p:nvPr/>
        </p:nvGrpSpPr>
        <p:grpSpPr>
          <a:xfrm>
            <a:off x="1316446" y="3931467"/>
            <a:ext cx="8629807" cy="846241"/>
            <a:chOff x="1316446" y="3931467"/>
            <a:chExt cx="8629807" cy="84624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32DD6C8-156A-4F8D-AC27-3EBCC9647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446" y="4257021"/>
              <a:ext cx="3005106" cy="52068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F47AAA-8A46-4C5D-9F3E-30E83410B82D}"/>
                </a:ext>
              </a:extLst>
            </p:cNvPr>
            <p:cNvSpPr txBox="1"/>
            <p:nvPr/>
          </p:nvSpPr>
          <p:spPr>
            <a:xfrm>
              <a:off x="4915033" y="3949214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DD8D73-ADE3-4405-9BDD-CF4238CBE215}"/>
                </a:ext>
              </a:extLst>
            </p:cNvPr>
            <p:cNvGrpSpPr/>
            <p:nvPr/>
          </p:nvGrpSpPr>
          <p:grpSpPr>
            <a:xfrm>
              <a:off x="5625477" y="3931467"/>
              <a:ext cx="665161" cy="369332"/>
              <a:chOff x="5487401" y="1855555"/>
              <a:chExt cx="665161" cy="36933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2AF899-420B-49E2-B69B-D8AA23B2DAD3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2C4550-399A-4E15-B30C-B6074B8FA516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B44396F8-0987-4A76-9433-73D0623AE705}"/>
                </a:ext>
              </a:extLst>
            </p:cNvPr>
            <p:cNvSpPr/>
            <p:nvPr/>
          </p:nvSpPr>
          <p:spPr>
            <a:xfrm>
              <a:off x="4772793" y="4257021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C4DA8C-98C3-4456-B60E-8847C59A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2" b="2227"/>
            <a:stretch/>
          </p:blipFill>
          <p:spPr>
            <a:xfrm>
              <a:off x="6961212" y="4257021"/>
              <a:ext cx="2985041" cy="48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3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3E5ED-5006-45A8-81DA-52C84B7E4D11}"/>
              </a:ext>
            </a:extLst>
          </p:cNvPr>
          <p:cNvGrpSpPr/>
          <p:nvPr/>
        </p:nvGrpSpPr>
        <p:grpSpPr>
          <a:xfrm>
            <a:off x="3547061" y="3396181"/>
            <a:ext cx="4632948" cy="842403"/>
            <a:chOff x="3464805" y="809624"/>
            <a:chExt cx="4632948" cy="8424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5CB6A4-B4B0-44C8-9B24-406C6DCE4CDE}"/>
                </a:ext>
              </a:extLst>
            </p:cNvPr>
            <p:cNvSpPr txBox="1"/>
            <p:nvPr/>
          </p:nvSpPr>
          <p:spPr>
            <a:xfrm>
              <a:off x="4917742" y="827371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DC0776-C7D0-446C-9E47-B55D9D94E81C}"/>
                </a:ext>
              </a:extLst>
            </p:cNvPr>
            <p:cNvGrpSpPr/>
            <p:nvPr/>
          </p:nvGrpSpPr>
          <p:grpSpPr>
            <a:xfrm>
              <a:off x="5628186" y="809624"/>
              <a:ext cx="665161" cy="369332"/>
              <a:chOff x="5487401" y="1855555"/>
              <a:chExt cx="66516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0FFBD2-FA58-4887-A4A2-5D09D8C6BDE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16ED0-FAF5-40B3-AB54-F7283173CFCA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4C2CCCD-DF08-432C-834E-0170D56523AC}"/>
                </a:ext>
              </a:extLst>
            </p:cNvPr>
            <p:cNvSpPr/>
            <p:nvPr/>
          </p:nvSpPr>
          <p:spPr>
            <a:xfrm>
              <a:off x="4775502" y="1135178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022DF7-933E-4D2B-98F5-62384528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805" y="1135177"/>
              <a:ext cx="1035021" cy="510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1C18F9-9279-4F3F-A3DB-A68DAF013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36"/>
            <a:stretch/>
          </p:blipFill>
          <p:spPr>
            <a:xfrm>
              <a:off x="6959870" y="1135178"/>
              <a:ext cx="1137883" cy="51032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6BA606-97F7-4851-8A54-3DA5FD886401}"/>
              </a:ext>
            </a:extLst>
          </p:cNvPr>
          <p:cNvGrpSpPr/>
          <p:nvPr/>
        </p:nvGrpSpPr>
        <p:grpSpPr>
          <a:xfrm>
            <a:off x="3547061" y="4822562"/>
            <a:ext cx="4563971" cy="842403"/>
            <a:chOff x="3478084" y="2861787"/>
            <a:chExt cx="4563971" cy="84240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CAC678-D960-4F53-98ED-13359ACC4653}"/>
                </a:ext>
              </a:extLst>
            </p:cNvPr>
            <p:cNvSpPr txBox="1"/>
            <p:nvPr/>
          </p:nvSpPr>
          <p:spPr>
            <a:xfrm>
              <a:off x="4917742" y="2879534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4BEC0F-E5E0-4BAD-A8D1-882B99D3E9EC}"/>
                </a:ext>
              </a:extLst>
            </p:cNvPr>
            <p:cNvGrpSpPr/>
            <p:nvPr/>
          </p:nvGrpSpPr>
          <p:grpSpPr>
            <a:xfrm>
              <a:off x="5628186" y="2861787"/>
              <a:ext cx="665161" cy="369332"/>
              <a:chOff x="5487401" y="1855555"/>
              <a:chExt cx="665161" cy="3693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E919B-3607-4984-A729-8E4E21DC366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1B959C-6F01-49DD-A279-03DE3BEFB01F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28EB64A-9ACA-4503-AA90-DCC6BA7A9499}"/>
                </a:ext>
              </a:extLst>
            </p:cNvPr>
            <p:cNvSpPr/>
            <p:nvPr/>
          </p:nvSpPr>
          <p:spPr>
            <a:xfrm>
              <a:off x="4775502" y="3187341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23D79C-7738-40C1-9F23-09D785DD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5320"/>
            <a:stretch/>
          </p:blipFill>
          <p:spPr>
            <a:xfrm>
              <a:off x="3478084" y="3172322"/>
              <a:ext cx="1021742" cy="5133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A8E377-D78A-4260-92BD-83BFAFEBF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00"/>
            <a:stretch/>
          </p:blipFill>
          <p:spPr>
            <a:xfrm>
              <a:off x="6964841" y="3187341"/>
              <a:ext cx="1077214" cy="50682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CAF88F-48E9-4E3B-80EF-5B69CA464086}"/>
              </a:ext>
            </a:extLst>
          </p:cNvPr>
          <p:cNvGrpSpPr/>
          <p:nvPr/>
        </p:nvGrpSpPr>
        <p:grpSpPr>
          <a:xfrm>
            <a:off x="423069" y="1300760"/>
            <a:ext cx="11553251" cy="848286"/>
            <a:chOff x="356779" y="4082305"/>
            <a:chExt cx="11553251" cy="84828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7E4B6D4-FF6C-4EF1-87DB-AB18C75CA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587"/>
            <a:stretch/>
          </p:blipFill>
          <p:spPr>
            <a:xfrm>
              <a:off x="356779" y="4407859"/>
              <a:ext cx="1397602" cy="5168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E909F8D-8DB8-46CE-90AC-9A8FC438E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1" y="4413602"/>
              <a:ext cx="3021839" cy="51698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77E226-B62D-4467-B7C1-AC72471CB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772" y="4407858"/>
              <a:ext cx="3027258" cy="51684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471580-78FA-413F-BF9A-1FADAF76FCCC}"/>
                </a:ext>
              </a:extLst>
            </p:cNvPr>
            <p:cNvSpPr txBox="1"/>
            <p:nvPr/>
          </p:nvSpPr>
          <p:spPr>
            <a:xfrm>
              <a:off x="1909489" y="4105935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F5B049-55AD-4F62-B795-8CAEBE81C1DA}"/>
                </a:ext>
              </a:extLst>
            </p:cNvPr>
            <p:cNvGrpSpPr/>
            <p:nvPr/>
          </p:nvGrpSpPr>
          <p:grpSpPr>
            <a:xfrm>
              <a:off x="2619933" y="4088188"/>
              <a:ext cx="674588" cy="369332"/>
              <a:chOff x="5487401" y="1855555"/>
              <a:chExt cx="674588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0FB4F6-8B7F-470D-B570-94FD893D2DD3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4E565E-147E-40FA-BFB6-6A3CFCE7D46C}"/>
                  </a:ext>
                </a:extLst>
              </p:cNvPr>
              <p:cNvSpPr txBox="1"/>
              <p:nvPr/>
            </p:nvSpPr>
            <p:spPr>
              <a:xfrm>
                <a:off x="5553980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593CD46-5A4B-44A6-8457-78C780EE665D}"/>
                </a:ext>
              </a:extLst>
            </p:cNvPr>
            <p:cNvSpPr/>
            <p:nvPr/>
          </p:nvSpPr>
          <p:spPr>
            <a:xfrm>
              <a:off x="1896621" y="4413742"/>
              <a:ext cx="1779320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28301E-B433-4FFB-A444-1642BBC380B9}"/>
                </a:ext>
              </a:extLst>
            </p:cNvPr>
            <p:cNvSpPr txBox="1"/>
            <p:nvPr/>
          </p:nvSpPr>
          <p:spPr>
            <a:xfrm>
              <a:off x="6974080" y="4100052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CF30E-47F4-4170-BD2A-A8B696525CEA}"/>
                </a:ext>
              </a:extLst>
            </p:cNvPr>
            <p:cNvGrpSpPr/>
            <p:nvPr/>
          </p:nvGrpSpPr>
          <p:grpSpPr>
            <a:xfrm>
              <a:off x="7684524" y="4082305"/>
              <a:ext cx="665161" cy="369332"/>
              <a:chOff x="5487401" y="1855555"/>
              <a:chExt cx="665161" cy="36933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6870CF6-5DD0-43BA-A591-33C405A29E44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8830E-0C41-42CF-8185-390B886D4347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4ED6C01-D6AE-4E98-B055-0391D787E8D0}"/>
                </a:ext>
              </a:extLst>
            </p:cNvPr>
            <p:cNvSpPr/>
            <p:nvPr/>
          </p:nvSpPr>
          <p:spPr>
            <a:xfrm>
              <a:off x="6961212" y="4407859"/>
              <a:ext cx="1779320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0148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5DB0F50-EAE5-467D-8D99-EE72E165A814}"/>
              </a:ext>
            </a:extLst>
          </p:cNvPr>
          <p:cNvGrpSpPr/>
          <p:nvPr/>
        </p:nvGrpSpPr>
        <p:grpSpPr>
          <a:xfrm>
            <a:off x="3411509" y="615532"/>
            <a:ext cx="4574924" cy="851066"/>
            <a:chOff x="3639264" y="3396181"/>
            <a:chExt cx="4574924" cy="8510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43E5ED-5006-45A8-81DA-52C84B7E4D11}"/>
                </a:ext>
              </a:extLst>
            </p:cNvPr>
            <p:cNvGrpSpPr/>
            <p:nvPr/>
          </p:nvGrpSpPr>
          <p:grpSpPr>
            <a:xfrm>
              <a:off x="4857758" y="3396181"/>
              <a:ext cx="1908692" cy="842403"/>
              <a:chOff x="4775502" y="809624"/>
              <a:chExt cx="1908692" cy="84240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5CB6A4-B4B0-44C8-9B24-406C6DCE4CDE}"/>
                  </a:ext>
                </a:extLst>
              </p:cNvPr>
              <p:cNvSpPr txBox="1"/>
              <p:nvPr/>
            </p:nvSpPr>
            <p:spPr>
              <a:xfrm>
                <a:off x="4917742" y="827371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2DC0776-C7D0-446C-9E47-B55D9D94E81C}"/>
                  </a:ext>
                </a:extLst>
              </p:cNvPr>
              <p:cNvGrpSpPr/>
              <p:nvPr/>
            </p:nvGrpSpPr>
            <p:grpSpPr>
              <a:xfrm>
                <a:off x="5628186" y="809624"/>
                <a:ext cx="665161" cy="369332"/>
                <a:chOff x="5487401" y="1855555"/>
                <a:chExt cx="665161" cy="3693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C0FFBD2-FA58-4887-A4A2-5D09D8C6BDEA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416ED0-FAF5-40B3-AB54-F7283173CFCA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04C2CCCD-DF08-432C-834E-0170D56523AC}"/>
                  </a:ext>
                </a:extLst>
              </p:cNvPr>
              <p:cNvSpPr/>
              <p:nvPr/>
            </p:nvSpPr>
            <p:spPr>
              <a:xfrm>
                <a:off x="4775502" y="1135178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D8FADF-ECAF-479E-8F70-B7E8166BA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264" y="3737233"/>
              <a:ext cx="837336" cy="5100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F48E6-BA05-4AC6-983A-5805EA23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370" y="3708473"/>
              <a:ext cx="1173818" cy="53011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B65010-F056-4CEA-AAD6-C66ED34915DF}"/>
              </a:ext>
            </a:extLst>
          </p:cNvPr>
          <p:cNvGrpSpPr/>
          <p:nvPr/>
        </p:nvGrpSpPr>
        <p:grpSpPr>
          <a:xfrm>
            <a:off x="1821673" y="3360428"/>
            <a:ext cx="8199753" cy="860223"/>
            <a:chOff x="1821673" y="3243261"/>
            <a:chExt cx="8199753" cy="8602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6BA606-97F7-4851-8A54-3DA5FD886401}"/>
                </a:ext>
              </a:extLst>
            </p:cNvPr>
            <p:cNvGrpSpPr/>
            <p:nvPr/>
          </p:nvGrpSpPr>
          <p:grpSpPr>
            <a:xfrm>
              <a:off x="2834511" y="3243261"/>
              <a:ext cx="1908692" cy="842403"/>
              <a:chOff x="4775502" y="2861787"/>
              <a:chExt cx="1908692" cy="84240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CAC678-D960-4F53-98ED-13359ACC4653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B4BEC0F-E5E0-4BAD-A8D1-882B99D3E9EC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DE919B-3607-4984-A729-8E4E21DC366A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1B959C-6F01-49DD-A279-03DE3BEFB01F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A28EB64A-9ACA-4503-AA90-DCC6BA7A9499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1106C0-982E-4621-AF24-2844F809BEC9}"/>
                </a:ext>
              </a:extLst>
            </p:cNvPr>
            <p:cNvGrpSpPr/>
            <p:nvPr/>
          </p:nvGrpSpPr>
          <p:grpSpPr>
            <a:xfrm>
              <a:off x="6654739" y="3261008"/>
              <a:ext cx="1908692" cy="842403"/>
              <a:chOff x="4775502" y="2861787"/>
              <a:chExt cx="1908692" cy="84240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F67438-3A04-4E02-85DE-CADB0573DE7C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08898C8-10A5-4F4B-B9FB-61CD6A778B4D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B1AC194-26E6-4924-964C-63FF1D6055FF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A662AB0-6F06-48A8-94C6-C15DC4B4AE19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04BC68E3-FEAF-4E17-A1C8-C6C330652B43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1D4AA0-14D5-4065-8EC7-B83AC2C5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673" y="3566515"/>
              <a:ext cx="622953" cy="53396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E536ED-2B75-4657-B913-2C228149C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89" y="3566515"/>
              <a:ext cx="1131764" cy="5369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5F55FE1-7786-4D9F-AEAD-7A5B3FC01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8"/>
            <a:stretch/>
          </p:blipFill>
          <p:spPr>
            <a:xfrm>
              <a:off x="8889662" y="3566515"/>
              <a:ext cx="1131764" cy="53696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764F42-259C-47C8-8C33-0F73C3AB9E7F}"/>
              </a:ext>
            </a:extLst>
          </p:cNvPr>
          <p:cNvGrpSpPr/>
          <p:nvPr/>
        </p:nvGrpSpPr>
        <p:grpSpPr>
          <a:xfrm>
            <a:off x="1812313" y="1954808"/>
            <a:ext cx="8243398" cy="843038"/>
            <a:chOff x="1812313" y="4998450"/>
            <a:chExt cx="8243398" cy="84303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9777AD-C6DD-4FFC-A4D1-BC793F22BE75}"/>
                </a:ext>
              </a:extLst>
            </p:cNvPr>
            <p:cNvGrpSpPr/>
            <p:nvPr/>
          </p:nvGrpSpPr>
          <p:grpSpPr>
            <a:xfrm>
              <a:off x="2881278" y="4998450"/>
              <a:ext cx="1908692" cy="842403"/>
              <a:chOff x="4775502" y="2861787"/>
              <a:chExt cx="1908692" cy="84240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1A84CF-68B7-40F8-AC21-16A2FCE31382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F724826-C304-4A40-BB37-B63A34C41AF2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B354342-3260-4F98-8D9A-2298B85C93D6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38E59E3-B436-460D-B2BE-E874EE0CB4E8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69" name="Arrow: Right 68">
                <a:extLst>
                  <a:ext uri="{FF2B5EF4-FFF2-40B4-BE49-F238E27FC236}">
                    <a16:creationId xmlns:a16="http://schemas.microsoft.com/office/drawing/2014/main" id="{98F7D9BA-A95A-40C3-8488-38965E536ABF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95FEB63-05DA-47E5-B715-37C40544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313" y="5302012"/>
              <a:ext cx="695967" cy="5184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737C5F7-B4AB-4E10-840D-96CC3CB55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968" y="5307082"/>
              <a:ext cx="1072006" cy="51335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DB142EB-08A3-46B7-9257-D8F73DB9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662" y="5297918"/>
              <a:ext cx="1166049" cy="513355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477AAB-12B9-44F8-A2DF-9A6B00487A53}"/>
                </a:ext>
              </a:extLst>
            </p:cNvPr>
            <p:cNvGrpSpPr/>
            <p:nvPr/>
          </p:nvGrpSpPr>
          <p:grpSpPr>
            <a:xfrm>
              <a:off x="6607972" y="4999085"/>
              <a:ext cx="1908692" cy="842403"/>
              <a:chOff x="4775502" y="2861787"/>
              <a:chExt cx="1908692" cy="84240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A4478A6-6C44-4C3F-9458-150A0022C141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D2D1D1F-BC31-42ED-AAEA-3149D073D212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77C04-1CE4-4709-9151-024ACDE55524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7A9C202-0462-446A-8F68-5D8896E380F1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85AC51E7-189E-48BE-AEC0-AB681D035706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42A74F-AB60-44CC-BA62-792AD3C4DE3E}"/>
              </a:ext>
            </a:extLst>
          </p:cNvPr>
          <p:cNvGrpSpPr/>
          <p:nvPr/>
        </p:nvGrpSpPr>
        <p:grpSpPr>
          <a:xfrm>
            <a:off x="1821673" y="4889191"/>
            <a:ext cx="8281719" cy="860975"/>
            <a:chOff x="1963479" y="4681088"/>
            <a:chExt cx="8281719" cy="86097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BEAFF6-8916-44B0-84E9-47BFDE0CC7CC}"/>
                </a:ext>
              </a:extLst>
            </p:cNvPr>
            <p:cNvGrpSpPr/>
            <p:nvPr/>
          </p:nvGrpSpPr>
          <p:grpSpPr>
            <a:xfrm>
              <a:off x="2864390" y="4681088"/>
              <a:ext cx="1908692" cy="842403"/>
              <a:chOff x="4775502" y="2861787"/>
              <a:chExt cx="1908692" cy="84240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5666E04-9FAE-4D3E-860D-64D61A2DB758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6B1806C-BAE5-4DC5-9E96-8318D4F6E102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5C4F4F0-F264-4CA2-8E95-24AE32EE024A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3DEB6F7-2C37-4986-9D71-C7E1288FFD65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75" name="Arrow: Right 74">
                <a:extLst>
                  <a:ext uri="{FF2B5EF4-FFF2-40B4-BE49-F238E27FC236}">
                    <a16:creationId xmlns:a16="http://schemas.microsoft.com/office/drawing/2014/main" id="{79D17632-F721-4242-AC68-ACABD7191A19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AD618F-67CF-4E38-A590-DEEDBC93FB04}"/>
                </a:ext>
              </a:extLst>
            </p:cNvPr>
            <p:cNvGrpSpPr/>
            <p:nvPr/>
          </p:nvGrpSpPr>
          <p:grpSpPr>
            <a:xfrm>
              <a:off x="6684618" y="4698835"/>
              <a:ext cx="1908692" cy="842403"/>
              <a:chOff x="4775502" y="2861787"/>
              <a:chExt cx="1908692" cy="84240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551892C-8823-4B81-B305-83DADA2886F1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7E51ED9-8CD2-4611-B43B-04D047B58BFA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5221C44-D0CC-42E2-8349-241ABD6AB96C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A5C25B6-E2AA-45F4-AA30-647E655E50AF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F9516B5E-00FE-40A9-A00D-27997B5AB80B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B681566-2F8C-4A27-848A-407C0D1EE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479" y="5004170"/>
              <a:ext cx="513020" cy="53706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9384809-919E-4DF6-98D9-7967C05FA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2"/>
            <a:stretch/>
          </p:blipFill>
          <p:spPr>
            <a:xfrm>
              <a:off x="5082007" y="5004170"/>
              <a:ext cx="1213421" cy="51842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AB1F847-3CB7-429D-B1E7-A53575F94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3" t="-1490" r="9993" b="1490"/>
            <a:stretch/>
          </p:blipFill>
          <p:spPr>
            <a:xfrm>
              <a:off x="8982524" y="5008963"/>
              <a:ext cx="1262674" cy="53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6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20</cp:revision>
  <dcterms:created xsi:type="dcterms:W3CDTF">2018-03-13T16:19:32Z</dcterms:created>
  <dcterms:modified xsi:type="dcterms:W3CDTF">2018-04-09T11:19:10Z</dcterms:modified>
</cp:coreProperties>
</file>