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12192000" cy="108172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31859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1" d="100"/>
          <a:sy n="41" d="100"/>
        </p:scale>
        <p:origin x="1604" y="24"/>
      </p:cViewPr>
      <p:guideLst>
        <p:guide orient="horz" pos="23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685800"/>
            <a:ext cx="3863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60360"/>
            <a:ext cx="10363200" cy="23186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6129761"/>
            <a:ext cx="8534401" cy="2764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33199"/>
            <a:ext cx="2743200" cy="92296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433199"/>
            <a:ext cx="8026400" cy="92296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6951077"/>
            <a:ext cx="10363200" cy="2148421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4584802"/>
            <a:ext cx="10363200" cy="23662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2524028"/>
            <a:ext cx="5384800" cy="7138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2524028"/>
            <a:ext cx="5384800" cy="7138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2421357"/>
            <a:ext cx="5386917" cy="10091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8" indent="0">
              <a:buNone/>
              <a:defRPr sz="2000" b="1"/>
            </a:lvl2pPr>
            <a:lvl3pPr marL="914416" indent="0">
              <a:buNone/>
              <a:defRPr sz="1800" b="1"/>
            </a:lvl3pPr>
            <a:lvl4pPr marL="1371623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9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5" indent="0">
              <a:buNone/>
              <a:defRPr sz="1600" b="1"/>
            </a:lvl8pPr>
            <a:lvl9pPr marL="365766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3430463"/>
            <a:ext cx="5386917" cy="6232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2421357"/>
            <a:ext cx="5389033" cy="10091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8" indent="0">
              <a:buNone/>
              <a:defRPr sz="2000" b="1"/>
            </a:lvl2pPr>
            <a:lvl3pPr marL="914416" indent="0">
              <a:buNone/>
              <a:defRPr sz="1800" b="1"/>
            </a:lvl3pPr>
            <a:lvl4pPr marL="1371623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9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5" indent="0">
              <a:buNone/>
              <a:defRPr sz="1600" b="1"/>
            </a:lvl8pPr>
            <a:lvl9pPr marL="365766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3430463"/>
            <a:ext cx="5389033" cy="6232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30686"/>
            <a:ext cx="4011084" cy="18329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430694"/>
            <a:ext cx="6815667" cy="9232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263610"/>
            <a:ext cx="4011084" cy="7399283"/>
          </a:xfrm>
        </p:spPr>
        <p:txBody>
          <a:bodyPr/>
          <a:lstStyle>
            <a:lvl1pPr marL="0" indent="0">
              <a:buNone/>
              <a:defRPr sz="1400"/>
            </a:lvl1pPr>
            <a:lvl2pPr marL="457208" indent="0">
              <a:buNone/>
              <a:defRPr sz="1200"/>
            </a:lvl2pPr>
            <a:lvl3pPr marL="914416" indent="0">
              <a:buNone/>
              <a:defRPr sz="1000"/>
            </a:lvl3pPr>
            <a:lvl4pPr marL="1371623" indent="0">
              <a:buNone/>
              <a:defRPr sz="900"/>
            </a:lvl4pPr>
            <a:lvl5pPr marL="1828831" indent="0">
              <a:buNone/>
              <a:defRPr sz="900"/>
            </a:lvl5pPr>
            <a:lvl6pPr marL="2286039" indent="0">
              <a:buNone/>
              <a:defRPr sz="900"/>
            </a:lvl6pPr>
            <a:lvl7pPr marL="2743246" indent="0">
              <a:buNone/>
              <a:defRPr sz="900"/>
            </a:lvl7pPr>
            <a:lvl8pPr marL="3200455" indent="0">
              <a:buNone/>
              <a:defRPr sz="900"/>
            </a:lvl8pPr>
            <a:lvl9pPr marL="36576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7572058"/>
            <a:ext cx="7315200" cy="8939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66539"/>
            <a:ext cx="7315200" cy="6490335"/>
          </a:xfrm>
        </p:spPr>
        <p:txBody>
          <a:bodyPr/>
          <a:lstStyle>
            <a:lvl1pPr marL="0" indent="0">
              <a:buNone/>
              <a:defRPr sz="3200"/>
            </a:lvl1pPr>
            <a:lvl2pPr marL="457208" indent="0">
              <a:buNone/>
              <a:defRPr sz="2800"/>
            </a:lvl2pPr>
            <a:lvl3pPr marL="914416" indent="0">
              <a:buNone/>
              <a:defRPr sz="2400"/>
            </a:lvl3pPr>
            <a:lvl4pPr marL="1371623" indent="0">
              <a:buNone/>
              <a:defRPr sz="2000"/>
            </a:lvl4pPr>
            <a:lvl5pPr marL="1828831" indent="0">
              <a:buNone/>
              <a:defRPr sz="2000"/>
            </a:lvl5pPr>
            <a:lvl6pPr marL="2286039" indent="0">
              <a:buNone/>
              <a:defRPr sz="2000"/>
            </a:lvl6pPr>
            <a:lvl7pPr marL="2743246" indent="0">
              <a:buNone/>
              <a:defRPr sz="2000"/>
            </a:lvl7pPr>
            <a:lvl8pPr marL="3200455" indent="0">
              <a:buNone/>
              <a:defRPr sz="2000"/>
            </a:lvl8pPr>
            <a:lvl9pPr marL="365766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8465982"/>
            <a:ext cx="7315200" cy="1269521"/>
          </a:xfrm>
        </p:spPr>
        <p:txBody>
          <a:bodyPr/>
          <a:lstStyle>
            <a:lvl1pPr marL="0" indent="0">
              <a:buNone/>
              <a:defRPr sz="1400"/>
            </a:lvl1pPr>
            <a:lvl2pPr marL="457208" indent="0">
              <a:buNone/>
              <a:defRPr sz="1200"/>
            </a:lvl2pPr>
            <a:lvl3pPr marL="914416" indent="0">
              <a:buNone/>
              <a:defRPr sz="1000"/>
            </a:lvl3pPr>
            <a:lvl4pPr marL="1371623" indent="0">
              <a:buNone/>
              <a:defRPr sz="900"/>
            </a:lvl4pPr>
            <a:lvl5pPr marL="1828831" indent="0">
              <a:buNone/>
              <a:defRPr sz="900"/>
            </a:lvl5pPr>
            <a:lvl6pPr marL="2286039" indent="0">
              <a:buNone/>
              <a:defRPr sz="900"/>
            </a:lvl6pPr>
            <a:lvl7pPr marL="2743246" indent="0">
              <a:buNone/>
              <a:defRPr sz="900"/>
            </a:lvl7pPr>
            <a:lvl8pPr marL="3200455" indent="0">
              <a:buNone/>
              <a:defRPr sz="900"/>
            </a:lvl8pPr>
            <a:lvl9pPr marL="36576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433191"/>
            <a:ext cx="10972800" cy="1802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24028"/>
            <a:ext cx="10972800" cy="7138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0025974"/>
            <a:ext cx="28448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10025974"/>
            <a:ext cx="38608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10025974"/>
            <a:ext cx="2844800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1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6" indent="-342906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3" indent="-285755" algn="l" defTabSz="9144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9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7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5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3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1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8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5" indent="-228604" algn="l" defTabSz="9144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6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3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9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5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2" algn="l" defTabSz="9144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0" y="2284413"/>
            <a:ext cx="9318180" cy="587735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540171" y="260971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endCxn id="6" idx="2"/>
          </p:cNvCxnSpPr>
          <p:nvPr/>
        </p:nvCxnSpPr>
        <p:spPr>
          <a:xfrm>
            <a:off x="3267983" y="2973388"/>
            <a:ext cx="23976" cy="486344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195975" y="3324082"/>
            <a:ext cx="191969" cy="45127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438324" y="249247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051723" y="2977074"/>
            <a:ext cx="0" cy="33558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929943" y="3429834"/>
            <a:ext cx="204992" cy="27069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178661" y="3327768"/>
            <a:ext cx="201731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48376" y="343526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85529" y="3055287"/>
            <a:ext cx="20344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 remark command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6891719" y="4334911"/>
            <a:ext cx="21860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178661" y="7812030"/>
            <a:ext cx="19837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3399415" y="6140433"/>
            <a:ext cx="1485089" cy="1570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438106" y="316409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parse(remark)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19229" y="754700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543020" y="5651951"/>
            <a:ext cx="152850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RemarkCommand</a:t>
            </a:r>
            <a:endParaRPr lang="en-US" dirty="0"/>
          </a:p>
          <a:p>
            <a:pPr algn="l"/>
            <a:r>
              <a:rPr lang="en-US" dirty="0"/>
              <a:t>(index, remark)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927108" y="3243011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RemarkCommand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9161640" y="3692664"/>
            <a:ext cx="0" cy="22698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5134936" y="6013772"/>
            <a:ext cx="157394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107550" y="3486175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49349" y="610436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7" name="Rectangle 62">
            <a:extLst>
              <a:ext uri="{FF2B5EF4-FFF2-40B4-BE49-F238E27FC236}">
                <a16:creationId xmlns:a16="http://schemas.microsoft.com/office/drawing/2014/main" id="{CDD0E8A9-A65F-4DE6-BC70-6C5390429E6E}"/>
              </a:ext>
            </a:extLst>
          </p:cNvPr>
          <p:cNvSpPr/>
          <p:nvPr/>
        </p:nvSpPr>
        <p:spPr>
          <a:xfrm>
            <a:off x="8594807" y="3243011"/>
            <a:ext cx="1094833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C63521-6102-4772-976A-EEC7A95695DD}"/>
              </a:ext>
            </a:extLst>
          </p:cNvPr>
          <p:cNvSpPr/>
          <p:nvPr/>
        </p:nvSpPr>
        <p:spPr>
          <a:xfrm>
            <a:off x="6708878" y="3679511"/>
            <a:ext cx="173040" cy="23486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86FB05-012C-4372-9E1A-3A4B3AB09BAB}"/>
              </a:ext>
            </a:extLst>
          </p:cNvPr>
          <p:cNvSpPr/>
          <p:nvPr/>
        </p:nvSpPr>
        <p:spPr>
          <a:xfrm>
            <a:off x="9070760" y="4329129"/>
            <a:ext cx="166060" cy="3674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D0BEE1-4BDE-472B-B623-2ABB7E8D8B57}"/>
              </a:ext>
            </a:extLst>
          </p:cNvPr>
          <p:cNvSpPr/>
          <p:nvPr/>
        </p:nvSpPr>
        <p:spPr>
          <a:xfrm>
            <a:off x="6142899" y="3824760"/>
            <a:ext cx="3488257" cy="25412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A472FD-E156-4CDC-985F-A143672F7007}"/>
              </a:ext>
            </a:extLst>
          </p:cNvPr>
          <p:cNvGrpSpPr/>
          <p:nvPr/>
        </p:nvGrpSpPr>
        <p:grpSpPr>
          <a:xfrm>
            <a:off x="6147412" y="3818369"/>
            <a:ext cx="385922" cy="298994"/>
            <a:chOff x="4111889" y="2945288"/>
            <a:chExt cx="385922" cy="298994"/>
          </a:xfrm>
        </p:grpSpPr>
        <p:sp>
          <p:nvSpPr>
            <p:cNvPr id="11" name="Rectangle: Single Corner Snipped 10">
              <a:extLst>
                <a:ext uri="{FF2B5EF4-FFF2-40B4-BE49-F238E27FC236}">
                  <a16:creationId xmlns:a16="http://schemas.microsoft.com/office/drawing/2014/main" id="{736A54AA-8C45-4D4B-B8E3-CDA74FD7F634}"/>
                </a:ext>
              </a:extLst>
            </p:cNvPr>
            <p:cNvSpPr/>
            <p:nvPr/>
          </p:nvSpPr>
          <p:spPr>
            <a:xfrm rot="10800000" flipH="1">
              <a:off x="4111889" y="2945288"/>
              <a:ext cx="385922" cy="298994"/>
            </a:xfrm>
            <a:prstGeom prst="snip1Rect">
              <a:avLst>
                <a:gd name="adj" fmla="val 37257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EA004AC-0806-4463-9085-50A21BFE5D9D}"/>
                </a:ext>
              </a:extLst>
            </p:cNvPr>
            <p:cNvSpPr txBox="1"/>
            <p:nvPr/>
          </p:nvSpPr>
          <p:spPr>
            <a:xfrm>
              <a:off x="4166273" y="2985191"/>
              <a:ext cx="215454" cy="2143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alt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FA565F3-875F-4AC1-B5FC-281D8C82B873}"/>
              </a:ext>
            </a:extLst>
          </p:cNvPr>
          <p:cNvSpPr txBox="1"/>
          <p:nvPr/>
        </p:nvSpPr>
        <p:spPr>
          <a:xfrm>
            <a:off x="6640637" y="3846140"/>
            <a:ext cx="13464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[</a:t>
            </a:r>
            <a:r>
              <a:rPr lang="en-US" dirty="0" err="1"/>
              <a:t>isEditRemark</a:t>
            </a:r>
            <a:r>
              <a:rPr lang="en-US" dirty="0"/>
              <a:t>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BBDDC7-C592-40D9-9AC1-35738C697086}"/>
              </a:ext>
            </a:extLst>
          </p:cNvPr>
          <p:cNvSpPr txBox="1"/>
          <p:nvPr/>
        </p:nvSpPr>
        <p:spPr>
          <a:xfrm>
            <a:off x="7331291" y="4100680"/>
            <a:ext cx="13645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parseRemark</a:t>
            </a:r>
            <a:r>
              <a:rPr lang="en-US" dirty="0"/>
              <a:t>(“”)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C5AFE32-DBE8-4F6D-B96A-A34DB2D351C6}"/>
              </a:ext>
            </a:extLst>
          </p:cNvPr>
          <p:cNvCxnSpPr>
            <a:cxnSpLocks/>
          </p:cNvCxnSpPr>
          <p:nvPr/>
        </p:nvCxnSpPr>
        <p:spPr>
          <a:xfrm>
            <a:off x="6883806" y="4672448"/>
            <a:ext cx="2201634" cy="2201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27D6207-D743-45B5-B705-A2B918926000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142899" y="5095369"/>
            <a:ext cx="3488257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6F9E05-2950-441C-968F-F7F79C69184C}"/>
              </a:ext>
            </a:extLst>
          </p:cNvPr>
          <p:cNvSpPr/>
          <p:nvPr/>
        </p:nvSpPr>
        <p:spPr>
          <a:xfrm>
            <a:off x="9070760" y="5509944"/>
            <a:ext cx="166060" cy="3674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20624D5-2F78-419B-8614-ACAB190D23EE}"/>
              </a:ext>
            </a:extLst>
          </p:cNvPr>
          <p:cNvSpPr txBox="1"/>
          <p:nvPr/>
        </p:nvSpPr>
        <p:spPr>
          <a:xfrm>
            <a:off x="6951948" y="5266169"/>
            <a:ext cx="20458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parseRemark</a:t>
            </a:r>
            <a:r>
              <a:rPr lang="en-US" dirty="0"/>
              <a:t>(“Good tutor.”)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AE9F1B7-8759-4609-984A-B90993B14603}"/>
              </a:ext>
            </a:extLst>
          </p:cNvPr>
          <p:cNvCxnSpPr>
            <a:cxnSpLocks/>
          </p:cNvCxnSpPr>
          <p:nvPr/>
        </p:nvCxnSpPr>
        <p:spPr>
          <a:xfrm>
            <a:off x="6891719" y="5509944"/>
            <a:ext cx="21860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F2174A1-5236-4201-B805-7F807935389C}"/>
              </a:ext>
            </a:extLst>
          </p:cNvPr>
          <p:cNvCxnSpPr>
            <a:cxnSpLocks/>
          </p:cNvCxnSpPr>
          <p:nvPr/>
        </p:nvCxnSpPr>
        <p:spPr>
          <a:xfrm flipV="1">
            <a:off x="6868305" y="5863414"/>
            <a:ext cx="2187361" cy="422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E47E1FE-5D38-4CCF-830B-6668C134892E}"/>
              </a:ext>
            </a:extLst>
          </p:cNvPr>
          <p:cNvCxnSpPr>
            <a:cxnSpLocks/>
          </p:cNvCxnSpPr>
          <p:nvPr/>
        </p:nvCxnSpPr>
        <p:spPr>
          <a:xfrm flipV="1">
            <a:off x="3409731" y="4888691"/>
            <a:ext cx="1485089" cy="1570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B45E13E-0850-4EFC-945B-5026141301CA}"/>
              </a:ext>
            </a:extLst>
          </p:cNvPr>
          <p:cNvSpPr txBox="1"/>
          <p:nvPr/>
        </p:nvSpPr>
        <p:spPr>
          <a:xfrm>
            <a:off x="3554744" y="4212364"/>
            <a:ext cx="152850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RemarkCommand</a:t>
            </a:r>
            <a:endParaRPr lang="en-US" dirty="0"/>
          </a:p>
          <a:p>
            <a:pPr algn="l"/>
            <a:r>
              <a:rPr lang="en-US" dirty="0"/>
              <a:t>(index, remark, </a:t>
            </a:r>
            <a:r>
              <a:rPr lang="en-US" dirty="0" err="1"/>
              <a:t>isEditRemark</a:t>
            </a:r>
            <a:r>
              <a:rPr lang="en-US" dirty="0"/>
              <a:t>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D9991ED-A2D3-42FF-8FA1-67D00CEAD870}"/>
              </a:ext>
            </a:extLst>
          </p:cNvPr>
          <p:cNvCxnSpPr>
            <a:cxnSpLocks/>
          </p:cNvCxnSpPr>
          <p:nvPr/>
        </p:nvCxnSpPr>
        <p:spPr>
          <a:xfrm>
            <a:off x="5145252" y="4762030"/>
            <a:ext cx="157394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3B869F7-AA23-4870-9EB7-5011464C0CED}"/>
              </a:ext>
            </a:extLst>
          </p:cNvPr>
          <p:cNvSpPr txBox="1"/>
          <p:nvPr/>
        </p:nvSpPr>
        <p:spPr>
          <a:xfrm>
            <a:off x="6931786" y="5037569"/>
            <a:ext cx="5167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[else]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48D3F6A-5E69-430A-9572-3E34C0906667}"/>
              </a:ext>
            </a:extLst>
          </p:cNvPr>
          <p:cNvCxnSpPr>
            <a:cxnSpLocks/>
          </p:cNvCxnSpPr>
          <p:nvPr/>
        </p:nvCxnSpPr>
        <p:spPr>
          <a:xfrm>
            <a:off x="6779580" y="3902630"/>
            <a:ext cx="0" cy="22698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CB4058C-0B96-4E22-8995-2A6AE36017CF}"/>
              </a:ext>
            </a:extLst>
          </p:cNvPr>
          <p:cNvSpPr/>
          <p:nvPr/>
        </p:nvSpPr>
        <p:spPr>
          <a:xfrm>
            <a:off x="2702661" y="6597842"/>
            <a:ext cx="7225268" cy="792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8BFC19B-B07B-4D47-9933-E8187620BB16}"/>
              </a:ext>
            </a:extLst>
          </p:cNvPr>
          <p:cNvGrpSpPr/>
          <p:nvPr/>
        </p:nvGrpSpPr>
        <p:grpSpPr>
          <a:xfrm>
            <a:off x="2709969" y="6598343"/>
            <a:ext cx="385922" cy="298994"/>
            <a:chOff x="4111889" y="2945288"/>
            <a:chExt cx="385922" cy="298994"/>
          </a:xfrm>
        </p:grpSpPr>
        <p:sp>
          <p:nvSpPr>
            <p:cNvPr id="111" name="Rectangle: Single Corner Snipped 110">
              <a:extLst>
                <a:ext uri="{FF2B5EF4-FFF2-40B4-BE49-F238E27FC236}">
                  <a16:creationId xmlns:a16="http://schemas.microsoft.com/office/drawing/2014/main" id="{452EFAA4-6E28-4C2C-A0B4-684819A3E086}"/>
                </a:ext>
              </a:extLst>
            </p:cNvPr>
            <p:cNvSpPr/>
            <p:nvPr/>
          </p:nvSpPr>
          <p:spPr>
            <a:xfrm rot="10800000" flipH="1">
              <a:off x="4111889" y="2945288"/>
              <a:ext cx="385922" cy="298994"/>
            </a:xfrm>
            <a:prstGeom prst="snip1Rect">
              <a:avLst>
                <a:gd name="adj" fmla="val 372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BA748B2-4838-4831-8168-4A1572123379}"/>
                </a:ext>
              </a:extLst>
            </p:cNvPr>
            <p:cNvSpPr txBox="1"/>
            <p:nvPr/>
          </p:nvSpPr>
          <p:spPr>
            <a:xfrm>
              <a:off x="4166273" y="2985191"/>
              <a:ext cx="215454" cy="2143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ref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FFDAF096-92FC-40A3-BE11-BF9CF54C6766}"/>
              </a:ext>
            </a:extLst>
          </p:cNvPr>
          <p:cNvSpPr txBox="1"/>
          <p:nvPr/>
        </p:nvSpPr>
        <p:spPr>
          <a:xfrm>
            <a:off x="3333171" y="6633594"/>
            <a:ext cx="214134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remark command execution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16877" y="86288"/>
            <a:ext cx="5766120" cy="936673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89702" y="55090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217515" y="914578"/>
            <a:ext cx="23975" cy="51883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82629" y="1265272"/>
            <a:ext cx="250345" cy="79378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297907" y="1371290"/>
            <a:ext cx="2688758" cy="51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10511616" y="513474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1026868" y="547339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0892715" y="6085035"/>
            <a:ext cx="219175" cy="5504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4202378" y="6102960"/>
            <a:ext cx="66903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4194984" y="6614604"/>
            <a:ext cx="6807319" cy="2086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endCxn id="85" idx="2"/>
          </p:cNvCxnSpPr>
          <p:nvPr/>
        </p:nvCxnSpPr>
        <p:spPr>
          <a:xfrm>
            <a:off x="1337474" y="4928065"/>
            <a:ext cx="27550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041952" y="584016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updatePerson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87636" y="1105282"/>
            <a:ext cx="24309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preprocessUndoableCommand</a:t>
            </a:r>
            <a:r>
              <a:rPr lang="en-US" dirty="0"/>
              <a:t>()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CB4058C-0B96-4E22-8995-2A6AE36017CF}"/>
              </a:ext>
            </a:extLst>
          </p:cNvPr>
          <p:cNvSpPr/>
          <p:nvPr/>
        </p:nvSpPr>
        <p:spPr>
          <a:xfrm>
            <a:off x="205949" y="86150"/>
            <a:ext cx="11769173" cy="9366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Rectangle: Single Corner Snipped 110">
            <a:extLst>
              <a:ext uri="{FF2B5EF4-FFF2-40B4-BE49-F238E27FC236}">
                <a16:creationId xmlns:a16="http://schemas.microsoft.com/office/drawing/2014/main" id="{452EFAA4-6E28-4C2C-A0B4-684819A3E086}"/>
              </a:ext>
            </a:extLst>
          </p:cNvPr>
          <p:cNvSpPr/>
          <p:nvPr/>
        </p:nvSpPr>
        <p:spPr>
          <a:xfrm rot="10800000" flipH="1">
            <a:off x="213258" y="86651"/>
            <a:ext cx="2448635" cy="326182"/>
          </a:xfrm>
          <a:prstGeom prst="snip1Rect">
            <a:avLst>
              <a:gd name="adj" fmla="val 372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FDAF096-92FC-40A3-BE11-BF9CF54C6766}"/>
              </a:ext>
            </a:extLst>
          </p:cNvPr>
          <p:cNvSpPr txBox="1"/>
          <p:nvPr/>
        </p:nvSpPr>
        <p:spPr>
          <a:xfrm>
            <a:off x="-70375" y="128426"/>
            <a:ext cx="26179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b="1" dirty="0" err="1">
                <a:solidFill>
                  <a:schemeClr val="tx1"/>
                </a:solidFill>
              </a:rPr>
              <a:t>sd</a:t>
            </a:r>
            <a:r>
              <a:rPr lang="en-US" dirty="0">
                <a:solidFill>
                  <a:schemeClr val="tx1"/>
                </a:solidFill>
              </a:rPr>
              <a:t> remark command execution</a:t>
            </a: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A3260323-4E5A-456D-9631-DCAEACFB5807}"/>
              </a:ext>
            </a:extLst>
          </p:cNvPr>
          <p:cNvSpPr/>
          <p:nvPr/>
        </p:nvSpPr>
        <p:spPr>
          <a:xfrm>
            <a:off x="3541960" y="50320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:Remark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636C19-FBF2-4D16-B4B1-7035CAE4185E}"/>
              </a:ext>
            </a:extLst>
          </p:cNvPr>
          <p:cNvCxnSpPr>
            <a:cxnSpLocks/>
          </p:cNvCxnSpPr>
          <p:nvPr/>
        </p:nvCxnSpPr>
        <p:spPr>
          <a:xfrm>
            <a:off x="4085034" y="964742"/>
            <a:ext cx="14935" cy="82362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2D4F508-7B73-4185-A428-A4CFBAE89120}"/>
              </a:ext>
            </a:extLst>
          </p:cNvPr>
          <p:cNvSpPr/>
          <p:nvPr/>
        </p:nvSpPr>
        <p:spPr>
          <a:xfrm>
            <a:off x="3990061" y="1364203"/>
            <a:ext cx="204923" cy="35638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7CB3710-9E78-47FF-8135-438AB70C2B74}"/>
              </a:ext>
            </a:extLst>
          </p:cNvPr>
          <p:cNvSpPr/>
          <p:nvPr/>
        </p:nvSpPr>
        <p:spPr>
          <a:xfrm>
            <a:off x="3488650" y="1616216"/>
            <a:ext cx="6615157" cy="342492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1644040-0CB4-4116-ADA3-ABD1D0545292}"/>
              </a:ext>
            </a:extLst>
          </p:cNvPr>
          <p:cNvGrpSpPr/>
          <p:nvPr/>
        </p:nvGrpSpPr>
        <p:grpSpPr>
          <a:xfrm>
            <a:off x="3493164" y="1609826"/>
            <a:ext cx="385922" cy="298994"/>
            <a:chOff x="4111889" y="2945288"/>
            <a:chExt cx="385922" cy="298994"/>
          </a:xfrm>
        </p:grpSpPr>
        <p:sp>
          <p:nvSpPr>
            <p:cNvPr id="92" name="Rectangle: Single Corner Snipped 91">
              <a:extLst>
                <a:ext uri="{FF2B5EF4-FFF2-40B4-BE49-F238E27FC236}">
                  <a16:creationId xmlns:a16="http://schemas.microsoft.com/office/drawing/2014/main" id="{E0236E3F-88BB-4840-BE5E-A8A56FC49D80}"/>
                </a:ext>
              </a:extLst>
            </p:cNvPr>
            <p:cNvSpPr/>
            <p:nvPr/>
          </p:nvSpPr>
          <p:spPr>
            <a:xfrm rot="10800000" flipH="1">
              <a:off x="4111889" y="2945288"/>
              <a:ext cx="385922" cy="298994"/>
            </a:xfrm>
            <a:prstGeom prst="snip1Rect">
              <a:avLst>
                <a:gd name="adj" fmla="val 37257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FD546C-09CA-4F0F-BAF3-F21EE35D504E}"/>
                </a:ext>
              </a:extLst>
            </p:cNvPr>
            <p:cNvSpPr txBox="1"/>
            <p:nvPr/>
          </p:nvSpPr>
          <p:spPr>
            <a:xfrm>
              <a:off x="4166273" y="2985191"/>
              <a:ext cx="215454" cy="2143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alt</a:t>
              </a:r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9147C96-04ED-40E8-84BB-7ED6F041E1CE}"/>
              </a:ext>
            </a:extLst>
          </p:cNvPr>
          <p:cNvCxnSpPr>
            <a:cxnSpLocks/>
            <a:stCxn id="87" idx="1"/>
            <a:endCxn id="87" idx="3"/>
          </p:cNvCxnSpPr>
          <p:nvPr/>
        </p:nvCxnSpPr>
        <p:spPr>
          <a:xfrm>
            <a:off x="3488650" y="3328680"/>
            <a:ext cx="6615157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6FCA399-CC06-403B-96EF-C98C4B7A8BA9}"/>
              </a:ext>
            </a:extLst>
          </p:cNvPr>
          <p:cNvSpPr txBox="1"/>
          <p:nvPr/>
        </p:nvSpPr>
        <p:spPr>
          <a:xfrm>
            <a:off x="3973354" y="1649729"/>
            <a:ext cx="13464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[</a:t>
            </a:r>
            <a:r>
              <a:rPr lang="en-US" dirty="0" err="1"/>
              <a:t>isEditRemark</a:t>
            </a:r>
            <a:r>
              <a:rPr lang="en-US" dirty="0"/>
              <a:t>]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F0F0473-28D5-49B8-88FD-1B2CD7E0743F}"/>
              </a:ext>
            </a:extLst>
          </p:cNvPr>
          <p:cNvSpPr txBox="1"/>
          <p:nvPr/>
        </p:nvSpPr>
        <p:spPr>
          <a:xfrm>
            <a:off x="4631164" y="3385591"/>
            <a:ext cx="4431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[else]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928E3EF-BB6B-4BB0-B768-FEF01AA64280}"/>
              </a:ext>
            </a:extLst>
          </p:cNvPr>
          <p:cNvSpPr txBox="1"/>
          <p:nvPr/>
        </p:nvSpPr>
        <p:spPr>
          <a:xfrm>
            <a:off x="4267151" y="1923825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EditRemarkEvent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8" name="Rectangle 62">
            <a:extLst>
              <a:ext uri="{FF2B5EF4-FFF2-40B4-BE49-F238E27FC236}">
                <a16:creationId xmlns:a16="http://schemas.microsoft.com/office/drawing/2014/main" id="{DC778790-9FC4-49BB-B454-C811ECCC139D}"/>
              </a:ext>
            </a:extLst>
          </p:cNvPr>
          <p:cNvSpPr/>
          <p:nvPr/>
        </p:nvSpPr>
        <p:spPr>
          <a:xfrm>
            <a:off x="6332580" y="706572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F35D599-C0A5-45DF-95A2-E9FFA5D03507}"/>
              </a:ext>
            </a:extLst>
          </p:cNvPr>
          <p:cNvCxnSpPr>
            <a:cxnSpLocks/>
          </p:cNvCxnSpPr>
          <p:nvPr/>
        </p:nvCxnSpPr>
        <p:spPr>
          <a:xfrm>
            <a:off x="6988286" y="1030714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70E7F8A-CDFC-4639-960D-2603EC4ABFA4}"/>
              </a:ext>
            </a:extLst>
          </p:cNvPr>
          <p:cNvSpPr/>
          <p:nvPr/>
        </p:nvSpPr>
        <p:spPr>
          <a:xfrm>
            <a:off x="6915682" y="2129896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F0BE48E-0E21-4EAB-BA87-D2A4C528D623}"/>
              </a:ext>
            </a:extLst>
          </p:cNvPr>
          <p:cNvCxnSpPr>
            <a:cxnSpLocks/>
          </p:cNvCxnSpPr>
          <p:nvPr/>
        </p:nvCxnSpPr>
        <p:spPr>
          <a:xfrm>
            <a:off x="8551840" y="1441644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9AA0610-26FF-4269-9989-D0467EDC2DE9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4176693" y="3166652"/>
            <a:ext cx="2809992" cy="4810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21C4475-6C64-4404-AB93-5813B2D3341E}"/>
              </a:ext>
            </a:extLst>
          </p:cNvPr>
          <p:cNvCxnSpPr>
            <a:cxnSpLocks/>
          </p:cNvCxnSpPr>
          <p:nvPr/>
        </p:nvCxnSpPr>
        <p:spPr>
          <a:xfrm>
            <a:off x="7057688" y="2513198"/>
            <a:ext cx="2030484" cy="0"/>
          </a:xfrm>
          <a:prstGeom prst="straightConnector1">
            <a:avLst/>
          </a:prstGeom>
          <a:ln w="19050">
            <a:solidFill>
              <a:srgbClr val="31859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62">
            <a:extLst>
              <a:ext uri="{FF2B5EF4-FFF2-40B4-BE49-F238E27FC236}">
                <a16:creationId xmlns:a16="http://schemas.microsoft.com/office/drawing/2014/main" id="{324CE609-A97A-4E45-B743-594F71118ADD}"/>
              </a:ext>
            </a:extLst>
          </p:cNvPr>
          <p:cNvSpPr/>
          <p:nvPr/>
        </p:nvSpPr>
        <p:spPr>
          <a:xfrm>
            <a:off x="8434926" y="709084"/>
            <a:ext cx="1406596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CommandBox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7731773-0214-4A4A-B8C0-BD9DB183D0A2}"/>
              </a:ext>
            </a:extLst>
          </p:cNvPr>
          <p:cNvCxnSpPr>
            <a:cxnSpLocks/>
          </p:cNvCxnSpPr>
          <p:nvPr/>
        </p:nvCxnSpPr>
        <p:spPr>
          <a:xfrm flipH="1">
            <a:off x="9159732" y="1064394"/>
            <a:ext cx="2257" cy="223134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FB693E3-132B-4D91-A07D-18B2B7A098F7}"/>
              </a:ext>
            </a:extLst>
          </p:cNvPr>
          <p:cNvSpPr/>
          <p:nvPr/>
        </p:nvSpPr>
        <p:spPr>
          <a:xfrm>
            <a:off x="9092164" y="2521749"/>
            <a:ext cx="141990" cy="4665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A25B39B-B314-41F9-BA9A-66BA496F30B8}"/>
              </a:ext>
            </a:extLst>
          </p:cNvPr>
          <p:cNvCxnSpPr>
            <a:cxnSpLocks/>
            <a:endCxn id="136" idx="2"/>
          </p:cNvCxnSpPr>
          <p:nvPr/>
        </p:nvCxnSpPr>
        <p:spPr>
          <a:xfrm>
            <a:off x="7057689" y="2988343"/>
            <a:ext cx="210547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4621E48-1983-498C-98D3-E88BC9AAA4B8}"/>
              </a:ext>
            </a:extLst>
          </p:cNvPr>
          <p:cNvSpPr txBox="1"/>
          <p:nvPr/>
        </p:nvSpPr>
        <p:spPr>
          <a:xfrm>
            <a:off x="7126250" y="2222794"/>
            <a:ext cx="21143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handleEditRemarkEvent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9E5D6C6-E45A-4A24-A170-8ABC7B731085}"/>
              </a:ext>
            </a:extLst>
          </p:cNvPr>
          <p:cNvGrpSpPr/>
          <p:nvPr/>
        </p:nvGrpSpPr>
        <p:grpSpPr>
          <a:xfrm flipH="1">
            <a:off x="9173649" y="2520735"/>
            <a:ext cx="242083" cy="303353"/>
            <a:chOff x="1028134" y="5612032"/>
            <a:chExt cx="217349" cy="270072"/>
          </a:xfrm>
        </p:grpSpPr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FBFCD5DE-6B91-426E-9A3E-E378A979F83B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E633073-5CF0-4A05-8F53-860419664250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635BEEBE-62F9-40D4-942F-EC31E4254C9D}"/>
              </a:ext>
            </a:extLst>
          </p:cNvPr>
          <p:cNvSpPr txBox="1"/>
          <p:nvPr/>
        </p:nvSpPr>
        <p:spPr>
          <a:xfrm>
            <a:off x="9453453" y="2286203"/>
            <a:ext cx="61911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Replace text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F7260A5-9BF3-4485-8732-3C0398308DA0}"/>
              </a:ext>
            </a:extLst>
          </p:cNvPr>
          <p:cNvCxnSpPr>
            <a:cxnSpLocks/>
          </p:cNvCxnSpPr>
          <p:nvPr/>
        </p:nvCxnSpPr>
        <p:spPr>
          <a:xfrm flipV="1">
            <a:off x="4176693" y="2145659"/>
            <a:ext cx="2736554" cy="126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reeform 11">
            <a:extLst>
              <a:ext uri="{FF2B5EF4-FFF2-40B4-BE49-F238E27FC236}">
                <a16:creationId xmlns:a16="http://schemas.microsoft.com/office/drawing/2014/main" id="{A3632745-9D8A-4495-8D0C-73036C3518EF}"/>
              </a:ext>
            </a:extLst>
          </p:cNvPr>
          <p:cNvSpPr/>
          <p:nvPr/>
        </p:nvSpPr>
        <p:spPr>
          <a:xfrm rot="18999002" flipV="1">
            <a:off x="4201132" y="3625094"/>
            <a:ext cx="353406" cy="258675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0FB31BE-7F84-4D15-B004-9C175D5F6B3D}"/>
              </a:ext>
            </a:extLst>
          </p:cNvPr>
          <p:cNvSpPr/>
          <p:nvPr/>
        </p:nvSpPr>
        <p:spPr>
          <a:xfrm flipH="1">
            <a:off x="4099969" y="3911719"/>
            <a:ext cx="204819" cy="68296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B161A52-9FFA-4CFC-92B7-F6145B0F5112}"/>
              </a:ext>
            </a:extLst>
          </p:cNvPr>
          <p:cNvSpPr txBox="1"/>
          <p:nvPr/>
        </p:nvSpPr>
        <p:spPr>
          <a:xfrm>
            <a:off x="4554813" y="3666297"/>
            <a:ext cx="12715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Create person with new remark</a:t>
            </a:r>
          </a:p>
        </p:txBody>
      </p:sp>
      <p:sp>
        <p:nvSpPr>
          <p:cNvPr id="149" name="Freeform 11">
            <a:extLst>
              <a:ext uri="{FF2B5EF4-FFF2-40B4-BE49-F238E27FC236}">
                <a16:creationId xmlns:a16="http://schemas.microsoft.com/office/drawing/2014/main" id="{C22AE393-851C-4423-AAD4-31C036B11FE6}"/>
              </a:ext>
            </a:extLst>
          </p:cNvPr>
          <p:cNvSpPr/>
          <p:nvPr/>
        </p:nvSpPr>
        <p:spPr>
          <a:xfrm rot="1110170" flipV="1">
            <a:off x="4186142" y="4618780"/>
            <a:ext cx="353406" cy="258675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70C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0" name="Freeform 11">
            <a:extLst>
              <a:ext uri="{FF2B5EF4-FFF2-40B4-BE49-F238E27FC236}">
                <a16:creationId xmlns:a16="http://schemas.microsoft.com/office/drawing/2014/main" id="{FA53569A-F68F-46DC-9A6E-F7E956A728A8}"/>
              </a:ext>
            </a:extLst>
          </p:cNvPr>
          <p:cNvSpPr/>
          <p:nvPr/>
        </p:nvSpPr>
        <p:spPr>
          <a:xfrm rot="397638" flipV="1">
            <a:off x="9235216" y="2817808"/>
            <a:ext cx="152649" cy="114259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1ED99E8-A646-4CE0-B1CC-2E8401DBD6A9}"/>
              </a:ext>
            </a:extLst>
          </p:cNvPr>
          <p:cNvSpPr/>
          <p:nvPr/>
        </p:nvSpPr>
        <p:spPr>
          <a:xfrm>
            <a:off x="3503324" y="5583560"/>
            <a:ext cx="8237589" cy="12482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B07B625-8E61-4EBF-A76D-C3B1AD22649B}"/>
              </a:ext>
            </a:extLst>
          </p:cNvPr>
          <p:cNvGrpSpPr/>
          <p:nvPr/>
        </p:nvGrpSpPr>
        <p:grpSpPr>
          <a:xfrm>
            <a:off x="3507838" y="5577170"/>
            <a:ext cx="385922" cy="298994"/>
            <a:chOff x="4111889" y="2945288"/>
            <a:chExt cx="385922" cy="298994"/>
          </a:xfrm>
        </p:grpSpPr>
        <p:sp>
          <p:nvSpPr>
            <p:cNvPr id="153" name="Rectangle: Single Corner Snipped 152">
              <a:extLst>
                <a:ext uri="{FF2B5EF4-FFF2-40B4-BE49-F238E27FC236}">
                  <a16:creationId xmlns:a16="http://schemas.microsoft.com/office/drawing/2014/main" id="{A1FAE312-7DBD-4602-9356-6A49544C90ED}"/>
                </a:ext>
              </a:extLst>
            </p:cNvPr>
            <p:cNvSpPr/>
            <p:nvPr/>
          </p:nvSpPr>
          <p:spPr>
            <a:xfrm rot="10800000" flipH="1">
              <a:off x="4111889" y="2945288"/>
              <a:ext cx="385922" cy="298994"/>
            </a:xfrm>
            <a:prstGeom prst="snip1Rect">
              <a:avLst>
                <a:gd name="adj" fmla="val 37257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951752A-8374-4B4A-BAB5-7E4C1A4850CB}"/>
                </a:ext>
              </a:extLst>
            </p:cNvPr>
            <p:cNvSpPr txBox="1"/>
            <p:nvPr/>
          </p:nvSpPr>
          <p:spPr>
            <a:xfrm>
              <a:off x="4166272" y="2985191"/>
              <a:ext cx="2611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opt</a:t>
              </a:r>
            </a:p>
          </p:txBody>
        </p: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492E33E-C97E-49EE-8A23-4590C3192A49}"/>
              </a:ext>
            </a:extLst>
          </p:cNvPr>
          <p:cNvSpPr/>
          <p:nvPr/>
        </p:nvSpPr>
        <p:spPr>
          <a:xfrm>
            <a:off x="3990061" y="5451771"/>
            <a:ext cx="204923" cy="35638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D80A8CB-CE5D-4F88-A6DC-CA2175A72CE7}"/>
              </a:ext>
            </a:extLst>
          </p:cNvPr>
          <p:cNvSpPr txBox="1"/>
          <p:nvPr/>
        </p:nvSpPr>
        <p:spPr>
          <a:xfrm>
            <a:off x="4118810" y="5657115"/>
            <a:ext cx="13464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[!</a:t>
            </a:r>
            <a:r>
              <a:rPr lang="en-US" dirty="0" err="1"/>
              <a:t>isEditRemark</a:t>
            </a:r>
            <a:r>
              <a:rPr lang="en-US" dirty="0"/>
              <a:t>]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B778E6D-1665-4F7B-BC54-99260C052A41}"/>
              </a:ext>
            </a:extLst>
          </p:cNvPr>
          <p:cNvCxnSpPr>
            <a:cxnSpLocks/>
          </p:cNvCxnSpPr>
          <p:nvPr/>
        </p:nvCxnSpPr>
        <p:spPr>
          <a:xfrm flipV="1">
            <a:off x="1306283" y="5469431"/>
            <a:ext cx="2688758" cy="51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86665E8-61A7-49DC-A6B4-CFF5FCFB8531}"/>
              </a:ext>
            </a:extLst>
          </p:cNvPr>
          <p:cNvSpPr txBox="1"/>
          <p:nvPr/>
        </p:nvSpPr>
        <p:spPr>
          <a:xfrm>
            <a:off x="1217395" y="5204215"/>
            <a:ext cx="24309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executeUndoableCommand</a:t>
            </a:r>
            <a:r>
              <a:rPr lang="en-US" dirty="0"/>
              <a:t>()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350A4B4-7355-4B2A-A1CD-A006849888D9}"/>
              </a:ext>
            </a:extLst>
          </p:cNvPr>
          <p:cNvSpPr/>
          <p:nvPr/>
        </p:nvSpPr>
        <p:spPr>
          <a:xfrm>
            <a:off x="10899985" y="7343509"/>
            <a:ext cx="219175" cy="5504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8A45000-CE8B-42EC-98CB-C09D3C864630}"/>
              </a:ext>
            </a:extLst>
          </p:cNvPr>
          <p:cNvCxnSpPr>
            <a:cxnSpLocks/>
          </p:cNvCxnSpPr>
          <p:nvPr/>
        </p:nvCxnSpPr>
        <p:spPr>
          <a:xfrm>
            <a:off x="4209648" y="7361434"/>
            <a:ext cx="66903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68B7423-3BE2-4FB6-8749-E9B63EBA7060}"/>
              </a:ext>
            </a:extLst>
          </p:cNvPr>
          <p:cNvCxnSpPr>
            <a:cxnSpLocks/>
            <a:endCxn id="166" idx="2"/>
          </p:cNvCxnSpPr>
          <p:nvPr/>
        </p:nvCxnSpPr>
        <p:spPr>
          <a:xfrm>
            <a:off x="4202254" y="7873078"/>
            <a:ext cx="6807319" cy="2086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D89D5E0-184C-48E5-A452-95EF456B01A2}"/>
              </a:ext>
            </a:extLst>
          </p:cNvPr>
          <p:cNvSpPr txBox="1"/>
          <p:nvPr/>
        </p:nvSpPr>
        <p:spPr>
          <a:xfrm>
            <a:off x="8551840" y="7098636"/>
            <a:ext cx="19222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updateFilteredPersonList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4" name="Rectangle 62">
            <a:extLst>
              <a:ext uri="{FF2B5EF4-FFF2-40B4-BE49-F238E27FC236}">
                <a16:creationId xmlns:a16="http://schemas.microsoft.com/office/drawing/2014/main" id="{C4BC18A4-F10B-41D9-AB1D-D4DA03AE28FD}"/>
              </a:ext>
            </a:extLst>
          </p:cNvPr>
          <p:cNvSpPr/>
          <p:nvPr/>
        </p:nvSpPr>
        <p:spPr>
          <a:xfrm>
            <a:off x="4386491" y="8108974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D62510D-8EC6-4061-A113-4F2AA5E4608D}"/>
              </a:ext>
            </a:extLst>
          </p:cNvPr>
          <p:cNvSpPr/>
          <p:nvPr/>
        </p:nvSpPr>
        <p:spPr>
          <a:xfrm>
            <a:off x="5143568" y="857051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A2CF668-68DA-4532-8BBE-0B64210CB5C0}"/>
              </a:ext>
            </a:extLst>
          </p:cNvPr>
          <p:cNvCxnSpPr/>
          <p:nvPr/>
        </p:nvCxnSpPr>
        <p:spPr>
          <a:xfrm>
            <a:off x="4224245" y="8741888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BD13B52-526E-45DA-99C0-DF43AB383F07}"/>
              </a:ext>
            </a:extLst>
          </p:cNvPr>
          <p:cNvCxnSpPr/>
          <p:nvPr/>
        </p:nvCxnSpPr>
        <p:spPr>
          <a:xfrm>
            <a:off x="4224245" y="8360888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8CCDC9-3CFB-456D-9C6C-4044F480AEF8}"/>
              </a:ext>
            </a:extLst>
          </p:cNvPr>
          <p:cNvCxnSpPr>
            <a:cxnSpLocks/>
          </p:cNvCxnSpPr>
          <p:nvPr/>
        </p:nvCxnSpPr>
        <p:spPr>
          <a:xfrm>
            <a:off x="1337474" y="9015634"/>
            <a:ext cx="2839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2C19D506-4C05-42D7-91EC-BE64005F504D}"/>
              </a:ext>
            </a:extLst>
          </p:cNvPr>
          <p:cNvSpPr txBox="1"/>
          <p:nvPr/>
        </p:nvSpPr>
        <p:spPr>
          <a:xfrm>
            <a:off x="2849319" y="874188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10E0CD1-EE93-40A4-83A1-728ACFE867F2}"/>
              </a:ext>
            </a:extLst>
          </p:cNvPr>
          <p:cNvSpPr txBox="1"/>
          <p:nvPr/>
        </p:nvSpPr>
        <p:spPr>
          <a:xfrm>
            <a:off x="3970767" y="915090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9851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101</Words>
  <Application>Microsoft Office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Ng Xin Ler</cp:lastModifiedBy>
  <cp:revision>83</cp:revision>
  <dcterms:created xsi:type="dcterms:W3CDTF">2016-07-22T14:33:02Z</dcterms:created>
  <dcterms:modified xsi:type="dcterms:W3CDTF">2018-04-09T13:30:24Z</dcterms:modified>
</cp:coreProperties>
</file>