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B8EA-641C-48BC-BA53-91BDE914B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54550-2D9A-4B41-AA49-A37C66DE3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084A-7B12-4750-A594-09927A49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A34F1-D226-4D8D-8BCD-3B79E4A1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7221B-B5EA-4130-B9F3-5D3DF2A5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96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C77B-87B0-4A32-B213-35768153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2C054-D5B0-404E-9C81-46CD189F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FA7C-359B-4E4E-A7F8-9A8DD293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0D55-7026-4AC5-8E4A-BF6D4B4D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28601-1714-4216-840A-E9AAF2A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379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7536D-0CFE-431A-A9CE-9B165A5E4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DD80-CF7D-4975-91BC-F60D6EC3E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49F8D-6782-47A7-A777-33814F2E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6A75-8A70-4ECA-B32B-AE9B809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2B25-A22A-4FA0-95D7-5143CB7E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618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C684-4989-40AA-A5FC-6F87F10C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1CC1-0DA7-4816-B39F-A3C6C572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94E96-E4AF-46F6-9BA4-F75BA038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BB53-E53E-4D10-B2D9-8B8F9702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B702-BE78-45F4-8BB1-AA928915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734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F07B-D934-41F1-A882-B04E8542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826D5-5E25-4921-B5BF-ABCD4A661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2F13-003A-49A2-83CD-6A541E5E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95BC2-5AC3-44AD-A257-BACE3E46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3B28-49FE-4FD2-BC30-C5191732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265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B867-CB47-42E5-8141-39D01837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F225-4674-41DF-9259-AACC7D6DA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07CC5-F79C-40E9-B016-6CB0694ED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A184D-C940-47DA-919F-249B7352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5779D-4BBB-4CDA-9509-0F705D7D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FFC42-3AFB-480A-A395-558770B8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75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588A-C30C-4F88-BE10-6D592321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93D61-A5D1-4914-9C35-BFD1710D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151C7-6027-447A-B3D8-5730439B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E1E53-A0C7-439B-A8FA-E97EF4744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43084-B96A-4F02-B069-1A3621842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785C1-5D47-4B4F-BC57-6F28CCB4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E4E4E-4AA0-4259-A5C5-185C36C3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243F6-F1DB-41C0-9375-58AB9D9F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899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AD8F-F209-481E-B063-D73F832C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1422A-15AF-4CF3-A97A-F5AE6F55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6E331-278D-4338-8FFE-ACCE993D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595FB-8B24-4DFA-ACEF-8271B3AD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130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4D4E6-01DA-429C-A5B8-BAFCAAA5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7AADA-9C1F-40DB-9A14-03EBFF90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0383E-544E-4AEF-B737-05ADD56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922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278C-74D7-40C5-8FB0-1277D7B9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CFD8-0CED-4234-92CC-F2DCE45D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78FE2-1D15-4F80-9FB1-1305CD44A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CDB84-57E7-42A2-AE5F-ED063EEE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57B86-A2D6-472C-839A-AD8E0A7F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54ECA-DB3B-40E4-9E35-6FC2A28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38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48E5-6663-4FC1-816C-56C38360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193CF-B38B-435E-9809-F8DCDF384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04F9F-ABC1-4A8F-989D-9D4E0EBF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F76F8-9210-46DF-90AF-E6F7F3DE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A02-4836-4393-A3A4-9294DF1CF6ED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9E838-883F-47A1-B1C2-77594AAB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A2938-4AAB-47C0-B322-58F4E95E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188EF-9F28-4C83-ADE4-57D9944F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3CDF5-C982-4CDD-BF30-B9ECE062E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70C18-9BFA-409F-84D1-7AF186E67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9A02-4836-4393-A3A4-9294DF1CF6ED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E9A1-7A68-43E0-AA45-37C613E31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DFBB-88E5-44D2-BF60-C21022D5D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B57B-3F4A-4380-BD0C-5C1A6988A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908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9E835A-B57D-4889-9CF1-D3D0801F6AC2}"/>
              </a:ext>
            </a:extLst>
          </p:cNvPr>
          <p:cNvSpPr/>
          <p:nvPr/>
        </p:nvSpPr>
        <p:spPr>
          <a:xfrm>
            <a:off x="8173330" y="2969925"/>
            <a:ext cx="1967948" cy="417444"/>
          </a:xfrm>
          <a:prstGeom prst="rect">
            <a:avLst/>
          </a:prstGeom>
          <a:solidFill>
            <a:srgbClr val="7030A0"/>
          </a:solidFill>
          <a:ln>
            <a:solidFill>
              <a:srgbClr val="D7B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PairHash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403A-B219-4980-ACB6-740FA415CE33}"/>
              </a:ext>
            </a:extLst>
          </p:cNvPr>
          <p:cNvSpPr/>
          <p:nvPr/>
        </p:nvSpPr>
        <p:spPr>
          <a:xfrm>
            <a:off x="7820309" y="4904082"/>
            <a:ext cx="2673989" cy="417443"/>
          </a:xfrm>
          <a:prstGeom prst="rect">
            <a:avLst/>
          </a:prstGeom>
          <a:solidFill>
            <a:srgbClr val="7030A0"/>
          </a:solidFill>
          <a:ln>
            <a:solidFill>
              <a:srgbClr val="D7B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Pair 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EF9E11-DBA8-4EFF-AF2C-A4683721C484}"/>
              </a:ext>
            </a:extLst>
          </p:cNvPr>
          <p:cNvSpPr/>
          <p:nvPr/>
        </p:nvSpPr>
        <p:spPr>
          <a:xfrm>
            <a:off x="4508078" y="4295492"/>
            <a:ext cx="1159494" cy="417443"/>
          </a:xfrm>
          <a:prstGeom prst="rect">
            <a:avLst/>
          </a:prstGeom>
          <a:solidFill>
            <a:srgbClr val="7030A0"/>
          </a:solidFill>
          <a:ln>
            <a:solidFill>
              <a:srgbClr val="D7B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Student </a:t>
            </a:r>
            <a:endParaRPr lang="en-US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385A762-CF88-4A93-9BAF-8983A0934D1D}"/>
              </a:ext>
            </a:extLst>
          </p:cNvPr>
          <p:cNvCxnSpPr>
            <a:cxnSpLocks/>
            <a:stCxn id="5" idx="1"/>
            <a:endCxn id="39" idx="0"/>
          </p:cNvCxnSpPr>
          <p:nvPr/>
        </p:nvCxnSpPr>
        <p:spPr>
          <a:xfrm rot="10800000" flipV="1">
            <a:off x="5087826" y="3178646"/>
            <a:ext cx="3085505" cy="1116845"/>
          </a:xfrm>
          <a:prstGeom prst="bentConnector2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0B2FED-9E73-41D2-9E2C-E3EB7FA38936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V="1">
            <a:off x="9157304" y="3387369"/>
            <a:ext cx="0" cy="1516713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426F87-55DE-444C-AA37-2D330BB75BF6}"/>
              </a:ext>
            </a:extLst>
          </p:cNvPr>
          <p:cNvSpPr txBox="1"/>
          <p:nvPr/>
        </p:nvSpPr>
        <p:spPr>
          <a:xfrm>
            <a:off x="4779334" y="3894050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1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E76151-65D8-461C-AF50-37250B57B811}"/>
              </a:ext>
            </a:extLst>
          </p:cNvPr>
          <p:cNvSpPr txBox="1"/>
          <p:nvPr/>
        </p:nvSpPr>
        <p:spPr>
          <a:xfrm>
            <a:off x="9114536" y="3949012"/>
            <a:ext cx="23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Wingdings 3" panose="05040102010807070707" pitchFamily="18" charset="2"/>
              </a:rPr>
              <a:t> </a:t>
            </a:r>
            <a:r>
              <a:rPr lang="en-US" dirty="0">
                <a:solidFill>
                  <a:srgbClr val="7030A0"/>
                </a:solidFill>
              </a:rPr>
              <a:t>Identified by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2523DB-4727-472E-A0B5-74606D257239}"/>
              </a:ext>
            </a:extLst>
          </p:cNvPr>
          <p:cNvSpPr/>
          <p:nvPr/>
        </p:nvSpPr>
        <p:spPr>
          <a:xfrm>
            <a:off x="900339" y="5041448"/>
            <a:ext cx="2673989" cy="417443"/>
          </a:xfrm>
          <a:prstGeom prst="rect">
            <a:avLst/>
          </a:prstGeom>
          <a:solidFill>
            <a:srgbClr val="7030A0"/>
          </a:solidFill>
          <a:ln>
            <a:solidFill>
              <a:srgbClr val="D7B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Person 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CF8E830-BBAE-4FAB-A412-38E89B4AF155}"/>
              </a:ext>
            </a:extLst>
          </p:cNvPr>
          <p:cNvSpPr/>
          <p:nvPr/>
        </p:nvSpPr>
        <p:spPr>
          <a:xfrm>
            <a:off x="4508078" y="5775503"/>
            <a:ext cx="1159494" cy="417443"/>
          </a:xfrm>
          <a:prstGeom prst="rect">
            <a:avLst/>
          </a:prstGeom>
          <a:solidFill>
            <a:srgbClr val="7030A0"/>
          </a:solidFill>
          <a:ln>
            <a:solidFill>
              <a:srgbClr val="D7B5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Tutor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316759D-6B44-4FDF-87A7-9BDE27B9801B}"/>
              </a:ext>
            </a:extLst>
          </p:cNvPr>
          <p:cNvGrpSpPr/>
          <p:nvPr/>
        </p:nvGrpSpPr>
        <p:grpSpPr>
          <a:xfrm rot="16200000">
            <a:off x="3415732" y="4891878"/>
            <a:ext cx="1468109" cy="716586"/>
            <a:chOff x="4627892" y="2708033"/>
            <a:chExt cx="1468109" cy="716586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02817122-5705-4113-A455-AF2ECFB8950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61945" y="2690565"/>
              <a:ext cx="1" cy="1468109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3CAB258-66FB-4C56-9BBF-5C2D30DB3C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9381" y="2708033"/>
              <a:ext cx="3713" cy="51353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49ACDBFA-2B59-4A9A-8954-4999C9452E77}"/>
              </a:ext>
            </a:extLst>
          </p:cNvPr>
          <p:cNvSpPr/>
          <p:nvPr/>
        </p:nvSpPr>
        <p:spPr>
          <a:xfrm rot="16200000">
            <a:off x="3474507" y="5157286"/>
            <a:ext cx="415914" cy="214488"/>
          </a:xfrm>
          <a:prstGeom prst="triangl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DD426CB-1FFD-478B-9BBE-33E7707E1474}"/>
              </a:ext>
            </a:extLst>
          </p:cNvPr>
          <p:cNvSpPr txBox="1"/>
          <p:nvPr/>
        </p:nvSpPr>
        <p:spPr>
          <a:xfrm>
            <a:off x="8816724" y="3375172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1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A2F1EA58-1D2A-4F55-9761-F7820FDCB6B2}"/>
              </a:ext>
            </a:extLst>
          </p:cNvPr>
          <p:cNvCxnSpPr>
            <a:cxnSpLocks/>
            <a:stCxn id="5" idx="3"/>
            <a:endCxn id="62" idx="2"/>
          </p:cNvCxnSpPr>
          <p:nvPr/>
        </p:nvCxnSpPr>
        <p:spPr>
          <a:xfrm flipH="1">
            <a:off x="5087825" y="3178647"/>
            <a:ext cx="5053453" cy="3014299"/>
          </a:xfrm>
          <a:prstGeom prst="bentConnector4">
            <a:avLst>
              <a:gd name="adj1" fmla="val -24026"/>
              <a:gd name="adj2" fmla="val 107584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5669810-0D05-4A13-BA7F-DE2DD77AAFBF}"/>
              </a:ext>
            </a:extLst>
          </p:cNvPr>
          <p:cNvSpPr txBox="1"/>
          <p:nvPr/>
        </p:nvSpPr>
        <p:spPr>
          <a:xfrm>
            <a:off x="4751481" y="6201613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1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D4802EB-F59D-49E6-BB10-F72AFBEA82ED}"/>
              </a:ext>
            </a:extLst>
          </p:cNvPr>
          <p:cNvSpPr txBox="1"/>
          <p:nvPr/>
        </p:nvSpPr>
        <p:spPr>
          <a:xfrm>
            <a:off x="10278746" y="2791432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*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0119C5-3F4A-450A-8A46-2CA7AEBD3DA5}"/>
              </a:ext>
            </a:extLst>
          </p:cNvPr>
          <p:cNvSpPr txBox="1"/>
          <p:nvPr/>
        </p:nvSpPr>
        <p:spPr>
          <a:xfrm>
            <a:off x="7714255" y="2791432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*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825573-5726-4119-96D5-4841404D9414}"/>
              </a:ext>
            </a:extLst>
          </p:cNvPr>
          <p:cNvSpPr txBox="1"/>
          <p:nvPr/>
        </p:nvSpPr>
        <p:spPr>
          <a:xfrm>
            <a:off x="8816724" y="4516116"/>
            <a:ext cx="4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7030A0"/>
                </a:solidFill>
              </a:rPr>
              <a:t>1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2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5CDF4-B289-48D9-B4F3-82F53A7F8DA8}"/>
              </a:ext>
            </a:extLst>
          </p:cNvPr>
          <p:cNvSpPr/>
          <p:nvPr/>
        </p:nvSpPr>
        <p:spPr>
          <a:xfrm>
            <a:off x="692147" y="476728"/>
            <a:ext cx="3922520" cy="3845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>
                <a:solidFill>
                  <a:prstClr val="white"/>
                </a:solidFill>
                <a:latin typeface="Calibri" panose="020F0502020204030204"/>
              </a:rPr>
              <a:t>Pair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3EBDF-078A-48F9-A439-156BE50146A4}"/>
              </a:ext>
            </a:extLst>
          </p:cNvPr>
          <p:cNvSpPr/>
          <p:nvPr/>
        </p:nvSpPr>
        <p:spPr>
          <a:xfrm>
            <a:off x="692147" y="861289"/>
            <a:ext cx="3922520" cy="2441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400" dirty="0">
                <a:solidFill>
                  <a:prstClr val="white"/>
                </a:solidFill>
                <a:latin typeface="Calibri" panose="020F0502020204030204"/>
              </a:rPr>
              <a:t>-</a:t>
            </a: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SG" sz="1400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kumimoji="0" lang="en-SG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tudentName</a:t>
            </a: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String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SG" sz="1400" dirty="0" err="1">
                <a:solidFill>
                  <a:prstClr val="white"/>
                </a:solidFill>
                <a:latin typeface="Calibri" panose="020F0502020204030204"/>
              </a:rPr>
              <a:t>tutorName</a:t>
            </a: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String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SG" sz="1400" dirty="0">
                <a:solidFill>
                  <a:prstClr val="white"/>
                </a:solidFill>
              </a:rPr>
              <a:t> subject : String</a:t>
            </a:r>
            <a:endParaRPr lang="en-SG" sz="14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SG" sz="1400" dirty="0">
                <a:solidFill>
                  <a:prstClr val="white"/>
                </a:solidFill>
              </a:rPr>
              <a:t>level : String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SG" sz="1400" dirty="0">
                <a:solidFill>
                  <a:prstClr val="white"/>
                </a:solidFill>
              </a:rPr>
              <a:t>price : String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SG" sz="1400" dirty="0" err="1">
                <a:solidFill>
                  <a:prstClr val="white"/>
                </a:solidFill>
              </a:rPr>
              <a:t>pairHash</a:t>
            </a:r>
            <a:r>
              <a:rPr lang="en-SG" sz="1400" dirty="0">
                <a:solidFill>
                  <a:prstClr val="white"/>
                </a:solidFill>
              </a:rPr>
              <a:t> : </a:t>
            </a:r>
            <a:r>
              <a:rPr lang="en-SG" sz="1400" dirty="0" err="1">
                <a:solidFill>
                  <a:prstClr val="white"/>
                </a:solidFill>
              </a:rPr>
              <a:t>PairHash</a:t>
            </a:r>
            <a:endParaRPr lang="en-SG" sz="1400" dirty="0">
              <a:solidFill>
                <a:prstClr val="white"/>
              </a:solidFill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SG" sz="1400" dirty="0">
                <a:solidFill>
                  <a:prstClr val="white"/>
                </a:solidFill>
              </a:rPr>
              <a:t>Tags : </a:t>
            </a:r>
            <a:r>
              <a:rPr lang="en-SG" sz="1400" dirty="0" err="1">
                <a:solidFill>
                  <a:prstClr val="white"/>
                </a:solidFill>
              </a:rPr>
              <a:t>UniqueTagList</a:t>
            </a:r>
            <a:endParaRPr lang="en-SG" sz="1400" dirty="0">
              <a:solidFill>
                <a:prstClr val="white"/>
              </a:solidFill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SG" sz="1400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2FA3F-25D9-44DC-9595-82AEFA46D96C}"/>
              </a:ext>
            </a:extLst>
          </p:cNvPr>
          <p:cNvSpPr/>
          <p:nvPr/>
        </p:nvSpPr>
        <p:spPr>
          <a:xfrm>
            <a:off x="6848337" y="476728"/>
            <a:ext cx="5020007" cy="3845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>
                <a:solidFill>
                  <a:prstClr val="white"/>
                </a:solidFill>
                <a:latin typeface="Calibri" panose="020F0502020204030204"/>
              </a:rPr>
              <a:t>PairHash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4F548-FD00-44CA-9989-9EA812741CE4}"/>
              </a:ext>
            </a:extLst>
          </p:cNvPr>
          <p:cNvSpPr/>
          <p:nvPr/>
        </p:nvSpPr>
        <p:spPr>
          <a:xfrm>
            <a:off x="6848338" y="864492"/>
            <a:ext cx="5020007" cy="1521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400" dirty="0">
                <a:solidFill>
                  <a:prstClr val="white"/>
                </a:solidFill>
                <a:latin typeface="Calibri" panose="020F0502020204030204"/>
              </a:rPr>
              <a:t>-</a:t>
            </a: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value: </a:t>
            </a:r>
            <a:r>
              <a:rPr kumimoji="0" lang="en-SG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SG" sz="1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PAIR_HASH_VALIDATION_REGEX : String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SG" sz="1400" dirty="0">
                <a:solidFill>
                  <a:prstClr val="white"/>
                </a:solidFill>
              </a:rPr>
              <a:t> </a:t>
            </a:r>
            <a:r>
              <a:rPr lang="en-SG" sz="1400" u="sng" dirty="0">
                <a:solidFill>
                  <a:prstClr val="white"/>
                </a:solidFill>
              </a:rPr>
              <a:t>MESSAGE_PAIR_HASH_CONSTRAINTS : String</a:t>
            </a:r>
            <a:endParaRPr lang="en-SG" sz="1400" u="sng" dirty="0">
              <a:solidFill>
                <a:prstClr val="white"/>
              </a:solidFill>
              <a:latin typeface="Calibri" panose="020F0502020204030204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SG" sz="1400" u="sng" dirty="0">
                <a:solidFill>
                  <a:prstClr val="white"/>
                </a:solidFill>
              </a:rPr>
              <a:t>DEFAULT_PAIRHASH : </a:t>
            </a:r>
            <a:r>
              <a:rPr lang="en-SG" sz="1400" u="sng" dirty="0" err="1">
                <a:solidFill>
                  <a:prstClr val="white"/>
                </a:solidFill>
              </a:rPr>
              <a:t>PairHash</a:t>
            </a:r>
            <a:endParaRPr lang="en-SG" sz="1400" u="sng" dirty="0">
              <a:solidFill>
                <a:prstClr val="white"/>
              </a:solidFill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D0908E-ECB5-4CA1-92B5-0B1179A086B1}"/>
              </a:ext>
            </a:extLst>
          </p:cNvPr>
          <p:cNvSpPr/>
          <p:nvPr/>
        </p:nvSpPr>
        <p:spPr>
          <a:xfrm>
            <a:off x="6848337" y="2385848"/>
            <a:ext cx="5020007" cy="2102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400" dirty="0">
                <a:solidFill>
                  <a:prstClr val="white"/>
                </a:solidFill>
                <a:latin typeface="Calibri" panose="020F0502020204030204"/>
              </a:rPr>
              <a:t>+ </a:t>
            </a:r>
            <a:r>
              <a:rPr lang="en-SG" sz="1400" dirty="0" err="1">
                <a:solidFill>
                  <a:prstClr val="white"/>
                </a:solidFill>
                <a:latin typeface="Calibri" panose="020F0502020204030204"/>
              </a:rPr>
              <a:t>PairHash</a:t>
            </a:r>
            <a:r>
              <a:rPr lang="en-SG" sz="1400" dirty="0">
                <a:solidFill>
                  <a:prstClr val="white"/>
                </a:solidFill>
                <a:latin typeface="Calibri" panose="020F0502020204030204"/>
              </a:rPr>
              <a:t> (Student, Tutor, Subject, Level, Price)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400" dirty="0">
                <a:solidFill>
                  <a:prstClr val="white"/>
                </a:solidFill>
                <a:latin typeface="Calibri" panose="020F0502020204030204"/>
              </a:rPr>
              <a:t>+ </a:t>
            </a:r>
            <a:r>
              <a:rPr lang="en-SG" sz="1400" dirty="0" err="1">
                <a:solidFill>
                  <a:prstClr val="white"/>
                </a:solidFill>
                <a:latin typeface="Calibri" panose="020F0502020204030204"/>
              </a:rPr>
              <a:t>PairHash</a:t>
            </a:r>
            <a:r>
              <a:rPr lang="en-SG" sz="1400" dirty="0">
                <a:solidFill>
                  <a:prstClr val="white"/>
                </a:solidFill>
                <a:latin typeface="Calibri" panose="020F0502020204030204"/>
              </a:rPr>
              <a:t> (String)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400" dirty="0">
                <a:solidFill>
                  <a:prstClr val="white"/>
                </a:solidFill>
                <a:latin typeface="Calibri" panose="020F0502020204030204"/>
              </a:rPr>
              <a:t>+ </a:t>
            </a:r>
            <a:r>
              <a:rPr lang="en-SG" sz="1400" dirty="0" err="1">
                <a:solidFill>
                  <a:prstClr val="white"/>
                </a:solidFill>
                <a:latin typeface="Calibri" panose="020F0502020204030204"/>
              </a:rPr>
              <a:t>PairHash</a:t>
            </a:r>
            <a:r>
              <a:rPr lang="en-SG" sz="1400" dirty="0">
                <a:solidFill>
                  <a:prstClr val="white"/>
                </a:solidFill>
                <a:latin typeface="Calibri" panose="020F0502020204030204"/>
              </a:rPr>
              <a:t> (</a:t>
            </a:r>
            <a:r>
              <a:rPr lang="en-SG" sz="1400" dirty="0" err="1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SG" sz="1400" dirty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400" u="sng" dirty="0">
                <a:solidFill>
                  <a:prstClr val="white"/>
                </a:solidFill>
                <a:latin typeface="Calibri" panose="020F0502020204030204"/>
              </a:rPr>
              <a:t>+ </a:t>
            </a:r>
            <a:r>
              <a:rPr lang="en-SG" sz="1400" u="sng" dirty="0" err="1">
                <a:solidFill>
                  <a:prstClr val="white"/>
                </a:solidFill>
                <a:latin typeface="Calibri" panose="020F0502020204030204"/>
              </a:rPr>
              <a:t>getDefaultPairHashSet</a:t>
            </a:r>
            <a:r>
              <a:rPr lang="en-SG" sz="1400" u="sng" dirty="0">
                <a:solidFill>
                  <a:prstClr val="white"/>
                </a:solidFill>
                <a:latin typeface="Calibri" panose="020F0502020204030204"/>
              </a:rPr>
              <a:t>() : Set&lt;</a:t>
            </a:r>
            <a:r>
              <a:rPr lang="en-SG" sz="1400" u="sng" dirty="0" err="1">
                <a:solidFill>
                  <a:prstClr val="white"/>
                </a:solidFill>
                <a:latin typeface="Calibri" panose="020F0502020204030204"/>
              </a:rPr>
              <a:t>PairHash</a:t>
            </a:r>
            <a:r>
              <a:rPr lang="en-SG" sz="1400" u="sng" dirty="0">
                <a:solidFill>
                  <a:prstClr val="white"/>
                </a:solidFill>
                <a:latin typeface="Calibri" panose="020F0502020204030204"/>
              </a:rPr>
              <a:t>&gt;</a:t>
            </a:r>
          </a:p>
          <a:p>
            <a:pPr algn="ctr"/>
            <a:r>
              <a:rPr lang="en-SG" sz="1400" u="sng" dirty="0">
                <a:solidFill>
                  <a:prstClr val="white"/>
                </a:solidFill>
              </a:rPr>
              <a:t>+ </a:t>
            </a:r>
            <a:r>
              <a:rPr lang="en-SG" sz="1400" u="sng" dirty="0" err="1">
                <a:solidFill>
                  <a:prstClr val="white"/>
                </a:solidFill>
              </a:rPr>
              <a:t>isValidPairHash</a:t>
            </a:r>
            <a:r>
              <a:rPr lang="en-SG" sz="1400" u="sng" dirty="0">
                <a:solidFill>
                  <a:prstClr val="white"/>
                </a:solidFill>
              </a:rPr>
              <a:t>(String) : </a:t>
            </a:r>
            <a:r>
              <a:rPr lang="en-SG" sz="1400" u="sng" dirty="0" err="1">
                <a:solidFill>
                  <a:prstClr val="white"/>
                </a:solidFill>
              </a:rPr>
              <a:t>boolean</a:t>
            </a:r>
            <a:endParaRPr lang="en-SG" sz="1400" u="sng" dirty="0">
              <a:solidFill>
                <a:prstClr val="white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E54359-E452-47E0-8D07-1AEAC32B1AC1}"/>
              </a:ext>
            </a:extLst>
          </p:cNvPr>
          <p:cNvSpPr/>
          <p:nvPr/>
        </p:nvSpPr>
        <p:spPr>
          <a:xfrm>
            <a:off x="692147" y="3303249"/>
            <a:ext cx="3922520" cy="1185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400" u="sng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400" dirty="0">
                <a:solidFill>
                  <a:prstClr val="white"/>
                </a:solidFill>
                <a:latin typeface="Calibri" panose="020F0502020204030204"/>
              </a:rPr>
              <a:t>+ Pair (String, String, </a:t>
            </a:r>
            <a:endParaRPr lang="en-SG" sz="1400" dirty="0">
              <a:solidFill>
                <a:prstClr val="white"/>
              </a:solidFill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SG" sz="1400" dirty="0">
                <a:solidFill>
                  <a:prstClr val="white"/>
                </a:solidFill>
              </a:rPr>
              <a:t>String, String, String, </a:t>
            </a:r>
            <a:r>
              <a:rPr lang="en-SG" sz="1400" dirty="0" err="1">
                <a:solidFill>
                  <a:prstClr val="white"/>
                </a:solidFill>
              </a:rPr>
              <a:t>PairHash</a:t>
            </a:r>
            <a:r>
              <a:rPr lang="en-SG" sz="1400" dirty="0">
                <a:solidFill>
                  <a:prstClr val="white"/>
                </a:solidFill>
              </a:rPr>
              <a:t>)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SG" sz="1400" dirty="0">
                <a:solidFill>
                  <a:prstClr val="white"/>
                </a:solidFill>
              </a:rPr>
              <a:t>+ Pair (Person, Person, Subject, Level, Price)</a:t>
            </a:r>
          </a:p>
          <a:p>
            <a:pPr algn="ctr"/>
            <a:endParaRPr lang="en-SG" u="sng" dirty="0">
              <a:solidFill>
                <a:prstClr val="white"/>
              </a:solidFill>
            </a:endParaRPr>
          </a:p>
          <a:p>
            <a:pPr algn="ctr"/>
            <a:endParaRPr lang="en-SG" dirty="0">
              <a:solidFill>
                <a:prstClr val="white"/>
              </a:solidFill>
            </a:endParaRPr>
          </a:p>
          <a:p>
            <a:pPr algn="ctr"/>
            <a:endParaRPr lang="en-SG" dirty="0">
              <a:solidFill>
                <a:prstClr val="white"/>
              </a:solidFill>
            </a:endParaRPr>
          </a:p>
          <a:p>
            <a:pPr algn="ctr"/>
            <a:endParaRPr lang="en-SG" dirty="0">
              <a:solidFill>
                <a:prstClr val="white"/>
              </a:solidFill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SG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8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133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3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Yan</dc:creator>
  <cp:lastModifiedBy>Wang Zi</cp:lastModifiedBy>
  <cp:revision>13</cp:revision>
  <dcterms:created xsi:type="dcterms:W3CDTF">2018-03-20T10:31:54Z</dcterms:created>
  <dcterms:modified xsi:type="dcterms:W3CDTF">2018-04-14T11:29:57Z</dcterms:modified>
</cp:coreProperties>
</file>