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280" y="-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InfoPanel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2018-04-13T17:24:38Z</dcterms:modified>
</cp:coreProperties>
</file>