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5CC8B69-9292-41BC-ACCD-C5762CEE74FB}"/>
              </a:ext>
            </a:extLst>
          </p:cNvPr>
          <p:cNvGrpSpPr/>
          <p:nvPr/>
        </p:nvGrpSpPr>
        <p:grpSpPr>
          <a:xfrm>
            <a:off x="1316445" y="800197"/>
            <a:ext cx="8623481" cy="842403"/>
            <a:chOff x="1311369" y="809624"/>
            <a:chExt cx="8623481" cy="8424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A744AD-E195-43DE-BDAE-9EF89199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369" y="1089701"/>
              <a:ext cx="3005107" cy="5168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7200E9-9077-4354-8D25-62E0687E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744" y="1089700"/>
              <a:ext cx="3005106" cy="52068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CB6A4-B4B0-44C8-9B24-406C6DCE4CDE}"/>
                </a:ext>
              </a:extLst>
            </p:cNvPr>
            <p:cNvSpPr txBox="1"/>
            <p:nvPr/>
          </p:nvSpPr>
          <p:spPr>
            <a:xfrm>
              <a:off x="4917742" y="827371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DC0776-C7D0-446C-9E47-B55D9D94E81C}"/>
                </a:ext>
              </a:extLst>
            </p:cNvPr>
            <p:cNvGrpSpPr/>
            <p:nvPr/>
          </p:nvGrpSpPr>
          <p:grpSpPr>
            <a:xfrm>
              <a:off x="5628186" y="809624"/>
              <a:ext cx="665161" cy="369332"/>
              <a:chOff x="5487401" y="1855555"/>
              <a:chExt cx="6651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FFBD2-FA58-4887-A4A2-5D09D8C6BDE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16ED0-FAF5-40B3-AB54-F7283173CFCA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4C2CCCD-DF08-432C-834E-0170D56523AC}"/>
                </a:ext>
              </a:extLst>
            </p:cNvPr>
            <p:cNvSpPr/>
            <p:nvPr/>
          </p:nvSpPr>
          <p:spPr>
            <a:xfrm>
              <a:off x="4775502" y="1135178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B724A4-E88C-41CC-8E17-0481FE82D15D}"/>
              </a:ext>
            </a:extLst>
          </p:cNvPr>
          <p:cNvGrpSpPr/>
          <p:nvPr/>
        </p:nvGrpSpPr>
        <p:grpSpPr>
          <a:xfrm>
            <a:off x="1311370" y="2313001"/>
            <a:ext cx="8628556" cy="865182"/>
            <a:chOff x="1311370" y="2313001"/>
            <a:chExt cx="8628556" cy="8651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440BCE-5897-49BE-8883-35788BCE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212" y="2636599"/>
              <a:ext cx="2978714" cy="541584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A69C996-906E-478A-AB85-47116E1A0887}"/>
                </a:ext>
              </a:extLst>
            </p:cNvPr>
            <p:cNvSpPr/>
            <p:nvPr/>
          </p:nvSpPr>
          <p:spPr>
            <a:xfrm>
              <a:off x="4815301" y="2636599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D8121-0650-4768-96CD-D98AC1B73B6C}"/>
                </a:ext>
              </a:extLst>
            </p:cNvPr>
            <p:cNvSpPr txBox="1"/>
            <p:nvPr/>
          </p:nvSpPr>
          <p:spPr>
            <a:xfrm>
              <a:off x="4780578" y="2330748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27D93D-F745-4CDB-B79A-E115AC26168E}"/>
                </a:ext>
              </a:extLst>
            </p:cNvPr>
            <p:cNvGrpSpPr/>
            <p:nvPr/>
          </p:nvGrpSpPr>
          <p:grpSpPr>
            <a:xfrm>
              <a:off x="5491022" y="2313001"/>
              <a:ext cx="917735" cy="369332"/>
              <a:chOff x="5485946" y="3275526"/>
              <a:chExt cx="917735" cy="3693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8BB293-452E-467B-9DCF-1256886BA6F4}"/>
                  </a:ext>
                </a:extLst>
              </p:cNvPr>
              <p:cNvSpPr/>
              <p:nvPr/>
            </p:nvSpPr>
            <p:spPr>
              <a:xfrm>
                <a:off x="5485946" y="3339300"/>
                <a:ext cx="828494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C4930D-0549-43F1-9DA5-C7AD4E5D0553}"/>
                  </a:ext>
                </a:extLst>
              </p:cNvPr>
              <p:cNvSpPr txBox="1"/>
              <p:nvPr/>
            </p:nvSpPr>
            <p:spPr>
              <a:xfrm>
                <a:off x="5502571" y="3275526"/>
                <a:ext cx="90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Delete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8045EC6-FF0A-4C18-9AA6-A2DD6453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370" y="2595899"/>
              <a:ext cx="3005106" cy="52068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A0DCA-1D94-497C-A8C7-54966229A342}"/>
              </a:ext>
            </a:extLst>
          </p:cNvPr>
          <p:cNvGrpSpPr/>
          <p:nvPr/>
        </p:nvGrpSpPr>
        <p:grpSpPr>
          <a:xfrm>
            <a:off x="1316446" y="3931467"/>
            <a:ext cx="8629807" cy="846241"/>
            <a:chOff x="1316446" y="3931467"/>
            <a:chExt cx="8629807" cy="84624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32DD6C8-156A-4F8D-AC27-3EBCC9647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446" y="4257021"/>
              <a:ext cx="3005106" cy="52068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F47AAA-8A46-4C5D-9F3E-30E83410B82D}"/>
                </a:ext>
              </a:extLst>
            </p:cNvPr>
            <p:cNvSpPr txBox="1"/>
            <p:nvPr/>
          </p:nvSpPr>
          <p:spPr>
            <a:xfrm>
              <a:off x="4915033" y="3949214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DD8D73-ADE3-4405-9BDD-CF4238CBE215}"/>
                </a:ext>
              </a:extLst>
            </p:cNvPr>
            <p:cNvGrpSpPr/>
            <p:nvPr/>
          </p:nvGrpSpPr>
          <p:grpSpPr>
            <a:xfrm>
              <a:off x="5625477" y="3931467"/>
              <a:ext cx="665161" cy="369332"/>
              <a:chOff x="5487401" y="1855555"/>
              <a:chExt cx="665161" cy="36933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2AF899-420B-49E2-B69B-D8AA23B2DAD3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2C4550-399A-4E15-B30C-B6074B8FA516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44396F8-0987-4A76-9433-73D0623AE705}"/>
                </a:ext>
              </a:extLst>
            </p:cNvPr>
            <p:cNvSpPr/>
            <p:nvPr/>
          </p:nvSpPr>
          <p:spPr>
            <a:xfrm>
              <a:off x="4772793" y="4257021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C4DA8C-98C3-4456-B60E-8847C59A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2" b="2227"/>
            <a:stretch/>
          </p:blipFill>
          <p:spPr>
            <a:xfrm>
              <a:off x="6961212" y="4257021"/>
              <a:ext cx="2985041" cy="48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3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3E5ED-5006-45A8-81DA-52C84B7E4D11}"/>
              </a:ext>
            </a:extLst>
          </p:cNvPr>
          <p:cNvGrpSpPr/>
          <p:nvPr/>
        </p:nvGrpSpPr>
        <p:grpSpPr>
          <a:xfrm>
            <a:off x="3547061" y="3396181"/>
            <a:ext cx="4632948" cy="842403"/>
            <a:chOff x="3464805" y="809624"/>
            <a:chExt cx="4632948" cy="8424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CB6A4-B4B0-44C8-9B24-406C6DCE4CDE}"/>
                </a:ext>
              </a:extLst>
            </p:cNvPr>
            <p:cNvSpPr txBox="1"/>
            <p:nvPr/>
          </p:nvSpPr>
          <p:spPr>
            <a:xfrm>
              <a:off x="4917742" y="827371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DC0776-C7D0-446C-9E47-B55D9D94E81C}"/>
                </a:ext>
              </a:extLst>
            </p:cNvPr>
            <p:cNvGrpSpPr/>
            <p:nvPr/>
          </p:nvGrpSpPr>
          <p:grpSpPr>
            <a:xfrm>
              <a:off x="5628186" y="809624"/>
              <a:ext cx="665161" cy="369332"/>
              <a:chOff x="5487401" y="1855555"/>
              <a:chExt cx="6651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FFBD2-FA58-4887-A4A2-5D09D8C6BDE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16ED0-FAF5-40B3-AB54-F7283173CFCA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4C2CCCD-DF08-432C-834E-0170D56523AC}"/>
                </a:ext>
              </a:extLst>
            </p:cNvPr>
            <p:cNvSpPr/>
            <p:nvPr/>
          </p:nvSpPr>
          <p:spPr>
            <a:xfrm>
              <a:off x="4775502" y="1135178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22DF7-933E-4D2B-98F5-62384528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805" y="1135177"/>
              <a:ext cx="1035021" cy="510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1C18F9-9279-4F3F-A3DB-A68DAF013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36"/>
            <a:stretch/>
          </p:blipFill>
          <p:spPr>
            <a:xfrm>
              <a:off x="6959870" y="1135178"/>
              <a:ext cx="1137883" cy="51032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6BA606-97F7-4851-8A54-3DA5FD886401}"/>
              </a:ext>
            </a:extLst>
          </p:cNvPr>
          <p:cNvGrpSpPr/>
          <p:nvPr/>
        </p:nvGrpSpPr>
        <p:grpSpPr>
          <a:xfrm>
            <a:off x="3547061" y="4822562"/>
            <a:ext cx="4563971" cy="842403"/>
            <a:chOff x="3478084" y="2861787"/>
            <a:chExt cx="4563971" cy="84240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CAC678-D960-4F53-98ED-13359ACC4653}"/>
                </a:ext>
              </a:extLst>
            </p:cNvPr>
            <p:cNvSpPr txBox="1"/>
            <p:nvPr/>
          </p:nvSpPr>
          <p:spPr>
            <a:xfrm>
              <a:off x="4917742" y="2879534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BEC0F-E5E0-4BAD-A8D1-882B99D3E9EC}"/>
                </a:ext>
              </a:extLst>
            </p:cNvPr>
            <p:cNvGrpSpPr/>
            <p:nvPr/>
          </p:nvGrpSpPr>
          <p:grpSpPr>
            <a:xfrm>
              <a:off x="5628186" y="2861787"/>
              <a:ext cx="665161" cy="369332"/>
              <a:chOff x="5487401" y="1855555"/>
              <a:chExt cx="665161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E919B-3607-4984-A729-8E4E21DC366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1B959C-6F01-49DD-A279-03DE3BEFB01F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28EB64A-9ACA-4503-AA90-DCC6BA7A9499}"/>
                </a:ext>
              </a:extLst>
            </p:cNvPr>
            <p:cNvSpPr/>
            <p:nvPr/>
          </p:nvSpPr>
          <p:spPr>
            <a:xfrm>
              <a:off x="4775502" y="3187341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23D79C-7738-40C1-9F23-09D785DD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5320"/>
            <a:stretch/>
          </p:blipFill>
          <p:spPr>
            <a:xfrm>
              <a:off x="3478084" y="3172322"/>
              <a:ext cx="1021742" cy="5133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A8E377-D78A-4260-92BD-83BFAFEBF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00"/>
            <a:stretch/>
          </p:blipFill>
          <p:spPr>
            <a:xfrm>
              <a:off x="6964841" y="3187341"/>
              <a:ext cx="1077214" cy="5068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CAF88F-48E9-4E3B-80EF-5B69CA464086}"/>
              </a:ext>
            </a:extLst>
          </p:cNvPr>
          <p:cNvGrpSpPr/>
          <p:nvPr/>
        </p:nvGrpSpPr>
        <p:grpSpPr>
          <a:xfrm>
            <a:off x="423069" y="1300760"/>
            <a:ext cx="11553251" cy="848286"/>
            <a:chOff x="356779" y="4082305"/>
            <a:chExt cx="11553251" cy="84828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E4B6D4-FF6C-4EF1-87DB-AB18C75CA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587"/>
            <a:stretch/>
          </p:blipFill>
          <p:spPr>
            <a:xfrm>
              <a:off x="356779" y="4407859"/>
              <a:ext cx="1397602" cy="5168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E909F8D-8DB8-46CE-90AC-9A8FC438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1" y="4413602"/>
              <a:ext cx="3021839" cy="51698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77E226-B62D-4467-B7C1-AC72471CB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72" y="4407858"/>
              <a:ext cx="3027258" cy="51684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471580-78FA-413F-BF9A-1FADAF76FCCC}"/>
                </a:ext>
              </a:extLst>
            </p:cNvPr>
            <p:cNvSpPr txBox="1"/>
            <p:nvPr/>
          </p:nvSpPr>
          <p:spPr>
            <a:xfrm>
              <a:off x="1909489" y="4105935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F5B049-55AD-4F62-B795-8CAEBE81C1DA}"/>
                </a:ext>
              </a:extLst>
            </p:cNvPr>
            <p:cNvGrpSpPr/>
            <p:nvPr/>
          </p:nvGrpSpPr>
          <p:grpSpPr>
            <a:xfrm>
              <a:off x="2619933" y="4088188"/>
              <a:ext cx="674588" cy="369332"/>
              <a:chOff x="5487401" y="1855555"/>
              <a:chExt cx="674588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0FB4F6-8B7F-470D-B570-94FD893D2DD3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4E565E-147E-40FA-BFB6-6A3CFCE7D46C}"/>
                  </a:ext>
                </a:extLst>
              </p:cNvPr>
              <p:cNvSpPr txBox="1"/>
              <p:nvPr/>
            </p:nvSpPr>
            <p:spPr>
              <a:xfrm>
                <a:off x="5553980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593CD46-5A4B-44A6-8457-78C780EE665D}"/>
                </a:ext>
              </a:extLst>
            </p:cNvPr>
            <p:cNvSpPr/>
            <p:nvPr/>
          </p:nvSpPr>
          <p:spPr>
            <a:xfrm>
              <a:off x="1896621" y="4413742"/>
              <a:ext cx="1779320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8301E-B433-4FFB-A444-1642BBC380B9}"/>
                </a:ext>
              </a:extLst>
            </p:cNvPr>
            <p:cNvSpPr txBox="1"/>
            <p:nvPr/>
          </p:nvSpPr>
          <p:spPr>
            <a:xfrm>
              <a:off x="6974080" y="4100052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CF30E-47F4-4170-BD2A-A8B696525CEA}"/>
                </a:ext>
              </a:extLst>
            </p:cNvPr>
            <p:cNvGrpSpPr/>
            <p:nvPr/>
          </p:nvGrpSpPr>
          <p:grpSpPr>
            <a:xfrm>
              <a:off x="7684524" y="4082305"/>
              <a:ext cx="665161" cy="369332"/>
              <a:chOff x="5487401" y="1855555"/>
              <a:chExt cx="665161" cy="36933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870CF6-5DD0-43BA-A591-33C405A29E44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8830E-0C41-42CF-8185-390B886D4347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4ED6C01-D6AE-4E98-B055-0391D787E8D0}"/>
                </a:ext>
              </a:extLst>
            </p:cNvPr>
            <p:cNvSpPr/>
            <p:nvPr/>
          </p:nvSpPr>
          <p:spPr>
            <a:xfrm>
              <a:off x="6961212" y="4407859"/>
              <a:ext cx="1779320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0148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17</cp:revision>
  <dcterms:created xsi:type="dcterms:W3CDTF">2018-03-13T16:19:32Z</dcterms:created>
  <dcterms:modified xsi:type="dcterms:W3CDTF">2018-03-27T16:22:46Z</dcterms:modified>
</cp:coreProperties>
</file>