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085104351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085104351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Retention is so much easier than doing new sales, so why don’t companies focus on that part of the business?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08510435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08510435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085104351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085104351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085104351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08510435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085104351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085104351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085104351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085104351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085104351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085104351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085104351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085104351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Customer Churn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Austė Maštavičiūtė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 vs Sales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25" y="1546800"/>
            <a:ext cx="5136700" cy="32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225" y="1750275"/>
            <a:ext cx="3448375" cy="258628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6251475" y="1799200"/>
            <a:ext cx="2022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Sales</a:t>
            </a:r>
            <a:endParaRPr b="1" sz="18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Retention Challenges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Gigantic Amounts of Data</a:t>
            </a:r>
            <a:endParaRPr sz="2200" u="sng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/>
              <a:t>TIMELY</a:t>
            </a:r>
            <a:r>
              <a:rPr lang="en" sz="2200"/>
              <a:t> Access to Review Data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Sentiment Analysis and Interpretation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Categorizing Reviews</a:t>
            </a:r>
            <a:endParaRPr sz="2200"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Taking Proactive Action</a:t>
            </a:r>
            <a:endParaRPr sz="220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63" y="1990050"/>
            <a:ext cx="478500" cy="4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450" y="2468562"/>
            <a:ext cx="332725" cy="3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4200" y="2801275"/>
            <a:ext cx="395225" cy="413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4201" y="3285601"/>
            <a:ext cx="395225" cy="2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2571" y="3582035"/>
            <a:ext cx="478475" cy="463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6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777600" y="437400"/>
            <a:ext cx="7588800" cy="42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671700" y="1597875"/>
            <a:ext cx="8294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14,885</a:t>
            </a:r>
            <a:r>
              <a:rPr b="1" lang="en" sz="2400"/>
              <a:t> Tweets about Airlines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TextBlob &amp; Vader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Count Vectorizer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Non-negative Matrix Factorization (NMF)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KMeans</a:t>
            </a:r>
            <a:endParaRPr b="1"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t-Distributed Stochastic Neighbor Embedding (t-SNE)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024" y="1333575"/>
            <a:ext cx="5116051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Too Shabby...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158800" y="1990050"/>
            <a:ext cx="35754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@AmericanAir thank you so much that helps a lot</a:t>
            </a:r>
            <a:endParaRPr sz="1200"/>
          </a:p>
        </p:txBody>
      </p:sp>
      <p:sp>
        <p:nvSpPr>
          <p:cNvPr id="317" name="Google Shape;317;p18"/>
          <p:cNvSpPr txBox="1"/>
          <p:nvPr>
            <p:ph idx="2" type="body"/>
          </p:nvPr>
        </p:nvSpPr>
        <p:spPr>
          <a:xfrm>
            <a:off x="4903800" y="1990050"/>
            <a:ext cx="34305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up the good work! 👍</a:t>
            </a:r>
            <a:endParaRPr b="1" sz="1200"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158900" y="2571750"/>
            <a:ext cx="3575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@United I have never had such a horrible customer service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 txBox="1"/>
          <p:nvPr>
            <p:ph idx="2" type="body"/>
          </p:nvPr>
        </p:nvSpPr>
        <p:spPr>
          <a:xfrm>
            <a:off x="4903800" y="2571750"/>
            <a:ext cx="34305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Please Improve Customer Service Rep Training 😞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1158800" y="3245125"/>
            <a:ext cx="3648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@united and most frustratingly, all this delay happened either at the gate, or even onboard the aircraft! No heads up in advance!!!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1" name="Google Shape;321;p18"/>
          <p:cNvSpPr txBox="1"/>
          <p:nvPr>
            <p:ph idx="2" type="body"/>
          </p:nvPr>
        </p:nvSpPr>
        <p:spPr>
          <a:xfrm>
            <a:off x="4903700" y="3245125"/>
            <a:ext cx="35028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Please Improve Your Scheduling 🕓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1158800" y="4127325"/>
            <a:ext cx="3648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@USAirways but my bag is still missing</a:t>
            </a:r>
            <a:endParaRPr sz="1200"/>
          </a:p>
        </p:txBody>
      </p:sp>
      <p:sp>
        <p:nvSpPr>
          <p:cNvPr id="323" name="Google Shape;323;p18"/>
          <p:cNvSpPr txBox="1"/>
          <p:nvPr>
            <p:ph idx="2" type="body"/>
          </p:nvPr>
        </p:nvSpPr>
        <p:spPr>
          <a:xfrm>
            <a:off x="4903800" y="4127300"/>
            <a:ext cx="343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Please Pay More Attention at Baggage Handling 👜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>
            <p:ph idx="1" type="body"/>
          </p:nvPr>
        </p:nvSpPr>
        <p:spPr>
          <a:xfrm>
            <a:off x="1195100" y="1408350"/>
            <a:ext cx="3575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55ACEE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TWEET</a:t>
            </a:r>
            <a:endParaRPr b="1" sz="2400">
              <a:solidFill>
                <a:srgbClr val="55ACE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5" name="Google Shape;325;p18"/>
          <p:cNvSpPr txBox="1"/>
          <p:nvPr>
            <p:ph idx="2" type="body"/>
          </p:nvPr>
        </p:nvSpPr>
        <p:spPr>
          <a:xfrm>
            <a:off x="5048800" y="1408350"/>
            <a:ext cx="34305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SUGGESTION</a:t>
            </a:r>
            <a:endParaRPr b="1" sz="24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be better...</a:t>
            </a:r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1158800" y="1990050"/>
            <a:ext cx="3575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@united Making sure your flights aren't delayed due to poor maintenance would be a start.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 txBox="1"/>
          <p:nvPr>
            <p:ph idx="2" type="body"/>
          </p:nvPr>
        </p:nvSpPr>
        <p:spPr>
          <a:xfrm>
            <a:off x="4903800" y="1990050"/>
            <a:ext cx="34305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up the good work! 👍</a:t>
            </a:r>
            <a:endParaRPr b="1" sz="1200"/>
          </a:p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1158800" y="2758200"/>
            <a:ext cx="35754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@AmericanAir Worst airline. You Cancelled Flight flight, don't let me know, I waited on hold 30 mins, told to callback at middle of the night?!!</a:t>
            </a:r>
            <a:endParaRPr sz="1200"/>
          </a:p>
        </p:txBody>
      </p:sp>
      <p:sp>
        <p:nvSpPr>
          <p:cNvPr id="334" name="Google Shape;334;p19"/>
          <p:cNvSpPr txBox="1"/>
          <p:nvPr>
            <p:ph idx="2" type="body"/>
          </p:nvPr>
        </p:nvSpPr>
        <p:spPr>
          <a:xfrm>
            <a:off x="4903700" y="2758200"/>
            <a:ext cx="34305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Weather Is Out of Your Control, Relax 💨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1195200" y="3735150"/>
            <a:ext cx="3648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@AmericanAir don't they already know ?  Isn't everyone sharing how nasty the food is? It's not even close to decent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 txBox="1"/>
          <p:nvPr>
            <p:ph idx="2" type="body"/>
          </p:nvPr>
        </p:nvSpPr>
        <p:spPr>
          <a:xfrm>
            <a:off x="4940100" y="3735150"/>
            <a:ext cx="35028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Please Improve Your Rebooking Process 🎫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 txBox="1"/>
          <p:nvPr>
            <p:ph idx="1" type="body"/>
          </p:nvPr>
        </p:nvSpPr>
        <p:spPr>
          <a:xfrm>
            <a:off x="1195100" y="1408350"/>
            <a:ext cx="3575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55ACEE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TWEET</a:t>
            </a:r>
            <a:endParaRPr b="1" sz="2400">
              <a:solidFill>
                <a:srgbClr val="55ACE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8" name="Google Shape;338;p19"/>
          <p:cNvSpPr txBox="1"/>
          <p:nvPr>
            <p:ph idx="2" type="body"/>
          </p:nvPr>
        </p:nvSpPr>
        <p:spPr>
          <a:xfrm>
            <a:off x="5048800" y="1408350"/>
            <a:ext cx="34305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SUGGESTION</a:t>
            </a:r>
            <a:endParaRPr b="1" sz="24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44" name="Google Shape;34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Further Tweet Analysis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Improve Spelling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More Data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Neural Network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