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PHPPRESENTATION DE LA IZQUIERDA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lineChart>
        <c:grouping val="standard"/>
        <c:ser>
          <c:idx val="0"/>
          <c:order val="0"/>
          <c:tx>
            <c:v>Views</c:v>
          </c:tx>
          <c:spPr>
            <a:noFill/>
            <a:ln w="12700">
              <a:solidFill>
                <a:srgbClr val="000000">
                  <a:alpha val="100.00%"/>
                </a:srgbClr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b="false" i="false" strike="noStrike" sz="12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20</c:v>
              </c:pt>
              <c:pt idx="1">
                <c:v>2</c:v>
              </c:pt>
              <c:pt idx="2">
                <c:v>100</c:v>
              </c:pt>
              <c:pt idx="3">
                <c:v>50</c:v>
              </c:pt>
              <c:pt idx="4">
                <c:v>66</c:v>
              </c:pt>
              <c:pt idx="5">
                <c:v>88</c:v>
              </c:pt>
              <c:pt idx="6">
                <c:v>33</c:v>
              </c:pt>
            </c:numLit>
          </c:val>
        </c:ser>
        <c:marker val="1"/>
        <c:smooth val="0"/>
        <c:axId val="52743552"/>
        <c:axId val="52749440"/>
      </c:line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Axis Title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Axis Title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.00%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.00%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e6e6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%"/>
        </a:srgbClr>
      </a:outerShdw>
    </a:effectLst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PHPPRESENTATION DE LA DERECHA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scatterChart>
        <c:scatterStyle val="lineMarker"/>
        <c:varyColors val="0"/>
        <c:ser>
          <c:idx val="0"/>
          <c:order val="0"/>
          <c:tx>
            <c:v>Valores</c:v>
          </c:tx>
          <c:marker>
            <c:symbol val="circle"/>
            <c:size val="10"/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LegendKey val="0"/>
            <c:showVal val="1"/>
            <c:showCatName val="0"/>
            <c:showSerName val="1"/>
            <c:showPercent val="0"/>
            <c:showLeaderLines val="1"/>
          </c:dLbls>
          <c:spPr>
            <a:noFill/>
          </c:spPr>
          <c:xVal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xVal>
          <c:yVal>
            <c:numLit>
              <c:ptCount val="7"/>
              <c:pt idx="0">
                <c:v>20</c:v>
              </c:pt>
              <c:pt idx="1">
                <c:v>2</c:v>
              </c:pt>
              <c:pt idx="2">
                <c:v>100</c:v>
              </c:pt>
              <c:pt idx="3">
                <c:v>50</c:v>
              </c:pt>
              <c:pt idx="4">
                <c:v>66</c:v>
              </c:pt>
              <c:pt idx="5">
                <c:v>88</c:v>
              </c:pt>
              <c:pt idx="6">
                <c:v>33</c:v>
              </c:pt>
            </c:numLit>
          </c:yVal>
          <c:smooth val="0"/>
        </c:ser>
        <c:axId val="52743552"/>
        <c:axId val="52749440"/>
      </c:scatte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Axis Title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Axis Title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.00%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.00%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e6e6">
        <a:alpha val="100.00%"/>
      </a:srgbClr>
    </a:solidFill>
    <a:effectLst>
      <a:outerShdw blurRad="57150" dist="95250" dir="2700000" algn="br" rotWithShape="0">
        <a:srgbClr val="000000">
          <a:alpha val="50%"/>
        </a:srgbClr>
      </a:outerShdw>
    </a:effectLst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50505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chart" Target="../charts/char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143000"/>
          <a:ext cx="9048750" cy="4953000"/>
          <a:chOff x="95250" y="1143000"/>
          <a:chExt cx="9048750" cy="4953000"/>
        </a:xfrm>
      </p:grpSpPr>
      <p:graphicFrame>
        <p:nvGraphicFramePr>
          <p:cNvPr id="1" name="PHPPRESENTATION DE LA IZQUIERDA" descr=""/>
          <p:cNvGraphicFramePr/>
          <p:nvPr/>
        </p:nvGraphicFramePr>
        <p:xfrm>
          <a:off x="95250" y="1143000"/>
          <a:ext cx="428625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PHPPRESENTATION DE LA DERECHA" descr=""/>
          <p:cNvGraphicFramePr/>
          <p:nvPr/>
        </p:nvGraphicFramePr>
        <p:xfrm>
          <a:off x="4762500" y="1143000"/>
          <a:ext cx="428625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"/>
                <a:satMod val="300"/>
              </a:schemeClr>
            </a:gs>
            <a:gs pos="35">
              <a:schemeClr val="phClr">
                <a:tint val="37"/>
                <a:satMod val="300"/>
              </a:schemeClr>
            </a:gs>
            <a:gs pos="100">
              <a:schemeClr val="phClr">
                <a:tint val="15"/>
                <a:satMod val="35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"/>
                <a:satMod val="130"/>
              </a:schemeClr>
            </a:gs>
            <a:gs pos="80">
              <a:schemeClr val="phClr">
                <a:shade val="93"/>
                <a:satMod val="130"/>
              </a:schemeClr>
            </a:gs>
            <a:gs pos="100">
              <a:schemeClr val="phClr">
                <a:shade val="94"/>
                <a:satMod val="135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"/>
              <a:satMod val="105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"/>
                <a:satMod val="350"/>
              </a:schemeClr>
            </a:gs>
            <a:gs pos="40">
              <a:schemeClr val="phClr">
                <a:tint val="45"/>
                <a:shade val="99"/>
                <a:satMod val="350"/>
              </a:schemeClr>
            </a:gs>
            <a:gs pos="100">
              <a:schemeClr val="phClr">
                <a:shade val="20"/>
                <a:satMod val="255"/>
              </a:schemeClr>
            </a:gs>
          </a:gsLst>
          <a:path path="circle">
            <a:fillToRect b="180" l="50" r="50" t="-80"/>
          </a:path>
        </a:gradFill>
        <a:gradFill rotWithShape="1">
          <a:gsLst>
            <a:gs pos="0">
              <a:schemeClr val="phClr">
                <a:tint val="80"/>
                <a:satMod val="300"/>
              </a:schemeClr>
            </a:gs>
            <a:gs pos="100">
              <a:schemeClr val="phClr">
                <a:shade val="30"/>
                <a:satMod val="200"/>
              </a:schemeClr>
            </a:gs>
          </a:gsLst>
          <a:path path="circle">
            <a:fillToRect b="50" l="50" r="50" t="5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</dc:creator>
  <cp:lastModifiedBy>Unknown Creator</cp:lastModifiedBy>
  <dcterms:created xsi:type="dcterms:W3CDTF">2020-04-04T21:04:27Z</dcterms:created>
  <dcterms:modified xsi:type="dcterms:W3CDTF">2020-04-04T21:04:27Z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