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6.xml" ContentType="application/vnd.openxmlformats-officedocument.drawingml.chart+xml"/>
  <Override PartName="/ppt/charts/chart9.xml" ContentType="application/vnd.openxmlformats-officedocument.drawingml.chart+xml"/>
  <Override PartName="/ppt/charts/chart12.xml" ContentType="application/vnd.openxmlformats-officedocument.drawingml.chart+xml"/>
  <Override PartName="/ppt/charts/chart15.xml" ContentType="application/vnd.openxmlformats-officedocument.drawingml.chart+xml"/>
  <Override PartName="/ppt/charts/chart18.xml" ContentType="application/vnd.openxmlformats-officedocument.drawingml.chart+xml"/>
  <Override PartName="/ppt/charts/chart21.xml" ContentType="application/vnd.openxmlformats-officedocument.drawingml.chart+xml"/>
  <Override PartName="/ppt/charts/chart24.xml" ContentType="application/vnd.openxmlformats-officedocument.drawingml.chart+xml"/>
  <Override PartName="/ppt/charts/chart27.xml" ContentType="application/vnd.openxmlformats-officedocument.drawingml.chart+xml"/>
  <Override PartName="/ppt/charts/chart30.xml" ContentType="application/vnd.openxmlformats-officedocument.drawingml.chart+xml"/>
  <Override PartName="/ppt/charts/chart33.xml" ContentType="application/vnd.openxmlformats-officedocument.drawingml.chart+xml"/>
  <Override PartName="/ppt/charts/chart36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CuS_pct_SCA2pAA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45"/>
              <c:pt idx="0">
                <c:v>24-01</c:v>
              </c:pt>
              <c:pt idx="1">
                <c:v>23-01</c:v>
              </c:pt>
              <c:pt idx="2">
                <c:v>29-01</c:v>
              </c:pt>
              <c:pt idx="3">
                <c:v>22-01</c:v>
              </c:pt>
              <c:pt idx="4">
                <c:v>19-01</c:v>
              </c:pt>
              <c:pt idx="5">
                <c:v>02-02</c:v>
              </c:pt>
              <c:pt idx="6">
                <c:v>26-01</c:v>
              </c:pt>
              <c:pt idx="7">
                <c:v>30-01</c:v>
              </c:pt>
              <c:pt idx="8">
                <c:v>01-02</c:v>
              </c:pt>
              <c:pt idx="9">
                <c:v>09-02</c:v>
              </c:pt>
              <c:pt idx="10">
                <c:v>14-02</c:v>
              </c:pt>
              <c:pt idx="11">
                <c:v>10-02</c:v>
              </c:pt>
              <c:pt idx="12">
                <c:v>08-02</c:v>
              </c:pt>
              <c:pt idx="13">
                <c:v>13-02</c:v>
              </c:pt>
              <c:pt idx="14">
                <c:v>17-02</c:v>
              </c:pt>
              <c:pt idx="15">
                <c:v>01-03</c:v>
              </c:pt>
              <c:pt idx="16">
                <c:v>18-02</c:v>
              </c:pt>
              <c:pt idx="17">
                <c:v>16-02</c:v>
              </c:pt>
              <c:pt idx="18">
                <c:v>05-03</c:v>
              </c:pt>
              <c:pt idx="19">
                <c:v>19-02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06-03</c:v>
              </c:pt>
              <c:pt idx="24">
                <c:v>11-03</c:v>
              </c:pt>
              <c:pt idx="25">
                <c:v>13-03</c:v>
              </c:pt>
              <c:pt idx="26">
                <c:v>08-03</c:v>
              </c:pt>
              <c:pt idx="27">
                <c:v>15-03</c:v>
              </c:pt>
              <c:pt idx="28">
                <c:v>14-03</c:v>
              </c:pt>
              <c:pt idx="29">
                <c:v>30-03</c:v>
              </c:pt>
              <c:pt idx="30">
                <c:v>16-03</c:v>
              </c:pt>
              <c:pt idx="31">
                <c:v>19-03</c:v>
              </c:pt>
              <c:pt idx="32">
                <c:v>21-03</c:v>
              </c:pt>
              <c:pt idx="33">
                <c:v>22-03</c:v>
              </c:pt>
              <c:pt idx="34">
                <c:v>20-03</c:v>
              </c:pt>
              <c:pt idx="35">
                <c:v>23-03</c:v>
              </c:pt>
              <c:pt idx="36">
                <c:v>24-03</c:v>
              </c:pt>
              <c:pt idx="37">
                <c:v>02-04</c:v>
              </c:pt>
              <c:pt idx="38">
                <c:v>25-03</c:v>
              </c:pt>
              <c:pt idx="39">
                <c:v>31-03</c:v>
              </c:pt>
              <c:pt idx="40">
                <c:v>26-03</c:v>
              </c:pt>
              <c:pt idx="41">
                <c:v>01-04</c:v>
              </c:pt>
              <c:pt idx="42">
                <c:v>28-03</c:v>
              </c:pt>
              <c:pt idx="43">
                <c:v>04-04</c:v>
              </c:pt>
              <c:pt idx="44">
                <c:v>08-04</c:v>
              </c:pt>
            </c:strLit>
          </c:cat>
          <c:val>
            <c:numLit>
              <c:ptCount val="45"/>
              <c:pt idx="0">
                <c:v>0.001</c:v>
              </c:pt>
              <c:pt idx="1">
                <c:v>0.002</c:v>
              </c:pt>
              <c:pt idx="2">
                <c:v>0.001</c:v>
              </c:pt>
              <c:pt idx="3">
                <c:v>0.0005</c:v>
              </c:pt>
              <c:pt idx="4">
                <c:v>0.0005</c:v>
              </c:pt>
              <c:pt idx="5">
                <c:v>0.0005</c:v>
              </c:pt>
              <c:pt idx="6">
                <c:v>0.0005</c:v>
              </c:pt>
              <c:pt idx="7">
                <c:v>0.0005</c:v>
              </c:pt>
              <c:pt idx="8">
                <c:v>0.0005</c:v>
              </c:pt>
              <c:pt idx="9">
                <c:v>0.0005</c:v>
              </c:pt>
              <c:pt idx="10">
                <c:v>0.002</c:v>
              </c:pt>
              <c:pt idx="11">
                <c:v>0.0005</c:v>
              </c:pt>
              <c:pt idx="12">
                <c:v>0.0005</c:v>
              </c:pt>
              <c:pt idx="13">
                <c:v>0.0005</c:v>
              </c:pt>
              <c:pt idx="14">
                <c:v>0.0005</c:v>
              </c:pt>
              <c:pt idx="15">
                <c:v>0.0005</c:v>
              </c:pt>
              <c:pt idx="16">
                <c:v>0.001</c:v>
              </c:pt>
              <c:pt idx="17">
                <c:v>0.0005</c:v>
              </c:pt>
              <c:pt idx="18">
                <c:v>0.0005</c:v>
              </c:pt>
              <c:pt idx="19">
                <c:v>0.0005</c:v>
              </c:pt>
              <c:pt idx="20">
                <c:v>0.0005</c:v>
              </c:pt>
              <c:pt idx="21">
                <c:v>0.0005</c:v>
              </c:pt>
              <c:pt idx="22">
                <c:v>0.0005</c:v>
              </c:pt>
              <c:pt idx="23">
                <c:v>0.0005</c:v>
              </c:pt>
              <c:pt idx="24">
                <c:v>0.0005</c:v>
              </c:pt>
              <c:pt idx="25">
                <c:v>0.0005</c:v>
              </c:pt>
              <c:pt idx="26">
                <c:v>0.001</c:v>
              </c:pt>
              <c:pt idx="27">
                <c:v>0.0005</c:v>
              </c:pt>
              <c:pt idx="28">
                <c:v>0.002</c:v>
              </c:pt>
              <c:pt idx="29">
                <c:v>0.001</c:v>
              </c:pt>
              <c:pt idx="30">
                <c:v>0.0005</c:v>
              </c:pt>
              <c:pt idx="31">
                <c:v>0.0005</c:v>
              </c:pt>
              <c:pt idx="32">
                <c:v>0.002</c:v>
              </c:pt>
              <c:pt idx="33">
                <c:v>0.0005</c:v>
              </c:pt>
              <c:pt idx="34">
                <c:v>0.001</c:v>
              </c:pt>
              <c:pt idx="35">
                <c:v>0.0005</c:v>
              </c:pt>
              <c:pt idx="36">
                <c:v>0.002</c:v>
              </c:pt>
              <c:pt idx="37">
                <c:v>0.0005</c:v>
              </c:pt>
              <c:pt idx="38">
                <c:v>0.0005</c:v>
              </c:pt>
              <c:pt idx="39">
                <c:v>0.0005</c:v>
              </c:pt>
              <c:pt idx="40">
                <c:v>0.0005</c:v>
              </c:pt>
              <c:pt idx="41">
                <c:v>0.0005</c:v>
              </c:pt>
              <c:pt idx="42">
                <c:v>0.002</c:v>
              </c:pt>
              <c:pt idx="43">
                <c:v>0.0005</c:v>
              </c:pt>
              <c:pt idx="44">
                <c:v>0.0005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CuCN_pct_CYN6pAA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46"/>
              <c:pt idx="0">
                <c:v>24-01</c:v>
              </c:pt>
              <c:pt idx="1">
                <c:v>23-01</c:v>
              </c:pt>
              <c:pt idx="2">
                <c:v>29-01</c:v>
              </c:pt>
              <c:pt idx="3">
                <c:v>22-01</c:v>
              </c:pt>
              <c:pt idx="4">
                <c:v>19-01</c:v>
              </c:pt>
              <c:pt idx="5">
                <c:v>02-02</c:v>
              </c:pt>
              <c:pt idx="6">
                <c:v>26-01</c:v>
              </c:pt>
              <c:pt idx="7">
                <c:v>30-01</c:v>
              </c:pt>
              <c:pt idx="8">
                <c:v>01-02</c:v>
              </c:pt>
              <c:pt idx="9">
                <c:v>09-02</c:v>
              </c:pt>
              <c:pt idx="10">
                <c:v>14-02</c:v>
              </c:pt>
              <c:pt idx="11">
                <c:v>10-02</c:v>
              </c:pt>
              <c:pt idx="12">
                <c:v>08-02</c:v>
              </c:pt>
              <c:pt idx="13">
                <c:v>01-03</c:v>
              </c:pt>
              <c:pt idx="14">
                <c:v>13-02</c:v>
              </c:pt>
              <c:pt idx="15">
                <c:v>17-02</c:v>
              </c:pt>
              <c:pt idx="16">
                <c:v>18-02</c:v>
              </c:pt>
              <c:pt idx="17">
                <c:v>07-03</c:v>
              </c:pt>
              <c:pt idx="18">
                <c:v>20-02</c:v>
              </c:pt>
              <c:pt idx="19">
                <c:v>19-02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06-03</c:v>
              </c:pt>
              <c:pt idx="24">
                <c:v>11-03</c:v>
              </c:pt>
              <c:pt idx="25">
                <c:v>13-03</c:v>
              </c:pt>
              <c:pt idx="26">
                <c:v>14-03</c:v>
              </c:pt>
              <c:pt idx="27">
                <c:v>08-03</c:v>
              </c:pt>
              <c:pt idx="28">
                <c:v>15-03</c:v>
              </c:pt>
              <c:pt idx="29">
                <c:v>30-03</c:v>
              </c:pt>
              <c:pt idx="30">
                <c:v>16-03</c:v>
              </c:pt>
              <c:pt idx="31">
                <c:v>19-03</c:v>
              </c:pt>
              <c:pt idx="32">
                <c:v>21-03</c:v>
              </c:pt>
              <c:pt idx="33">
                <c:v>22-03</c:v>
              </c:pt>
              <c:pt idx="34">
                <c:v>20-03</c:v>
              </c:pt>
              <c:pt idx="35">
                <c:v>23-03</c:v>
              </c:pt>
              <c:pt idx="36">
                <c:v>24-03</c:v>
              </c:pt>
              <c:pt idx="37">
                <c:v>02-04</c:v>
              </c:pt>
              <c:pt idx="38">
                <c:v>25-03</c:v>
              </c:pt>
              <c:pt idx="39">
                <c:v>31-03</c:v>
              </c:pt>
              <c:pt idx="40">
                <c:v>07-04</c:v>
              </c:pt>
              <c:pt idx="41">
                <c:v>26-03</c:v>
              </c:pt>
              <c:pt idx="42">
                <c:v>01-04</c:v>
              </c:pt>
              <c:pt idx="43">
                <c:v>28-03</c:v>
              </c:pt>
              <c:pt idx="44">
                <c:v>04-04</c:v>
              </c:pt>
              <c:pt idx="45">
                <c:v>08-04</c:v>
              </c:pt>
            </c:strLit>
          </c:cat>
          <c:val>
            <c:numLit>
              <c:ptCount val="46"/>
              <c:pt idx="0">
                <c:v>0.001</c:v>
              </c:pt>
              <c:pt idx="1">
                <c:v>0.002</c:v>
              </c:pt>
              <c:pt idx="2">
                <c:v>0.003</c:v>
              </c:pt>
              <c:pt idx="3">
                <c:v>0.001</c:v>
              </c:pt>
              <c:pt idx="4">
                <c:v>0.0005</c:v>
              </c:pt>
              <c:pt idx="5">
                <c:v>0.001</c:v>
              </c:pt>
              <c:pt idx="6">
                <c:v>0.002</c:v>
              </c:pt>
              <c:pt idx="7">
                <c:v>0.002</c:v>
              </c:pt>
              <c:pt idx="8">
                <c:v>0.0005</c:v>
              </c:pt>
              <c:pt idx="9">
                <c:v>0.002</c:v>
              </c:pt>
              <c:pt idx="10">
                <c:v>0.003</c:v>
              </c:pt>
              <c:pt idx="11">
                <c:v>0.002</c:v>
              </c:pt>
              <c:pt idx="12">
                <c:v>0.001</c:v>
              </c:pt>
              <c:pt idx="13">
                <c:v>0.0005</c:v>
              </c:pt>
              <c:pt idx="14">
                <c:v>0.001</c:v>
              </c:pt>
              <c:pt idx="15">
                <c:v>0.002</c:v>
              </c:pt>
              <c:pt idx="16">
                <c:v>0.002</c:v>
              </c:pt>
              <c:pt idx="17">
                <c:v>0.003</c:v>
              </c:pt>
              <c:pt idx="18">
                <c:v>0.003</c:v>
              </c:pt>
              <c:pt idx="19">
                <c:v>0.003</c:v>
              </c:pt>
              <c:pt idx="20">
                <c:v>0.0005</c:v>
              </c:pt>
              <c:pt idx="21">
                <c:v>0.002</c:v>
              </c:pt>
              <c:pt idx="22">
                <c:v>0.001</c:v>
              </c:pt>
              <c:pt idx="23">
                <c:v>0.0005</c:v>
              </c:pt>
              <c:pt idx="24">
                <c:v>0.0005</c:v>
              </c:pt>
              <c:pt idx="25">
                <c:v>0.001</c:v>
              </c:pt>
              <c:pt idx="26">
                <c:v>0.002</c:v>
              </c:pt>
              <c:pt idx="27">
                <c:v>0.002</c:v>
              </c:pt>
              <c:pt idx="28">
                <c:v>0.002</c:v>
              </c:pt>
              <c:pt idx="29">
                <c:v>0.003</c:v>
              </c:pt>
              <c:pt idx="30">
                <c:v>0.0005</c:v>
              </c:pt>
              <c:pt idx="31">
                <c:v>0.0005</c:v>
              </c:pt>
              <c:pt idx="32">
                <c:v>0.002</c:v>
              </c:pt>
              <c:pt idx="33">
                <c:v>0.002</c:v>
              </c:pt>
              <c:pt idx="34">
                <c:v>0.0005</c:v>
              </c:pt>
              <c:pt idx="35">
                <c:v>0.002</c:v>
              </c:pt>
              <c:pt idx="36">
                <c:v>0.002</c:v>
              </c:pt>
              <c:pt idx="37">
                <c:v>0.001</c:v>
              </c:pt>
              <c:pt idx="38">
                <c:v>0.0005</c:v>
              </c:pt>
              <c:pt idx="39">
                <c:v>0.002</c:v>
              </c:pt>
              <c:pt idx="40">
                <c:v>0.002</c:v>
              </c:pt>
              <c:pt idx="41">
                <c:v>0.002</c:v>
              </c:pt>
              <c:pt idx="42">
                <c:v>0.001</c:v>
              </c:pt>
              <c:pt idx="43">
                <c:v>0.002</c:v>
              </c:pt>
              <c:pt idx="44">
                <c:v>0.002</c:v>
              </c:pt>
              <c:pt idx="45">
                <c:v>0.0005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CuFe_pct_FES7pAA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44"/>
              <c:pt idx="0">
                <c:v>24-01</c:v>
              </c:pt>
              <c:pt idx="1">
                <c:v>23-01</c:v>
              </c:pt>
              <c:pt idx="2">
                <c:v>29-01</c:v>
              </c:pt>
              <c:pt idx="3">
                <c:v>22-01</c:v>
              </c:pt>
              <c:pt idx="4">
                <c:v>19-01</c:v>
              </c:pt>
              <c:pt idx="5">
                <c:v>02-02</c:v>
              </c:pt>
              <c:pt idx="6">
                <c:v>26-01</c:v>
              </c:pt>
              <c:pt idx="7">
                <c:v>30-01</c:v>
              </c:pt>
              <c:pt idx="8">
                <c:v>01-02</c:v>
              </c:pt>
              <c:pt idx="9">
                <c:v>09-02</c:v>
              </c:pt>
              <c:pt idx="10">
                <c:v>14-02</c:v>
              </c:pt>
              <c:pt idx="11">
                <c:v>10-02</c:v>
              </c:pt>
              <c:pt idx="12">
                <c:v>08-02</c:v>
              </c:pt>
              <c:pt idx="13">
                <c:v>13-02</c:v>
              </c:pt>
              <c:pt idx="14">
                <c:v>17-02</c:v>
              </c:pt>
              <c:pt idx="15">
                <c:v>18-02</c:v>
              </c:pt>
              <c:pt idx="16">
                <c:v>16-02</c:v>
              </c:pt>
              <c:pt idx="17">
                <c:v>20-02</c:v>
              </c:pt>
              <c:pt idx="18">
                <c:v>19-02</c:v>
              </c:pt>
              <c:pt idx="19">
                <c:v>22-02</c:v>
              </c:pt>
              <c:pt idx="20">
                <c:v>23-02</c:v>
              </c:pt>
              <c:pt idx="21">
                <c:v>24-02</c:v>
              </c:pt>
              <c:pt idx="22">
                <c:v>06-03</c:v>
              </c:pt>
              <c:pt idx="23">
                <c:v>11-03</c:v>
              </c:pt>
              <c:pt idx="24">
                <c:v>13-03</c:v>
              </c:pt>
              <c:pt idx="25">
                <c:v>08-03</c:v>
              </c:pt>
              <c:pt idx="26">
                <c:v>15-03</c:v>
              </c:pt>
              <c:pt idx="27">
                <c:v>14-03</c:v>
              </c:pt>
              <c:pt idx="28">
                <c:v>30-03</c:v>
              </c:pt>
              <c:pt idx="29">
                <c:v>16-03</c:v>
              </c:pt>
              <c:pt idx="30">
                <c:v>19-03</c:v>
              </c:pt>
              <c:pt idx="31">
                <c:v>21-03</c:v>
              </c:pt>
              <c:pt idx="32">
                <c:v>22-03</c:v>
              </c:pt>
              <c:pt idx="33">
                <c:v>20-03</c:v>
              </c:pt>
              <c:pt idx="34">
                <c:v>23-03</c:v>
              </c:pt>
              <c:pt idx="35">
                <c:v>31-03</c:v>
              </c:pt>
              <c:pt idx="36">
                <c:v>02-04</c:v>
              </c:pt>
              <c:pt idx="37">
                <c:v>25-03</c:v>
              </c:pt>
              <c:pt idx="38">
                <c:v>07-04</c:v>
              </c:pt>
              <c:pt idx="39">
                <c:v>26-03</c:v>
              </c:pt>
              <c:pt idx="40">
                <c:v>01-04</c:v>
              </c:pt>
              <c:pt idx="41">
                <c:v>28-03</c:v>
              </c:pt>
              <c:pt idx="42">
                <c:v>04-04</c:v>
              </c:pt>
              <c:pt idx="43">
                <c:v>08-04</c:v>
              </c:pt>
            </c:strLit>
          </c:cat>
          <c:val>
            <c:numLit>
              <c:ptCount val="44"/>
              <c:pt idx="0">
                <c:v>0.003</c:v>
              </c:pt>
              <c:pt idx="1">
                <c:v>0.002</c:v>
              </c:pt>
              <c:pt idx="2">
                <c:v>0.003</c:v>
              </c:pt>
              <c:pt idx="3">
                <c:v>0.0005</c:v>
              </c:pt>
              <c:pt idx="4">
                <c:v>0.001</c:v>
              </c:pt>
              <c:pt idx="5">
                <c:v>0.001</c:v>
              </c:pt>
              <c:pt idx="6">
                <c:v>0.0005</c:v>
              </c:pt>
              <c:pt idx="7">
                <c:v>0.002</c:v>
              </c:pt>
              <c:pt idx="8">
                <c:v>0.0005</c:v>
              </c:pt>
              <c:pt idx="9">
                <c:v>0.0005</c:v>
              </c:pt>
              <c:pt idx="10">
                <c:v>0.002</c:v>
              </c:pt>
              <c:pt idx="11">
                <c:v>0.002</c:v>
              </c:pt>
              <c:pt idx="12">
                <c:v>0.002</c:v>
              </c:pt>
              <c:pt idx="13">
                <c:v>0.003</c:v>
              </c:pt>
              <c:pt idx="14">
                <c:v>0.002</c:v>
              </c:pt>
              <c:pt idx="15">
                <c:v>0.001</c:v>
              </c:pt>
              <c:pt idx="16">
                <c:v>0.0005</c:v>
              </c:pt>
              <c:pt idx="17">
                <c:v>0.0005</c:v>
              </c:pt>
              <c:pt idx="18">
                <c:v>0.001</c:v>
              </c:pt>
              <c:pt idx="19">
                <c:v>0.001</c:v>
              </c:pt>
              <c:pt idx="20">
                <c:v>0.0005</c:v>
              </c:pt>
              <c:pt idx="21">
                <c:v>0.002</c:v>
              </c:pt>
              <c:pt idx="22">
                <c:v>0.0005</c:v>
              </c:pt>
              <c:pt idx="23">
                <c:v>0.001</c:v>
              </c:pt>
              <c:pt idx="24">
                <c:v>0.0005</c:v>
              </c:pt>
              <c:pt idx="25">
                <c:v>0.002</c:v>
              </c:pt>
              <c:pt idx="26">
                <c:v>0.0005</c:v>
              </c:pt>
              <c:pt idx="27">
                <c:v>0.002</c:v>
              </c:pt>
              <c:pt idx="28">
                <c:v>0.003</c:v>
              </c:pt>
              <c:pt idx="29">
                <c:v>0.003</c:v>
              </c:pt>
              <c:pt idx="30">
                <c:v>0.0005</c:v>
              </c:pt>
              <c:pt idx="31">
                <c:v>0.002</c:v>
              </c:pt>
              <c:pt idx="32">
                <c:v>0.0005</c:v>
              </c:pt>
              <c:pt idx="33">
                <c:v>0.0005</c:v>
              </c:pt>
              <c:pt idx="34">
                <c:v>0.003</c:v>
              </c:pt>
              <c:pt idx="35">
                <c:v>0.002</c:v>
              </c:pt>
              <c:pt idx="36">
                <c:v>0.002</c:v>
              </c:pt>
              <c:pt idx="37">
                <c:v>0.0005</c:v>
              </c:pt>
              <c:pt idx="38">
                <c:v>0.005</c:v>
              </c:pt>
              <c:pt idx="39">
                <c:v>0.0005</c:v>
              </c:pt>
              <c:pt idx="40">
                <c:v>0.002</c:v>
              </c:pt>
              <c:pt idx="41">
                <c:v>0.002</c:v>
              </c:pt>
              <c:pt idx="42">
                <c:v>0.002</c:v>
              </c:pt>
              <c:pt idx="43">
                <c:v>0.002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CuT_CMCCAAS_pct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31"/>
              <c:pt idx="0">
                <c:v>16-01</c:v>
              </c:pt>
              <c:pt idx="1">
                <c:v>09-01</c:v>
              </c:pt>
              <c:pt idx="2">
                <c:v>15-01</c:v>
              </c:pt>
              <c:pt idx="3">
                <c:v>19-01</c:v>
              </c:pt>
              <c:pt idx="4">
                <c:v>17-01</c:v>
              </c:pt>
              <c:pt idx="5">
                <c:v>22-01</c:v>
              </c:pt>
              <c:pt idx="6">
                <c:v>26-01</c:v>
              </c:pt>
              <c:pt idx="7">
                <c:v>10-02</c:v>
              </c:pt>
              <c:pt idx="8">
                <c:v>24-01</c:v>
              </c:pt>
              <c:pt idx="9">
                <c:v>24-02</c:v>
              </c:pt>
              <c:pt idx="10">
                <c:v>02-02</c:v>
              </c:pt>
              <c:pt idx="11">
                <c:v>29-01</c:v>
              </c:pt>
              <c:pt idx="12">
                <c:v>09-02</c:v>
              </c:pt>
              <c:pt idx="13">
                <c:v>08-02</c:v>
              </c:pt>
              <c:pt idx="14">
                <c:v>13-02</c:v>
              </c:pt>
              <c:pt idx="15">
                <c:v>02-03</c:v>
              </c:pt>
              <c:pt idx="16">
                <c:v>18-02</c:v>
              </c:pt>
              <c:pt idx="17">
                <c:v>20-02</c:v>
              </c:pt>
              <c:pt idx="18">
                <c:v>23-02</c:v>
              </c:pt>
              <c:pt idx="19">
                <c:v>06-03</c:v>
              </c:pt>
              <c:pt idx="20">
                <c:v>11-03</c:v>
              </c:pt>
              <c:pt idx="21">
                <c:v>08-03</c:v>
              </c:pt>
              <c:pt idx="22">
                <c:v>30-03</c:v>
              </c:pt>
              <c:pt idx="23">
                <c:v>15-03</c:v>
              </c:pt>
              <c:pt idx="24">
                <c:v>21-03</c:v>
              </c:pt>
              <c:pt idx="25">
                <c:v>22-03</c:v>
              </c:pt>
              <c:pt idx="26">
                <c:v>20-03</c:v>
              </c:pt>
              <c:pt idx="27">
                <c:v>02-04</c:v>
              </c:pt>
              <c:pt idx="28">
                <c:v>25-03</c:v>
              </c:pt>
              <c:pt idx="29">
                <c:v>31-03</c:v>
              </c:pt>
              <c:pt idx="30">
                <c:v>01-04</c:v>
              </c:pt>
            </c:strLit>
          </c:cat>
          <c:val>
            <c:numLit>
              <c:ptCount val="31"/>
              <c:pt idx="0">
                <c:v>0.003</c:v>
              </c:pt>
              <c:pt idx="1">
                <c:v>0.002</c:v>
              </c:pt>
              <c:pt idx="2">
                <c:v>0.001</c:v>
              </c:pt>
              <c:pt idx="3">
                <c:v>0.001</c:v>
              </c:pt>
              <c:pt idx="4">
                <c:v>0.002</c:v>
              </c:pt>
              <c:pt idx="5">
                <c:v>0.002</c:v>
              </c:pt>
              <c:pt idx="6">
                <c:v>0.003</c:v>
              </c:pt>
              <c:pt idx="7">
                <c:v>0.001</c:v>
              </c:pt>
              <c:pt idx="8">
                <c:v>0.003</c:v>
              </c:pt>
              <c:pt idx="9">
                <c:v>0.002</c:v>
              </c:pt>
              <c:pt idx="10">
                <c:v>0.004</c:v>
              </c:pt>
              <c:pt idx="11">
                <c:v>0.004</c:v>
              </c:pt>
              <c:pt idx="12">
                <c:v>0.003</c:v>
              </c:pt>
              <c:pt idx="13">
                <c:v>0.002</c:v>
              </c:pt>
              <c:pt idx="14">
                <c:v>0.0005</c:v>
              </c:pt>
              <c:pt idx="15">
                <c:v>0.003</c:v>
              </c:pt>
              <c:pt idx="16">
                <c:v>0.003</c:v>
              </c:pt>
              <c:pt idx="17">
                <c:v>0.001</c:v>
              </c:pt>
              <c:pt idx="18">
                <c:v>0.001</c:v>
              </c:pt>
              <c:pt idx="19">
                <c:v>0.001</c:v>
              </c:pt>
              <c:pt idx="20">
                <c:v>0.002</c:v>
              </c:pt>
              <c:pt idx="21">
                <c:v>0.004</c:v>
              </c:pt>
              <c:pt idx="22">
                <c:v>0.005</c:v>
              </c:pt>
              <c:pt idx="23">
                <c:v>0.0005</c:v>
              </c:pt>
              <c:pt idx="24">
                <c:v>0.005</c:v>
              </c:pt>
              <c:pt idx="25">
                <c:v>0.002</c:v>
              </c:pt>
              <c:pt idx="26">
                <c:v>0.001</c:v>
              </c:pt>
              <c:pt idx="27">
                <c:v>0.004</c:v>
              </c:pt>
              <c:pt idx="28">
                <c:v>0.001</c:v>
              </c:pt>
              <c:pt idx="29">
                <c:v>0.003</c:v>
              </c:pt>
              <c:pt idx="30">
                <c:v>0.004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CuT_pct_2A15tAA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31"/>
              <c:pt idx="0">
                <c:v>16-01</c:v>
              </c:pt>
              <c:pt idx="1">
                <c:v>15-01</c:v>
              </c:pt>
              <c:pt idx="2">
                <c:v>19-01</c:v>
              </c:pt>
              <c:pt idx="3">
                <c:v>09-01</c:v>
              </c:pt>
              <c:pt idx="4">
                <c:v>17-01</c:v>
              </c:pt>
              <c:pt idx="5">
                <c:v>22-01</c:v>
              </c:pt>
              <c:pt idx="6">
                <c:v>26-01</c:v>
              </c:pt>
              <c:pt idx="7">
                <c:v>25-01</c:v>
              </c:pt>
              <c:pt idx="8">
                <c:v>24-01</c:v>
              </c:pt>
              <c:pt idx="9">
                <c:v>29-01</c:v>
              </c:pt>
              <c:pt idx="10">
                <c:v>02-02</c:v>
              </c:pt>
              <c:pt idx="11">
                <c:v>09-02</c:v>
              </c:pt>
              <c:pt idx="12">
                <c:v>10-02</c:v>
              </c:pt>
              <c:pt idx="13">
                <c:v>08-02</c:v>
              </c:pt>
              <c:pt idx="14">
                <c:v>13-02</c:v>
              </c:pt>
              <c:pt idx="15">
                <c:v>18-02</c:v>
              </c:pt>
              <c:pt idx="16">
                <c:v>20-02</c:v>
              </c:pt>
              <c:pt idx="17">
                <c:v>23-02</c:v>
              </c:pt>
              <c:pt idx="18">
                <c:v>24-02</c:v>
              </c:pt>
              <c:pt idx="19">
                <c:v>06-03</c:v>
              </c:pt>
              <c:pt idx="20">
                <c:v>11-03</c:v>
              </c:pt>
              <c:pt idx="21">
                <c:v>08-03</c:v>
              </c:pt>
              <c:pt idx="22">
                <c:v>30-03</c:v>
              </c:pt>
              <c:pt idx="23">
                <c:v>15-03</c:v>
              </c:pt>
              <c:pt idx="24">
                <c:v>21-03</c:v>
              </c:pt>
              <c:pt idx="25">
                <c:v>22-03</c:v>
              </c:pt>
              <c:pt idx="26">
                <c:v>20-03</c:v>
              </c:pt>
              <c:pt idx="27">
                <c:v>02-04</c:v>
              </c:pt>
              <c:pt idx="28">
                <c:v>25-03</c:v>
              </c:pt>
              <c:pt idx="29">
                <c:v>31-03</c:v>
              </c:pt>
              <c:pt idx="30">
                <c:v>01-04</c:v>
              </c:pt>
            </c:strLit>
          </c:cat>
          <c:val>
            <c:numLit>
              <c:ptCount val="31"/>
              <c:pt idx="0">
                <c:v>0.003</c:v>
              </c:pt>
              <c:pt idx="1">
                <c:v>0.002</c:v>
              </c:pt>
              <c:pt idx="2">
                <c:v>0.002</c:v>
              </c:pt>
              <c:pt idx="3">
                <c:v>0.003</c:v>
              </c:pt>
              <c:pt idx="4">
                <c:v>0.003</c:v>
              </c:pt>
              <c:pt idx="5">
                <c:v>0.002</c:v>
              </c:pt>
              <c:pt idx="6">
                <c:v>0.003</c:v>
              </c:pt>
              <c:pt idx="7">
                <c:v>0.002</c:v>
              </c:pt>
              <c:pt idx="8">
                <c:v>0.004</c:v>
              </c:pt>
              <c:pt idx="9">
                <c:v>0.004</c:v>
              </c:pt>
              <c:pt idx="10">
                <c:v>0.004</c:v>
              </c:pt>
              <c:pt idx="11">
                <c:v>0.003</c:v>
              </c:pt>
              <c:pt idx="12">
                <c:v>0.001</c:v>
              </c:pt>
              <c:pt idx="13">
                <c:v>0.004</c:v>
              </c:pt>
              <c:pt idx="14">
                <c:v>0.003</c:v>
              </c:pt>
              <c:pt idx="15">
                <c:v>0.002</c:v>
              </c:pt>
              <c:pt idx="16">
                <c:v>0.005</c:v>
              </c:pt>
              <c:pt idx="17">
                <c:v>0.0005</c:v>
              </c:pt>
              <c:pt idx="18">
                <c:v>0.003</c:v>
              </c:pt>
              <c:pt idx="19">
                <c:v>0.0005</c:v>
              </c:pt>
              <c:pt idx="20">
                <c:v>0.002</c:v>
              </c:pt>
              <c:pt idx="21">
                <c:v>0.004</c:v>
              </c:pt>
              <c:pt idx="22">
                <c:v>0.005</c:v>
              </c:pt>
              <c:pt idx="23">
                <c:v>0.005</c:v>
              </c:pt>
              <c:pt idx="24">
                <c:v>0.006</c:v>
              </c:pt>
              <c:pt idx="25">
                <c:v>0.002</c:v>
              </c:pt>
              <c:pt idx="26">
                <c:v>0.002</c:v>
              </c:pt>
              <c:pt idx="27">
                <c:v>0.004</c:v>
              </c:pt>
              <c:pt idx="28">
                <c:v>0.001</c:v>
              </c:pt>
              <c:pt idx="29">
                <c:v>0.003</c:v>
              </c:pt>
              <c:pt idx="30">
                <c:v>0.004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CuS_CMCCAAS_pct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31"/>
              <c:pt idx="0">
                <c:v>16-01</c:v>
              </c:pt>
              <c:pt idx="1">
                <c:v>15-01</c:v>
              </c:pt>
              <c:pt idx="2">
                <c:v>19-01</c:v>
              </c:pt>
              <c:pt idx="3">
                <c:v>09-01</c:v>
              </c:pt>
              <c:pt idx="4">
                <c:v>17-01</c:v>
              </c:pt>
              <c:pt idx="5">
                <c:v>22-01</c:v>
              </c:pt>
              <c:pt idx="6">
                <c:v>26-01</c:v>
              </c:pt>
              <c:pt idx="7">
                <c:v>25-01</c:v>
              </c:pt>
              <c:pt idx="8">
                <c:v>24-01</c:v>
              </c:pt>
              <c:pt idx="9">
                <c:v>29-01</c:v>
              </c:pt>
              <c:pt idx="10">
                <c:v>02-02</c:v>
              </c:pt>
              <c:pt idx="11">
                <c:v>09-02</c:v>
              </c:pt>
              <c:pt idx="12">
                <c:v>10-02</c:v>
              </c:pt>
              <c:pt idx="13">
                <c:v>08-02</c:v>
              </c:pt>
              <c:pt idx="14">
                <c:v>13-02</c:v>
              </c:pt>
              <c:pt idx="15">
                <c:v>18-02</c:v>
              </c:pt>
              <c:pt idx="16">
                <c:v>20-02</c:v>
              </c:pt>
              <c:pt idx="17">
                <c:v>23-02</c:v>
              </c:pt>
              <c:pt idx="18">
                <c:v>24-02</c:v>
              </c:pt>
              <c:pt idx="19">
                <c:v>06-03</c:v>
              </c:pt>
              <c:pt idx="20">
                <c:v>11-03</c:v>
              </c:pt>
              <c:pt idx="21">
                <c:v>08-03</c:v>
              </c:pt>
              <c:pt idx="22">
                <c:v>30-03</c:v>
              </c:pt>
              <c:pt idx="23">
                <c:v>15-03</c:v>
              </c:pt>
              <c:pt idx="24">
                <c:v>21-03</c:v>
              </c:pt>
              <c:pt idx="25">
                <c:v>22-03</c:v>
              </c:pt>
              <c:pt idx="26">
                <c:v>20-03</c:v>
              </c:pt>
              <c:pt idx="27">
                <c:v>02-04</c:v>
              </c:pt>
              <c:pt idx="28">
                <c:v>25-03</c:v>
              </c:pt>
              <c:pt idx="29">
                <c:v>31-03</c:v>
              </c:pt>
              <c:pt idx="30">
                <c:v>01-04</c:v>
              </c:pt>
            </c:strLit>
          </c:cat>
          <c:val>
            <c:numLit>
              <c:ptCount val="31"/>
              <c:pt idx="0">
                <c:v>0.001</c:v>
              </c:pt>
              <c:pt idx="1">
                <c:v>0.0005</c:v>
              </c:pt>
              <c:pt idx="2">
                <c:v>0.0005</c:v>
              </c:pt>
              <c:pt idx="3">
                <c:v>0.002</c:v>
              </c:pt>
              <c:pt idx="4">
                <c:v>0.0005</c:v>
              </c:pt>
              <c:pt idx="5">
                <c:v>0.001</c:v>
              </c:pt>
              <c:pt idx="6">
                <c:v>0.001</c:v>
              </c:pt>
              <c:pt idx="7">
                <c:v>0.0005</c:v>
              </c:pt>
              <c:pt idx="8">
                <c:v>0.001</c:v>
              </c:pt>
              <c:pt idx="9">
                <c:v>0.001</c:v>
              </c:pt>
              <c:pt idx="10">
                <c:v>0.0005</c:v>
              </c:pt>
              <c:pt idx="11">
                <c:v>0.0005</c:v>
              </c:pt>
              <c:pt idx="12">
                <c:v>0.0005</c:v>
              </c:pt>
              <c:pt idx="13">
                <c:v>0.0005</c:v>
              </c:pt>
              <c:pt idx="14">
                <c:v>0.0005</c:v>
              </c:pt>
              <c:pt idx="15">
                <c:v>0.001</c:v>
              </c:pt>
              <c:pt idx="16">
                <c:v>0.0005</c:v>
              </c:pt>
              <c:pt idx="17">
                <c:v>0.0005</c:v>
              </c:pt>
              <c:pt idx="18">
                <c:v>0.0005</c:v>
              </c:pt>
              <c:pt idx="19">
                <c:v>0.0005</c:v>
              </c:pt>
              <c:pt idx="20">
                <c:v>0.0005</c:v>
              </c:pt>
              <c:pt idx="21">
                <c:v>0.002</c:v>
              </c:pt>
              <c:pt idx="22">
                <c:v>0.002</c:v>
              </c:pt>
              <c:pt idx="23">
                <c:v>0.001</c:v>
              </c:pt>
              <c:pt idx="24">
                <c:v>0.004</c:v>
              </c:pt>
              <c:pt idx="25">
                <c:v>0.0005</c:v>
              </c:pt>
              <c:pt idx="26">
                <c:v>0.0005</c:v>
              </c:pt>
              <c:pt idx="27">
                <c:v>0.0005</c:v>
              </c:pt>
              <c:pt idx="28">
                <c:v>0.001</c:v>
              </c:pt>
              <c:pt idx="29">
                <c:v>0.001</c:v>
              </c:pt>
              <c:pt idx="30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CuT_CMCCAAS_pct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47"/>
              <c:pt idx="0">
                <c:v>24-01</c:v>
              </c:pt>
              <c:pt idx="1">
                <c:v>23-01</c:v>
              </c:pt>
              <c:pt idx="2">
                <c:v>24-02</c:v>
              </c:pt>
              <c:pt idx="3">
                <c:v>22-01</c:v>
              </c:pt>
              <c:pt idx="4">
                <c:v>19-01</c:v>
              </c:pt>
              <c:pt idx="5">
                <c:v>02-02</c:v>
              </c:pt>
              <c:pt idx="6">
                <c:v>26-01</c:v>
              </c:pt>
              <c:pt idx="7">
                <c:v>29-01</c:v>
              </c:pt>
              <c:pt idx="8">
                <c:v>03-03</c:v>
              </c:pt>
              <c:pt idx="9">
                <c:v>30-01</c:v>
              </c:pt>
              <c:pt idx="10">
                <c:v>01-02</c:v>
              </c:pt>
              <c:pt idx="11">
                <c:v>09-02</c:v>
              </c:pt>
              <c:pt idx="12">
                <c:v>16-03</c:v>
              </c:pt>
              <c:pt idx="13">
                <c:v>10-02</c:v>
              </c:pt>
              <c:pt idx="14">
                <c:v>22-03</c:v>
              </c:pt>
              <c:pt idx="15">
                <c:v>06-03</c:v>
              </c:pt>
              <c:pt idx="16">
                <c:v>08-02</c:v>
              </c:pt>
              <c:pt idx="17">
                <c:v>13-02</c:v>
              </c:pt>
              <c:pt idx="18">
                <c:v>17-02</c:v>
              </c:pt>
              <c:pt idx="19">
                <c:v>02-03</c:v>
              </c:pt>
              <c:pt idx="20">
                <c:v>08-03</c:v>
              </c:pt>
              <c:pt idx="21">
                <c:v>14-02</c:v>
              </c:pt>
              <c:pt idx="22">
                <c:v>18-02</c:v>
              </c:pt>
              <c:pt idx="23">
                <c:v>16-02</c:v>
              </c:pt>
              <c:pt idx="24">
                <c:v>20-02</c:v>
              </c:pt>
              <c:pt idx="25">
                <c:v>19-02</c:v>
              </c:pt>
              <c:pt idx="26">
                <c:v>22-02</c:v>
              </c:pt>
              <c:pt idx="27">
                <c:v>23-02</c:v>
              </c:pt>
              <c:pt idx="28">
                <c:v>11-03</c:v>
              </c:pt>
              <c:pt idx="29">
                <c:v>13-03</c:v>
              </c:pt>
              <c:pt idx="30">
                <c:v>15-03</c:v>
              </c:pt>
              <c:pt idx="31">
                <c:v>14-03</c:v>
              </c:pt>
              <c:pt idx="32">
                <c:v>30-03</c:v>
              </c:pt>
              <c:pt idx="33">
                <c:v>19-03</c:v>
              </c:pt>
              <c:pt idx="34">
                <c:v>21-03</c:v>
              </c:pt>
              <c:pt idx="35">
                <c:v>20-03</c:v>
              </c:pt>
              <c:pt idx="36">
                <c:v>23-03</c:v>
              </c:pt>
              <c:pt idx="37">
                <c:v>24-03</c:v>
              </c:pt>
              <c:pt idx="38">
                <c:v>02-04</c:v>
              </c:pt>
              <c:pt idx="39">
                <c:v>25-03</c:v>
              </c:pt>
              <c:pt idx="40">
                <c:v>31-03</c:v>
              </c:pt>
              <c:pt idx="41">
                <c:v>05-04</c:v>
              </c:pt>
              <c:pt idx="42">
                <c:v>01-04</c:v>
              </c:pt>
              <c:pt idx="43">
                <c:v>28-03</c:v>
              </c:pt>
              <c:pt idx="44">
                <c:v>04-04</c:v>
              </c:pt>
              <c:pt idx="45">
                <c:v>26-03</c:v>
              </c:pt>
              <c:pt idx="46">
                <c:v>08-04</c:v>
              </c:pt>
            </c:strLit>
          </c:cat>
          <c:val>
            <c:numLit>
              <c:ptCount val="47"/>
              <c:pt idx="0">
                <c:v>0.002</c:v>
              </c:pt>
              <c:pt idx="1">
                <c:v>0.005</c:v>
              </c:pt>
              <c:pt idx="2">
                <c:v>0.002</c:v>
              </c:pt>
              <c:pt idx="3">
                <c:v>0.001</c:v>
              </c:pt>
              <c:pt idx="4">
                <c:v>0.001</c:v>
              </c:pt>
              <c:pt idx="5">
                <c:v>0.002</c:v>
              </c:pt>
              <c:pt idx="6">
                <c:v>0.0005</c:v>
              </c:pt>
              <c:pt idx="7">
                <c:v>0.004</c:v>
              </c:pt>
              <c:pt idx="8">
                <c:v>0.003</c:v>
              </c:pt>
              <c:pt idx="9">
                <c:v>0.001</c:v>
              </c:pt>
              <c:pt idx="10">
                <c:v>0.001</c:v>
              </c:pt>
              <c:pt idx="11">
                <c:v>0.003</c:v>
              </c:pt>
              <c:pt idx="12">
                <c:v>0.001</c:v>
              </c:pt>
              <c:pt idx="13">
                <c:v>0.001</c:v>
              </c:pt>
              <c:pt idx="14">
                <c:v>0.0005</c:v>
              </c:pt>
              <c:pt idx="15">
                <c:v>0.002</c:v>
              </c:pt>
              <c:pt idx="16">
                <c:v>0.003</c:v>
              </c:pt>
              <c:pt idx="17">
                <c:v>0.004</c:v>
              </c:pt>
              <c:pt idx="18">
                <c:v>0.001</c:v>
              </c:pt>
              <c:pt idx="19">
                <c:v>0.003</c:v>
              </c:pt>
              <c:pt idx="20">
                <c:v>0.002</c:v>
              </c:pt>
              <c:pt idx="21">
                <c:v>0.003</c:v>
              </c:pt>
              <c:pt idx="22">
                <c:v>0.002</c:v>
              </c:pt>
              <c:pt idx="23">
                <c:v>0.002</c:v>
              </c:pt>
              <c:pt idx="24">
                <c:v>0.0005</c:v>
              </c:pt>
              <c:pt idx="25">
                <c:v>0.0005</c:v>
              </c:pt>
              <c:pt idx="26">
                <c:v>0.001</c:v>
              </c:pt>
              <c:pt idx="27">
                <c:v>0.002</c:v>
              </c:pt>
              <c:pt idx="28">
                <c:v>0.002</c:v>
              </c:pt>
              <c:pt idx="29">
                <c:v>0.001</c:v>
              </c:pt>
              <c:pt idx="30">
                <c:v>0.001</c:v>
              </c:pt>
              <c:pt idx="31">
                <c:v>0.0005</c:v>
              </c:pt>
              <c:pt idx="32">
                <c:v>0.001</c:v>
              </c:pt>
              <c:pt idx="33">
                <c:v>0.001</c:v>
              </c:pt>
              <c:pt idx="34">
                <c:v>0.003</c:v>
              </c:pt>
              <c:pt idx="35">
                <c:v>0.001</c:v>
              </c:pt>
              <c:pt idx="36">
                <c:v>0.003</c:v>
              </c:pt>
              <c:pt idx="37">
                <c:v>0.002</c:v>
              </c:pt>
              <c:pt idx="38">
                <c:v>0.003</c:v>
              </c:pt>
              <c:pt idx="39">
                <c:v>0.0005</c:v>
              </c:pt>
              <c:pt idx="40">
                <c:v>0.003</c:v>
              </c:pt>
              <c:pt idx="41">
                <c:v>0.001</c:v>
              </c:pt>
              <c:pt idx="42">
                <c:v>0.003</c:v>
              </c:pt>
              <c:pt idx="43">
                <c:v>0.003</c:v>
              </c:pt>
              <c:pt idx="44">
                <c:v>0.002</c:v>
              </c:pt>
              <c:pt idx="45">
                <c:v>0.003</c:v>
              </c:pt>
              <c:pt idx="46">
                <c:v>0.002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CuS_pct_SCA2pAA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31"/>
              <c:pt idx="0">
                <c:v>16-01</c:v>
              </c:pt>
              <c:pt idx="1">
                <c:v>15-01</c:v>
              </c:pt>
              <c:pt idx="2">
                <c:v>19-01</c:v>
              </c:pt>
              <c:pt idx="3">
                <c:v>09-01</c:v>
              </c:pt>
              <c:pt idx="4">
                <c:v>17-01</c:v>
              </c:pt>
              <c:pt idx="5">
                <c:v>22-01</c:v>
              </c:pt>
              <c:pt idx="6">
                <c:v>26-01</c:v>
              </c:pt>
              <c:pt idx="7">
                <c:v>25-01</c:v>
              </c:pt>
              <c:pt idx="8">
                <c:v>24-01</c:v>
              </c:pt>
              <c:pt idx="9">
                <c:v>29-01</c:v>
              </c:pt>
              <c:pt idx="10">
                <c:v>02-02</c:v>
              </c:pt>
              <c:pt idx="11">
                <c:v>09-02</c:v>
              </c:pt>
              <c:pt idx="12">
                <c:v>10-02</c:v>
              </c:pt>
              <c:pt idx="13">
                <c:v>08-02</c:v>
              </c:pt>
              <c:pt idx="14">
                <c:v>01-03</c:v>
              </c:pt>
              <c:pt idx="15">
                <c:v>18-02</c:v>
              </c:pt>
              <c:pt idx="16">
                <c:v>05-03</c:v>
              </c:pt>
              <c:pt idx="17">
                <c:v>23-02</c:v>
              </c:pt>
              <c:pt idx="18">
                <c:v>24-02</c:v>
              </c:pt>
              <c:pt idx="19">
                <c:v>06-03</c:v>
              </c:pt>
              <c:pt idx="20">
                <c:v>11-03</c:v>
              </c:pt>
              <c:pt idx="21">
                <c:v>08-03</c:v>
              </c:pt>
              <c:pt idx="22">
                <c:v>30-03</c:v>
              </c:pt>
              <c:pt idx="23">
                <c:v>15-03</c:v>
              </c:pt>
              <c:pt idx="24">
                <c:v>21-03</c:v>
              </c:pt>
              <c:pt idx="25">
                <c:v>22-03</c:v>
              </c:pt>
              <c:pt idx="26">
                <c:v>20-03</c:v>
              </c:pt>
              <c:pt idx="27">
                <c:v>02-04</c:v>
              </c:pt>
              <c:pt idx="28">
                <c:v>25-03</c:v>
              </c:pt>
              <c:pt idx="29">
                <c:v>31-03</c:v>
              </c:pt>
              <c:pt idx="30">
                <c:v>01-04</c:v>
              </c:pt>
            </c:strLit>
          </c:cat>
          <c:val>
            <c:numLit>
              <c:ptCount val="31"/>
              <c:pt idx="0">
                <c:v>0.001</c:v>
              </c:pt>
              <c:pt idx="1">
                <c:v>0.001</c:v>
              </c:pt>
              <c:pt idx="2">
                <c:v>0.0005</c:v>
              </c:pt>
              <c:pt idx="3">
                <c:v>0.0005</c:v>
              </c:pt>
              <c:pt idx="4">
                <c:v>0.001</c:v>
              </c:pt>
              <c:pt idx="5">
                <c:v>0.002</c:v>
              </c:pt>
              <c:pt idx="6">
                <c:v>0.0005</c:v>
              </c:pt>
              <c:pt idx="7">
                <c:v>0.001</c:v>
              </c:pt>
              <c:pt idx="8">
                <c:v>0.001</c:v>
              </c:pt>
              <c:pt idx="9">
                <c:v>0.003</c:v>
              </c:pt>
              <c:pt idx="10">
                <c:v>0.002</c:v>
              </c:pt>
              <c:pt idx="11">
                <c:v>0.0005</c:v>
              </c:pt>
              <c:pt idx="12">
                <c:v>0.0005</c:v>
              </c:pt>
              <c:pt idx="13">
                <c:v>0.0005</c:v>
              </c:pt>
              <c:pt idx="14">
                <c:v>0.002</c:v>
              </c:pt>
              <c:pt idx="15">
                <c:v>0.001</c:v>
              </c:pt>
              <c:pt idx="16">
                <c:v>0.0005</c:v>
              </c:pt>
              <c:pt idx="17">
                <c:v>0.0005</c:v>
              </c:pt>
              <c:pt idx="18">
                <c:v>0.002</c:v>
              </c:pt>
              <c:pt idx="19">
                <c:v>0.0005</c:v>
              </c:pt>
              <c:pt idx="20">
                <c:v>0.0005</c:v>
              </c:pt>
              <c:pt idx="21">
                <c:v>0.002</c:v>
              </c:pt>
              <c:pt idx="22">
                <c:v>0.002</c:v>
              </c:pt>
              <c:pt idx="23">
                <c:v>0.0005</c:v>
              </c:pt>
              <c:pt idx="24">
                <c:v>0.003</c:v>
              </c:pt>
              <c:pt idx="25">
                <c:v>0.0005</c:v>
              </c:pt>
              <c:pt idx="26">
                <c:v>0.0005</c:v>
              </c:pt>
              <c:pt idx="27">
                <c:v>0.001</c:v>
              </c:pt>
              <c:pt idx="28">
                <c:v>0.0005</c:v>
              </c:pt>
              <c:pt idx="29">
                <c:v>0.001</c:v>
              </c:pt>
              <c:pt idx="30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CuCN_pct_CYN6pAA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32"/>
              <c:pt idx="0">
                <c:v>16-01</c:v>
              </c:pt>
              <c:pt idx="1">
                <c:v>03-01</c:v>
              </c:pt>
              <c:pt idx="2">
                <c:v>15-01</c:v>
              </c:pt>
              <c:pt idx="3">
                <c:v>19-01</c:v>
              </c:pt>
              <c:pt idx="4">
                <c:v>09-01</c:v>
              </c:pt>
              <c:pt idx="5">
                <c:v>26-01</c:v>
              </c:pt>
              <c:pt idx="6">
                <c:v>22-01</c:v>
              </c:pt>
              <c:pt idx="7">
                <c:v>25-01</c:v>
              </c:pt>
              <c:pt idx="8">
                <c:v>24-01</c:v>
              </c:pt>
              <c:pt idx="9">
                <c:v>29-01</c:v>
              </c:pt>
              <c:pt idx="10">
                <c:v>02-02</c:v>
              </c:pt>
              <c:pt idx="11">
                <c:v>09-02</c:v>
              </c:pt>
              <c:pt idx="12">
                <c:v>10-02</c:v>
              </c:pt>
              <c:pt idx="13">
                <c:v>08-02</c:v>
              </c:pt>
              <c:pt idx="14">
                <c:v>01-03</c:v>
              </c:pt>
              <c:pt idx="15">
                <c:v>18-02</c:v>
              </c:pt>
              <c:pt idx="16">
                <c:v>20-02</c:v>
              </c:pt>
              <c:pt idx="17">
                <c:v>23-02</c:v>
              </c:pt>
              <c:pt idx="18">
                <c:v>24-02</c:v>
              </c:pt>
              <c:pt idx="19">
                <c:v>06-03</c:v>
              </c:pt>
              <c:pt idx="20">
                <c:v>11-03</c:v>
              </c:pt>
              <c:pt idx="21">
                <c:v>08-03</c:v>
              </c:pt>
              <c:pt idx="22">
                <c:v>30-03</c:v>
              </c:pt>
              <c:pt idx="23">
                <c:v>15-03</c:v>
              </c:pt>
              <c:pt idx="24">
                <c:v>21-03</c:v>
              </c:pt>
              <c:pt idx="25">
                <c:v>22-03</c:v>
              </c:pt>
              <c:pt idx="26">
                <c:v>20-03</c:v>
              </c:pt>
              <c:pt idx="27">
                <c:v>02-04</c:v>
              </c:pt>
              <c:pt idx="28">
                <c:v>25-03</c:v>
              </c:pt>
              <c:pt idx="29">
                <c:v>07-04</c:v>
              </c:pt>
              <c:pt idx="30">
                <c:v>31-03</c:v>
              </c:pt>
              <c:pt idx="31">
                <c:v>01-04</c:v>
              </c:pt>
            </c:strLit>
          </c:cat>
          <c:val>
            <c:numLit>
              <c:ptCount val="32"/>
              <c:pt idx="0">
                <c:v>0.003</c:v>
              </c:pt>
              <c:pt idx="1">
                <c:v>0.003</c:v>
              </c:pt>
              <c:pt idx="2">
                <c:v>0.001</c:v>
              </c:pt>
              <c:pt idx="3">
                <c:v>0.0005</c:v>
              </c:pt>
              <c:pt idx="4">
                <c:v>0.001</c:v>
              </c:pt>
              <c:pt idx="5">
                <c:v>0.001</c:v>
              </c:pt>
              <c:pt idx="6">
                <c:v>0.001</c:v>
              </c:pt>
              <c:pt idx="7">
                <c:v>0.0005</c:v>
              </c:pt>
              <c:pt idx="8">
                <c:v>0.001</c:v>
              </c:pt>
              <c:pt idx="9">
                <c:v>0.004</c:v>
              </c:pt>
              <c:pt idx="10">
                <c:v>0.004</c:v>
              </c:pt>
              <c:pt idx="11">
                <c:v>0.002</c:v>
              </c:pt>
              <c:pt idx="12">
                <c:v>0.002</c:v>
              </c:pt>
              <c:pt idx="13">
                <c:v>0.001</c:v>
              </c:pt>
              <c:pt idx="14">
                <c:v>0.002</c:v>
              </c:pt>
              <c:pt idx="15">
                <c:v>0.002</c:v>
              </c:pt>
              <c:pt idx="16">
                <c:v>0.002</c:v>
              </c:pt>
              <c:pt idx="17">
                <c:v>0.0005</c:v>
              </c:pt>
              <c:pt idx="18">
                <c:v>0.002</c:v>
              </c:pt>
              <c:pt idx="19">
                <c:v>0.0005</c:v>
              </c:pt>
              <c:pt idx="20">
                <c:v>0.001</c:v>
              </c:pt>
              <c:pt idx="21">
                <c:v>0.003</c:v>
              </c:pt>
              <c:pt idx="22">
                <c:v>0.003</c:v>
              </c:pt>
              <c:pt idx="23">
                <c:v>0.004</c:v>
              </c:pt>
              <c:pt idx="24">
                <c:v>0.002</c:v>
              </c:pt>
              <c:pt idx="25">
                <c:v>0.001</c:v>
              </c:pt>
              <c:pt idx="26">
                <c:v>0.002</c:v>
              </c:pt>
              <c:pt idx="27">
                <c:v>0.003</c:v>
              </c:pt>
              <c:pt idx="28">
                <c:v>0.0005</c:v>
              </c:pt>
              <c:pt idx="29">
                <c:v>0.003</c:v>
              </c:pt>
              <c:pt idx="30">
                <c:v>0.003</c:v>
              </c:pt>
              <c:pt idx="31">
                <c:v>0.004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CuFe_pct_FES7pAA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32"/>
              <c:pt idx="0">
                <c:v>16-01</c:v>
              </c:pt>
              <c:pt idx="1">
                <c:v>15-01</c:v>
              </c:pt>
              <c:pt idx="2">
                <c:v>19-01</c:v>
              </c:pt>
              <c:pt idx="3">
                <c:v>09-01</c:v>
              </c:pt>
              <c:pt idx="4">
                <c:v>17-01</c:v>
              </c:pt>
              <c:pt idx="5">
                <c:v>22-01</c:v>
              </c:pt>
              <c:pt idx="6">
                <c:v>26-01</c:v>
              </c:pt>
              <c:pt idx="7">
                <c:v>25-01</c:v>
              </c:pt>
              <c:pt idx="8">
                <c:v>24-01</c:v>
              </c:pt>
              <c:pt idx="9">
                <c:v>29-01</c:v>
              </c:pt>
              <c:pt idx="10">
                <c:v>02-02</c:v>
              </c:pt>
              <c:pt idx="11">
                <c:v>09-02</c:v>
              </c:pt>
              <c:pt idx="12">
                <c:v>10-02</c:v>
              </c:pt>
              <c:pt idx="13">
                <c:v>08-02</c:v>
              </c:pt>
              <c:pt idx="14">
                <c:v>13-02</c:v>
              </c:pt>
              <c:pt idx="15">
                <c:v>18-02</c:v>
              </c:pt>
              <c:pt idx="16">
                <c:v>20-02</c:v>
              </c:pt>
              <c:pt idx="17">
                <c:v>23-02</c:v>
              </c:pt>
              <c:pt idx="18">
                <c:v>24-02</c:v>
              </c:pt>
              <c:pt idx="19">
                <c:v>06-03</c:v>
              </c:pt>
              <c:pt idx="20">
                <c:v>11-03</c:v>
              </c:pt>
              <c:pt idx="21">
                <c:v>08-03</c:v>
              </c:pt>
              <c:pt idx="22">
                <c:v>30-03</c:v>
              </c:pt>
              <c:pt idx="23">
                <c:v>15-03</c:v>
              </c:pt>
              <c:pt idx="24">
                <c:v>21-03</c:v>
              </c:pt>
              <c:pt idx="25">
                <c:v>22-03</c:v>
              </c:pt>
              <c:pt idx="26">
                <c:v>20-03</c:v>
              </c:pt>
              <c:pt idx="27">
                <c:v>02-04</c:v>
              </c:pt>
              <c:pt idx="28">
                <c:v>25-03</c:v>
              </c:pt>
              <c:pt idx="29">
                <c:v>07-04</c:v>
              </c:pt>
              <c:pt idx="30">
                <c:v>31-03</c:v>
              </c:pt>
              <c:pt idx="31">
                <c:v>01-04</c:v>
              </c:pt>
            </c:strLit>
          </c:cat>
          <c:val>
            <c:numLit>
              <c:ptCount val="32"/>
              <c:pt idx="0">
                <c:v>0.002</c:v>
              </c:pt>
              <c:pt idx="1">
                <c:v>0.001</c:v>
              </c:pt>
              <c:pt idx="2">
                <c:v>0.0005</c:v>
              </c:pt>
              <c:pt idx="3">
                <c:v>0.003</c:v>
              </c:pt>
              <c:pt idx="4">
                <c:v>0.002</c:v>
              </c:pt>
              <c:pt idx="5">
                <c:v>0.002</c:v>
              </c:pt>
              <c:pt idx="6">
                <c:v>0.002</c:v>
              </c:pt>
              <c:pt idx="7">
                <c:v>0.002</c:v>
              </c:pt>
              <c:pt idx="8">
                <c:v>0.004</c:v>
              </c:pt>
              <c:pt idx="9">
                <c:v>0.002</c:v>
              </c:pt>
              <c:pt idx="10">
                <c:v>0.003</c:v>
              </c:pt>
              <c:pt idx="11">
                <c:v>0.001</c:v>
              </c:pt>
              <c:pt idx="12">
                <c:v>0.0005</c:v>
              </c:pt>
              <c:pt idx="13">
                <c:v>0.003</c:v>
              </c:pt>
              <c:pt idx="14">
                <c:v>0.002</c:v>
              </c:pt>
              <c:pt idx="15">
                <c:v>0.002</c:v>
              </c:pt>
              <c:pt idx="16">
                <c:v>0.0005</c:v>
              </c:pt>
              <c:pt idx="17">
                <c:v>0.0005</c:v>
              </c:pt>
              <c:pt idx="18">
                <c:v>0.001</c:v>
              </c:pt>
              <c:pt idx="19">
                <c:v>0.0005</c:v>
              </c:pt>
              <c:pt idx="20">
                <c:v>0.0005</c:v>
              </c:pt>
              <c:pt idx="21">
                <c:v>0.002</c:v>
              </c:pt>
              <c:pt idx="22">
                <c:v>0.005</c:v>
              </c:pt>
              <c:pt idx="23">
                <c:v>0.0005</c:v>
              </c:pt>
              <c:pt idx="24">
                <c:v>0.003</c:v>
              </c:pt>
              <c:pt idx="25">
                <c:v>0.001</c:v>
              </c:pt>
              <c:pt idx="26">
                <c:v>0.002</c:v>
              </c:pt>
              <c:pt idx="27">
                <c:v>0.002</c:v>
              </c:pt>
              <c:pt idx="28">
                <c:v>0.001</c:v>
              </c:pt>
              <c:pt idx="29">
                <c:v>0.007</c:v>
              </c:pt>
              <c:pt idx="30">
                <c:v>0.002</c:v>
              </c:pt>
              <c:pt idx="31">
                <c:v>0.004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CuT_pct_2A15tAA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46"/>
              <c:pt idx="0">
                <c:v>24-01</c:v>
              </c:pt>
              <c:pt idx="1">
                <c:v>07-02</c:v>
              </c:pt>
              <c:pt idx="2">
                <c:v>23-01</c:v>
              </c:pt>
              <c:pt idx="3">
                <c:v>29-01</c:v>
              </c:pt>
              <c:pt idx="4">
                <c:v>10-02</c:v>
              </c:pt>
              <c:pt idx="5">
                <c:v>22-01</c:v>
              </c:pt>
              <c:pt idx="6">
                <c:v>19-01</c:v>
              </c:pt>
              <c:pt idx="7">
                <c:v>14-02</c:v>
              </c:pt>
              <c:pt idx="8">
                <c:v>02-02</c:v>
              </c:pt>
              <c:pt idx="9">
                <c:v>26-01</c:v>
              </c:pt>
              <c:pt idx="10">
                <c:v>30-01</c:v>
              </c:pt>
              <c:pt idx="11">
                <c:v>01-02</c:v>
              </c:pt>
              <c:pt idx="12">
                <c:v>09-02</c:v>
              </c:pt>
              <c:pt idx="13">
                <c:v>16-03</c:v>
              </c:pt>
              <c:pt idx="14">
                <c:v>05-03</c:v>
              </c:pt>
              <c:pt idx="15">
                <c:v>06-03</c:v>
              </c:pt>
              <c:pt idx="16">
                <c:v>08-02</c:v>
              </c:pt>
              <c:pt idx="17">
                <c:v>13-02</c:v>
              </c:pt>
              <c:pt idx="18">
                <c:v>17-02</c:v>
              </c:pt>
              <c:pt idx="19">
                <c:v>18-02</c:v>
              </c:pt>
              <c:pt idx="20">
                <c:v>16-02</c:v>
              </c:pt>
              <c:pt idx="21">
                <c:v>20-02</c:v>
              </c:pt>
              <c:pt idx="22">
                <c:v>19-02</c:v>
              </c:pt>
              <c:pt idx="23">
                <c:v>22-02</c:v>
              </c:pt>
              <c:pt idx="24">
                <c:v>23-02</c:v>
              </c:pt>
              <c:pt idx="25">
                <c:v>24-02</c:v>
              </c:pt>
              <c:pt idx="26">
                <c:v>11-03</c:v>
              </c:pt>
              <c:pt idx="27">
                <c:v>13-03</c:v>
              </c:pt>
              <c:pt idx="28">
                <c:v>08-03</c:v>
              </c:pt>
              <c:pt idx="29">
                <c:v>15-03</c:v>
              </c:pt>
              <c:pt idx="30">
                <c:v>14-03</c:v>
              </c:pt>
              <c:pt idx="31">
                <c:v>30-03</c:v>
              </c:pt>
              <c:pt idx="32">
                <c:v>19-03</c:v>
              </c:pt>
              <c:pt idx="33">
                <c:v>21-03</c:v>
              </c:pt>
              <c:pt idx="34">
                <c:v>22-03</c:v>
              </c:pt>
              <c:pt idx="35">
                <c:v>20-03</c:v>
              </c:pt>
              <c:pt idx="36">
                <c:v>23-03</c:v>
              </c:pt>
              <c:pt idx="37">
                <c:v>24-03</c:v>
              </c:pt>
              <c:pt idx="38">
                <c:v>02-04</c:v>
              </c:pt>
              <c:pt idx="39">
                <c:v>25-03</c:v>
              </c:pt>
              <c:pt idx="40">
                <c:v>31-03</c:v>
              </c:pt>
              <c:pt idx="41">
                <c:v>26-03</c:v>
              </c:pt>
              <c:pt idx="42">
                <c:v>01-04</c:v>
              </c:pt>
              <c:pt idx="43">
                <c:v>28-03</c:v>
              </c:pt>
              <c:pt idx="44">
                <c:v>04-04</c:v>
              </c:pt>
              <c:pt idx="45">
                <c:v>08-04</c:v>
              </c:pt>
            </c:strLit>
          </c:cat>
          <c:val>
            <c:numLit>
              <c:ptCount val="46"/>
              <c:pt idx="0">
                <c:v>0.004</c:v>
              </c:pt>
              <c:pt idx="1">
                <c:v>0.003</c:v>
              </c:pt>
              <c:pt idx="2">
                <c:v>0.004</c:v>
              </c:pt>
              <c:pt idx="3">
                <c:v>0.004</c:v>
              </c:pt>
              <c:pt idx="4">
                <c:v>0.002</c:v>
              </c:pt>
              <c:pt idx="5">
                <c:v>0.003</c:v>
              </c:pt>
              <c:pt idx="6">
                <c:v>0.002</c:v>
              </c:pt>
              <c:pt idx="7">
                <c:v>0.004</c:v>
              </c:pt>
              <c:pt idx="8">
                <c:v>0.002</c:v>
              </c:pt>
              <c:pt idx="9">
                <c:v>0.003</c:v>
              </c:pt>
              <c:pt idx="10">
                <c:v>0.002</c:v>
              </c:pt>
              <c:pt idx="11">
                <c:v>0.0005</c:v>
              </c:pt>
              <c:pt idx="12">
                <c:v>0.003</c:v>
              </c:pt>
              <c:pt idx="13">
                <c:v>0.003</c:v>
              </c:pt>
              <c:pt idx="14">
                <c:v>0.002</c:v>
              </c:pt>
              <c:pt idx="15">
                <c:v>0.002</c:v>
              </c:pt>
              <c:pt idx="16">
                <c:v>0.003</c:v>
              </c:pt>
              <c:pt idx="17">
                <c:v>0.003</c:v>
              </c:pt>
              <c:pt idx="18">
                <c:v>0.002</c:v>
              </c:pt>
              <c:pt idx="19">
                <c:v>0.002</c:v>
              </c:pt>
              <c:pt idx="20">
                <c:v>0.002</c:v>
              </c:pt>
              <c:pt idx="21">
                <c:v>0.003</c:v>
              </c:pt>
              <c:pt idx="22">
                <c:v>0.004</c:v>
              </c:pt>
              <c:pt idx="23">
                <c:v>0.001</c:v>
              </c:pt>
              <c:pt idx="24">
                <c:v>0.002</c:v>
              </c:pt>
              <c:pt idx="25">
                <c:v>0.002</c:v>
              </c:pt>
              <c:pt idx="26">
                <c:v>0.002</c:v>
              </c:pt>
              <c:pt idx="27">
                <c:v>0.002</c:v>
              </c:pt>
              <c:pt idx="28">
                <c:v>0.003</c:v>
              </c:pt>
              <c:pt idx="29">
                <c:v>0.003</c:v>
              </c:pt>
              <c:pt idx="30">
                <c:v>0.002</c:v>
              </c:pt>
              <c:pt idx="31">
                <c:v>0.003</c:v>
              </c:pt>
              <c:pt idx="32">
                <c:v>0.0005</c:v>
              </c:pt>
              <c:pt idx="33">
                <c:v>0.003</c:v>
              </c:pt>
              <c:pt idx="34">
                <c:v>0.002</c:v>
              </c:pt>
              <c:pt idx="35">
                <c:v>0.002</c:v>
              </c:pt>
              <c:pt idx="36">
                <c:v>0.003</c:v>
              </c:pt>
              <c:pt idx="37">
                <c:v>0.002</c:v>
              </c:pt>
              <c:pt idx="38">
                <c:v>0.003</c:v>
              </c:pt>
              <c:pt idx="39">
                <c:v>0.0005</c:v>
              </c:pt>
              <c:pt idx="40">
                <c:v>0.002</c:v>
              </c:pt>
              <c:pt idx="41">
                <c:v>0.003</c:v>
              </c:pt>
              <c:pt idx="42">
                <c:v>0.004</c:v>
              </c:pt>
              <c:pt idx="43">
                <c:v>0.003</c:v>
              </c:pt>
              <c:pt idx="44">
                <c:v>0.003</c:v>
              </c:pt>
              <c:pt idx="45">
                <c:v>0.002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CuS_CMCCAAS_pct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44"/>
              <c:pt idx="0">
                <c:v>24-01</c:v>
              </c:pt>
              <c:pt idx="1">
                <c:v>23-01</c:v>
              </c:pt>
              <c:pt idx="2">
                <c:v>29-01</c:v>
              </c:pt>
              <c:pt idx="3">
                <c:v>22-01</c:v>
              </c:pt>
              <c:pt idx="4">
                <c:v>19-01</c:v>
              </c:pt>
              <c:pt idx="5">
                <c:v>02-02</c:v>
              </c:pt>
              <c:pt idx="6">
                <c:v>26-01</c:v>
              </c:pt>
              <c:pt idx="7">
                <c:v>30-01</c:v>
              </c:pt>
              <c:pt idx="8">
                <c:v>01-02</c:v>
              </c:pt>
              <c:pt idx="9">
                <c:v>09-02</c:v>
              </c:pt>
              <c:pt idx="10">
                <c:v>14-02</c:v>
              </c:pt>
              <c:pt idx="11">
                <c:v>10-02</c:v>
              </c:pt>
              <c:pt idx="12">
                <c:v>08-02</c:v>
              </c:pt>
              <c:pt idx="13">
                <c:v>13-02</c:v>
              </c:pt>
              <c:pt idx="14">
                <c:v>17-02</c:v>
              </c:pt>
              <c:pt idx="15">
                <c:v>18-02</c:v>
              </c:pt>
              <c:pt idx="16">
                <c:v>16-02</c:v>
              </c:pt>
              <c:pt idx="17">
                <c:v>20-02</c:v>
              </c:pt>
              <c:pt idx="18">
                <c:v>19-02</c:v>
              </c:pt>
              <c:pt idx="19">
                <c:v>22-02</c:v>
              </c:pt>
              <c:pt idx="20">
                <c:v>23-02</c:v>
              </c:pt>
              <c:pt idx="21">
                <c:v>24-02</c:v>
              </c:pt>
              <c:pt idx="22">
                <c:v>06-03</c:v>
              </c:pt>
              <c:pt idx="23">
                <c:v>11-03</c:v>
              </c:pt>
              <c:pt idx="24">
                <c:v>13-03</c:v>
              </c:pt>
              <c:pt idx="25">
                <c:v>08-03</c:v>
              </c:pt>
              <c:pt idx="26">
                <c:v>15-03</c:v>
              </c:pt>
              <c:pt idx="27">
                <c:v>14-03</c:v>
              </c:pt>
              <c:pt idx="28">
                <c:v>30-03</c:v>
              </c:pt>
              <c:pt idx="29">
                <c:v>16-03</c:v>
              </c:pt>
              <c:pt idx="30">
                <c:v>19-03</c:v>
              </c:pt>
              <c:pt idx="31">
                <c:v>21-03</c:v>
              </c:pt>
              <c:pt idx="32">
                <c:v>22-03</c:v>
              </c:pt>
              <c:pt idx="33">
                <c:v>20-03</c:v>
              </c:pt>
              <c:pt idx="34">
                <c:v>23-03</c:v>
              </c:pt>
              <c:pt idx="35">
                <c:v>24-03</c:v>
              </c:pt>
              <c:pt idx="36">
                <c:v>02-04</c:v>
              </c:pt>
              <c:pt idx="37">
                <c:v>25-03</c:v>
              </c:pt>
              <c:pt idx="38">
                <c:v>31-03</c:v>
              </c:pt>
              <c:pt idx="39">
                <c:v>26-03</c:v>
              </c:pt>
              <c:pt idx="40">
                <c:v>01-04</c:v>
              </c:pt>
              <c:pt idx="41">
                <c:v>28-03</c:v>
              </c:pt>
              <c:pt idx="42">
                <c:v>04-04</c:v>
              </c:pt>
              <c:pt idx="43">
                <c:v>08-04</c:v>
              </c:pt>
            </c:strLit>
          </c:cat>
          <c:val>
            <c:numLit>
              <c:ptCount val="44"/>
              <c:pt idx="0">
                <c:v>0.0005</c:v>
              </c:pt>
              <c:pt idx="1">
                <c:v>0.0005</c:v>
              </c:pt>
              <c:pt idx="2">
                <c:v>0.0005</c:v>
              </c:pt>
              <c:pt idx="3">
                <c:v>0.0005</c:v>
              </c:pt>
              <c:pt idx="4">
                <c:v>0.0005</c:v>
              </c:pt>
              <c:pt idx="5">
                <c:v>0.0005</c:v>
              </c:pt>
              <c:pt idx="6">
                <c:v>0.0005</c:v>
              </c:pt>
              <c:pt idx="7">
                <c:v>0.0005</c:v>
              </c:pt>
              <c:pt idx="8">
                <c:v>0.0005</c:v>
              </c:pt>
              <c:pt idx="9">
                <c:v>0.0005</c:v>
              </c:pt>
              <c:pt idx="10">
                <c:v>0.001</c:v>
              </c:pt>
              <c:pt idx="11">
                <c:v>0.001</c:v>
              </c:pt>
              <c:pt idx="12">
                <c:v>0.0005</c:v>
              </c:pt>
              <c:pt idx="13">
                <c:v>0.0005</c:v>
              </c:pt>
              <c:pt idx="14">
                <c:v>0.0005</c:v>
              </c:pt>
              <c:pt idx="15">
                <c:v>0.001</c:v>
              </c:pt>
              <c:pt idx="16">
                <c:v>0.0005</c:v>
              </c:pt>
              <c:pt idx="17">
                <c:v>0.0005</c:v>
              </c:pt>
              <c:pt idx="18">
                <c:v>0.0005</c:v>
              </c:pt>
              <c:pt idx="19">
                <c:v>0.0005</c:v>
              </c:pt>
              <c:pt idx="20">
                <c:v>0.0005</c:v>
              </c:pt>
              <c:pt idx="21">
                <c:v>0.001</c:v>
              </c:pt>
              <c:pt idx="22">
                <c:v>0.0005</c:v>
              </c:pt>
              <c:pt idx="23">
                <c:v>0.0005</c:v>
              </c:pt>
              <c:pt idx="24">
                <c:v>0.0005</c:v>
              </c:pt>
              <c:pt idx="25">
                <c:v>0.002</c:v>
              </c:pt>
              <c:pt idx="26">
                <c:v>0.0005</c:v>
              </c:pt>
              <c:pt idx="27">
                <c:v>0.0005</c:v>
              </c:pt>
              <c:pt idx="28">
                <c:v>0.001</c:v>
              </c:pt>
              <c:pt idx="29">
                <c:v>0.0005</c:v>
              </c:pt>
              <c:pt idx="30">
                <c:v>0.0005</c:v>
              </c:pt>
              <c:pt idx="31">
                <c:v>0.001</c:v>
              </c:pt>
              <c:pt idx="32">
                <c:v>0.0005</c:v>
              </c:pt>
              <c:pt idx="33">
                <c:v>0.0005</c:v>
              </c:pt>
              <c:pt idx="34">
                <c:v>0.0005</c:v>
              </c:pt>
              <c:pt idx="35">
                <c:v>0.002</c:v>
              </c:pt>
              <c:pt idx="36">
                <c:v>0.0005</c:v>
              </c:pt>
              <c:pt idx="37">
                <c:v>0.0005</c:v>
              </c:pt>
              <c:pt idx="38">
                <c:v>0.002</c:v>
              </c:pt>
              <c:pt idx="39">
                <c:v>0.0005</c:v>
              </c:pt>
              <c:pt idx="40">
                <c:v>0.0005</c:v>
              </c:pt>
              <c:pt idx="41">
                <c:v>0.002</c:v>
              </c:pt>
              <c:pt idx="42">
                <c:v>0.001</c:v>
              </c:pt>
              <c:pt idx="43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60069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6.png"/>
  <Relationship Id="rId3" Type="http://schemas.openxmlformats.org/officeDocument/2006/relationships/chart" Target="../charts/chart27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9.png"/>
  <Relationship Id="rId3" Type="http://schemas.openxmlformats.org/officeDocument/2006/relationships/chart" Target="../charts/chart30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32.png"/>
  <Relationship Id="rId3" Type="http://schemas.openxmlformats.org/officeDocument/2006/relationships/chart" Target="../charts/chart33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35.png"/>
  <Relationship Id="rId3" Type="http://schemas.openxmlformats.org/officeDocument/2006/relationships/chart" Target="../charts/chart36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.png"/>
  <Relationship Id="rId3" Type="http://schemas.openxmlformats.org/officeDocument/2006/relationships/chart" Target="../charts/chart3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5.png"/>
  <Relationship Id="rId3" Type="http://schemas.openxmlformats.org/officeDocument/2006/relationships/chart" Target="../charts/chart6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8.png"/>
  <Relationship Id="rId3" Type="http://schemas.openxmlformats.org/officeDocument/2006/relationships/chart" Target="../charts/chart9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11.png"/>
  <Relationship Id="rId3" Type="http://schemas.openxmlformats.org/officeDocument/2006/relationships/chart" Target="../charts/chart12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14.png"/>
  <Relationship Id="rId3" Type="http://schemas.openxmlformats.org/officeDocument/2006/relationships/chart" Target="../charts/chart15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17.png"/>
  <Relationship Id="rId3" Type="http://schemas.openxmlformats.org/officeDocument/2006/relationships/chart" Target="../charts/chart18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0.png"/>
  <Relationship Id="rId3" Type="http://schemas.openxmlformats.org/officeDocument/2006/relationships/chart" Target="../charts/chart2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3.png"/>
  <Relationship Id="rId3" Type="http://schemas.openxmlformats.org/officeDocument/2006/relationships/chart" Target="../charts/chart2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5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6-01-18 Hasta: 02-04-18 STD: BG4 Elementos: CuS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5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pct_SCA2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6-01-18 Hasta: 02-04-18 STD: BG4 Elementos: CuS_pct_SCA2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5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CN_pct_CYN6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6-01-18 Hasta: 02-04-18 STD: BG4 Elementos: CuCN_pct_CYN6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5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Fe_pct_FES7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6-01-18 Hasta: 02-04-18 STD: BG4 Elementos: CuFe_pct_FES7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11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24-01-18 Hasta: 08-04-18 STD: BF42 Elementos: CuT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11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pct_2A15t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24-01-18 Hasta: 08-04-18 STD: BF42 Elementos: CuT_pct_2A15t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11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24-01-18 Hasta: 08-04-18 STD: BF42 Elementos: CuS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11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pct_SCA2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24-01-18 Hasta: 08-04-18 STD: BF42 Elementos: CuS_pct_SCA2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11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CN_pct_CYN6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24-01-18 Hasta: 08-04-18 STD: BF42 Elementos: CuCN_pct_CYN6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11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Fe_pct_FES7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24-01-18 Hasta: 08-04-18 STD: BF42 Elementos: CuFe_pct_FES7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5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6-01-18 Hasta: 02-04-18 STD: BG4 Elementos: CuT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5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pct_2A15t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6-01-18 Hasta: 02-04-18 STD: BG4 Elementos: CuT_pct_2A15t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">
              <a:schemeClr val="phClr">
                <a:tint val="50"/>
                <a:satMod val="300"/>
              </a:schemeClr>
            </a:gs>
            <a:gs pos="35">
              <a:schemeClr val="phClr">
                <a:tint val="37"/>
                <a:satMod val="300"/>
              </a:schemeClr>
            </a:gs>
            <a:gs pos="100">
              <a:schemeClr val="phClr">
                <a:tint val="15"/>
                <a:satMod val="35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"/>
                <a:satMod val="130"/>
              </a:schemeClr>
            </a:gs>
            <a:gs pos="80">
              <a:schemeClr val="phClr">
                <a:shade val="93"/>
                <a:satMod val="130"/>
              </a:schemeClr>
            </a:gs>
            <a:gs pos="100">
              <a:schemeClr val="phClr">
                <a:shade val="94"/>
                <a:satMod val="135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"/>
              <a:satMod val="105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"/>
                <a:satMod val="350"/>
              </a:schemeClr>
            </a:gs>
            <a:gs pos="40">
              <a:schemeClr val="phClr">
                <a:tint val="45"/>
                <a:shade val="99"/>
                <a:satMod val="350"/>
              </a:schemeClr>
            </a:gs>
            <a:gs pos="100">
              <a:schemeClr val="phClr">
                <a:shade val="20"/>
                <a:satMod val="255"/>
              </a:schemeClr>
            </a:gs>
          </a:gsLst>
          <a:path path="circle">
            <a:fillToRect b="180" l="50" r="50" t="-80"/>
          </a:path>
        </a:gradFill>
        <a:gradFill rotWithShape="1">
          <a:gsLst>
            <a:gs pos="0">
              <a:schemeClr val="phClr">
                <a:tint val="80"/>
                <a:satMod val="300"/>
              </a:schemeClr>
            </a:gs>
            <a:gs pos="100">
              <a:schemeClr val="phClr">
                <a:shade val="30"/>
                <a:satMod val="200"/>
              </a:schemeClr>
            </a:gs>
          </a:gsLst>
          <a:path path="circle">
            <a:fillToRect b="50" l="50" r="50" t="5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</dc:creator>
  <cp:lastModifiedBy>Unknown Creator</cp:lastModifiedBy>
  <dcterms:created xsi:type="dcterms:W3CDTF">2020-04-15T22:45:13Z</dcterms:created>
  <dcterms:modified xsi:type="dcterms:W3CDTF">2020-04-15T22:45:13Z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