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7472720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ine_graph1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hppowerpoint_logo2.gif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4391025" cy="2952750"/>
          <a:chOff x="95250" y="95250"/>
          <a:chExt cx="4391025" cy="2952750"/>
        </a:xfrm>
      </p:grpSpPr>
      <p:pic>
        <p:nvPicPr>
          <p:cNvPr id="1" name="imageLeft" descr="image of the lef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4295775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18221325" cy="4572000"/>
          <a:chOff x="95250" y="95250"/>
          <a:chExt cx="18221325" cy="4572000"/>
        </a:xfrm>
      </p:grpSpPr>
      <p:pic>
        <p:nvPicPr>
          <p:cNvPr id="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18126075" cy="2857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Lorem Ipsum is simply dummy text of the printing and typesetting industry.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47">
  <a:themeElements>
    <a:clrScheme name="Theme4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7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Austem@geoBytes</dc:creator>
  <cp:lastModifiedBy>Sketch Team</cp:lastModifiedBy>
  <dcterms:created xsi:type="dcterms:W3CDTF">2020-04-01T03:15:31Z</dcterms:created>
  <dcterms:modified xsi:type="dcterms:W3CDTF">2020-04-01T03:15:31Z</dcterms:modified>
  <dc:title>Prueba de Presentacion</dc:title>
  <dc:description>Generacion automatica de ppts con imagenes</dc:description>
  <dc:subject>Prueba de Presentacion</dc:subject>
  <cp:keywords>office 2007 openxml libreoffice odt php</cp:keywords>
  <cp:category>Sample 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