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478129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ine_graph1.jpg"/>
  <Relationship Id="rId3" Type="http://schemas.openxmlformats.org/officeDocument/2006/relationships/image" Target="../media/environmental_data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714500"/>
          <a:ext cx="9039225" cy="4762500"/>
          <a:chOff x="95250" y="1714500"/>
          <a:chExt cx="9039225" cy="4762500"/>
        </a:xfrm>
      </p:grpSpPr>
      <p:pic>
        <p:nvPicPr>
          <p:cNvPr id="1" name="imageLeft" descr="image of the le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905000"/>
            <a:ext cx="4295775" cy="2857500"/>
          </a:xfrm>
          <a:prstGeom prst="rect">
            <a:avLst/>
          </a:prstGeom>
        </p:spPr>
      </p:pic>
      <p:pic>
        <p:nvPicPr>
          <p:cNvPr id="2" name="imageRight" descr="image of the r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905000"/>
            <a:ext cx="4276725" cy="2857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Lorem Ipsum is simply dummy text of the printing and typesetting industry. Lorem Ipsum has been the industrys standard dummy text ever since the 1500s, when an unknown printer took a galley of type and scrambled it to make a type specimen book. 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Austem</dc:creator>
  <cp:lastModifiedBy>Sketch Team</cp:lastModifiedBy>
  <dcterms:created xsi:type="dcterms:W3CDTF">2020-04-01T18:17:05Z</dcterms:created>
  <dcterms:modified xsi:type="dcterms:W3CDTF">2020-04-01T18:17:05Z</dcterms:modified>
  <dc:title>Prueba de Presentacion</dc:title>
  <dc:description>Generacion automatica de ppts con imagenes</dc:description>
  <dc:subject>Prueba de Presentacion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