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7470730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1.gif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2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18221325" cy="4572000"/>
          <a:chOff x="95250" y="95250"/>
          <a:chExt cx="18221325" cy="45720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18126075" cy="2857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Lorem Ipsum is simply dummy text of the printing and typesetting industry. Lorem Ipsum has been the industrys standard dummy text ever since the 1500s, when an unknown printer took a galley of type and scrambled it to make a type specimen book. 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18221325" cy="4572000"/>
          <a:chOff x="95250" y="95250"/>
          <a:chExt cx="18221325" cy="4572000"/>
        </a:xfrm>
      </p:grpSpPr>
      <p:pic>
        <p:nvPicPr>
          <p:cNvPr id="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18126075" cy="2857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Lorem Ipsum is simply dummy text of the printing and typesetting industry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Theme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Austem@geoBytes</dc:creator>
  <cp:lastModifiedBy>Sketch Team</cp:lastModifiedBy>
  <dcterms:created xsi:type="dcterms:W3CDTF">2020-03-31T21:43:55Z</dcterms:created>
  <dcterms:modified xsi:type="dcterms:W3CDTF">2020-03-31T21:43:55Z</dcterms:modified>
  <dc:title>Prueba de Presentacion</dc:title>
  <dc:description>Generacion automatica de ppts con imagenes</dc:description>
  <dc:subject>Prueba de Presentacion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