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6.xml" ContentType="application/vnd.openxmlformats-officedocument.drawingml.chart+xml"/>
  <Override PartName="/ppt/charts/chart9.xml" ContentType="application/vnd.openxmlformats-officedocument.drawingml.chart+xml"/>
  <Override PartName="/ppt/charts/chart12.xml" ContentType="application/vnd.openxmlformats-officedocument.drawingml.chart+xml"/>
  <Override PartName="/ppt/charts/chart15.xml" ContentType="application/vnd.openxmlformats-officedocument.drawingml.chart+xml"/>
  <Override PartName="/ppt/charts/chart18.xml" ContentType="application/vnd.openxmlformats-officedocument.drawingml.chart+xml"/>
  <Override PartName="/ppt/charts/chart21.xml" ContentType="application/vnd.openxmlformats-officedocument.drawingml.chart+xml"/>
  <Override PartName="/ppt/charts/chart24.xml" ContentType="application/vnd.openxmlformats-officedocument.drawingml.chart+xml"/>
  <Override PartName="/ppt/charts/chart27.xml" ContentType="application/vnd.openxmlformats-officedocument.drawingml.chart+xml"/>
  <Override PartName="/ppt/charts/chart30.xml" ContentType="application/vnd.openxmlformats-officedocument.drawingml.chart+xml"/>
  <Override PartName="/ppt/charts/chart33.xml" ContentType="application/vnd.openxmlformats-officedocument.drawingml.chart+xml"/>
  <Override PartName="/ppt/charts/chart36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CuS_pct_SCA2pAA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237"/>
              <c:pt idx="0">
                <c:v>19-01</c:v>
              </c:pt>
              <c:pt idx="1">
                <c:v>22-01</c:v>
              </c:pt>
              <c:pt idx="2">
                <c:v>23-01</c:v>
              </c:pt>
              <c:pt idx="3">
                <c:v>24-01</c:v>
              </c:pt>
              <c:pt idx="4">
                <c:v>26-01</c:v>
              </c:pt>
              <c:pt idx="5">
                <c:v>29-01</c:v>
              </c:pt>
              <c:pt idx="6">
                <c:v>30-01</c:v>
              </c:pt>
              <c:pt idx="7">
                <c:v>01-02</c:v>
              </c:pt>
              <c:pt idx="8">
                <c:v>02-02</c:v>
              </c:pt>
              <c:pt idx="9">
                <c:v>07-02</c:v>
              </c:pt>
              <c:pt idx="10">
                <c:v>08-02</c:v>
              </c:pt>
              <c:pt idx="11">
                <c:v>09-02</c:v>
              </c:pt>
              <c:pt idx="12">
                <c:v>10-02</c:v>
              </c:pt>
              <c:pt idx="13">
                <c:v>13-02</c:v>
              </c:pt>
              <c:pt idx="14">
                <c:v>14-02</c:v>
              </c:pt>
              <c:pt idx="15">
                <c:v>16-02</c:v>
              </c:pt>
              <c:pt idx="16">
                <c:v>17-02</c:v>
              </c:pt>
              <c:pt idx="17">
                <c:v>18-02</c:v>
              </c:pt>
              <c:pt idx="18">
                <c:v>19-02</c:v>
              </c:pt>
              <c:pt idx="19">
                <c:v>20-02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26-02</c:v>
              </c:pt>
              <c:pt idx="24">
                <c:v>01-03</c:v>
              </c:pt>
              <c:pt idx="25">
                <c:v>04-03</c:v>
              </c:pt>
              <c:pt idx="26">
                <c:v>05-03</c:v>
              </c:pt>
              <c:pt idx="27">
                <c:v>06-03</c:v>
              </c:pt>
              <c:pt idx="28">
                <c:v>08-03</c:v>
              </c:pt>
              <c:pt idx="29">
                <c:v>11-03</c:v>
              </c:pt>
              <c:pt idx="30">
                <c:v>13-03</c:v>
              </c:pt>
              <c:pt idx="31">
                <c:v>14-03</c:v>
              </c:pt>
              <c:pt idx="32">
                <c:v>15-03</c:v>
              </c:pt>
              <c:pt idx="33">
                <c:v>16-03</c:v>
              </c:pt>
              <c:pt idx="34">
                <c:v>19-03</c:v>
              </c:pt>
              <c:pt idx="35">
                <c:v>20-03</c:v>
              </c:pt>
              <c:pt idx="36">
                <c:v>21-03</c:v>
              </c:pt>
              <c:pt idx="37">
                <c:v>22-03</c:v>
              </c:pt>
              <c:pt idx="38">
                <c:v>23-03</c:v>
              </c:pt>
              <c:pt idx="39">
                <c:v>24-03</c:v>
              </c:pt>
              <c:pt idx="40">
                <c:v>25-03</c:v>
              </c:pt>
              <c:pt idx="41">
                <c:v>26-03</c:v>
              </c:pt>
              <c:pt idx="42">
                <c:v>28-03</c:v>
              </c:pt>
              <c:pt idx="43">
                <c:v>30-03</c:v>
              </c:pt>
              <c:pt idx="44">
                <c:v>31-03</c:v>
              </c:pt>
              <c:pt idx="45">
                <c:v>01-04</c:v>
              </c:pt>
              <c:pt idx="46">
                <c:v>02-04</c:v>
              </c:pt>
              <c:pt idx="47">
                <c:v>04-04</c:v>
              </c:pt>
              <c:pt idx="48">
                <c:v>08-04</c:v>
              </c:pt>
              <c:pt idx="49">
                <c:v>09-04</c:v>
              </c:pt>
              <c:pt idx="50">
                <c:v>10-04</c:v>
              </c:pt>
              <c:pt idx="51">
                <c:v>12-04</c:v>
              </c:pt>
              <c:pt idx="52">
                <c:v>14-04</c:v>
              </c:pt>
              <c:pt idx="53">
                <c:v>15-04</c:v>
              </c:pt>
              <c:pt idx="54">
                <c:v>16-04</c:v>
              </c:pt>
              <c:pt idx="55">
                <c:v>17-04</c:v>
              </c:pt>
              <c:pt idx="56">
                <c:v>18-04</c:v>
              </c:pt>
              <c:pt idx="57">
                <c:v>20-04</c:v>
              </c:pt>
              <c:pt idx="58">
                <c:v>21-04</c:v>
              </c:pt>
              <c:pt idx="59">
                <c:v>22-04</c:v>
              </c:pt>
              <c:pt idx="60">
                <c:v>24-04</c:v>
              </c:pt>
              <c:pt idx="61">
                <c:v>25-04</c:v>
              </c:pt>
              <c:pt idx="62">
                <c:v>26-04</c:v>
              </c:pt>
              <c:pt idx="63">
                <c:v>28-04</c:v>
              </c:pt>
              <c:pt idx="64">
                <c:v>01-05</c:v>
              </c:pt>
              <c:pt idx="65">
                <c:v>02-05</c:v>
              </c:pt>
              <c:pt idx="66">
                <c:v>03-05</c:v>
              </c:pt>
              <c:pt idx="67">
                <c:v>04-05</c:v>
              </c:pt>
              <c:pt idx="68">
                <c:v>09-05</c:v>
              </c:pt>
              <c:pt idx="69">
                <c:v>10-05</c:v>
              </c:pt>
              <c:pt idx="70">
                <c:v>11-05</c:v>
              </c:pt>
              <c:pt idx="71">
                <c:v>12-05</c:v>
              </c:pt>
              <c:pt idx="72">
                <c:v>14-05</c:v>
              </c:pt>
              <c:pt idx="73">
                <c:v>16-05</c:v>
              </c:pt>
              <c:pt idx="74">
                <c:v>17-05</c:v>
              </c:pt>
              <c:pt idx="75">
                <c:v>19-05</c:v>
              </c:pt>
              <c:pt idx="76">
                <c:v>20-05</c:v>
              </c:pt>
              <c:pt idx="77">
                <c:v>22-05</c:v>
              </c:pt>
              <c:pt idx="78">
                <c:v>24-05</c:v>
              </c:pt>
              <c:pt idx="79">
                <c:v>25-05</c:v>
              </c:pt>
              <c:pt idx="80">
                <c:v>26-05</c:v>
              </c:pt>
              <c:pt idx="81">
                <c:v>27-05</c:v>
              </c:pt>
              <c:pt idx="82">
                <c:v>30-05</c:v>
              </c:pt>
              <c:pt idx="83">
                <c:v>31-05</c:v>
              </c:pt>
              <c:pt idx="84">
                <c:v>01-06</c:v>
              </c:pt>
              <c:pt idx="85">
                <c:v>03-06</c:v>
              </c:pt>
              <c:pt idx="86">
                <c:v>04-06</c:v>
              </c:pt>
              <c:pt idx="87">
                <c:v>05-06</c:v>
              </c:pt>
              <c:pt idx="88">
                <c:v>10-06</c:v>
              </c:pt>
              <c:pt idx="89">
                <c:v>16-06</c:v>
              </c:pt>
              <c:pt idx="90">
                <c:v>17-06</c:v>
              </c:pt>
              <c:pt idx="91">
                <c:v>18-06</c:v>
              </c:pt>
              <c:pt idx="92">
                <c:v>19-06</c:v>
              </c:pt>
              <c:pt idx="93">
                <c:v>20-06</c:v>
              </c:pt>
              <c:pt idx="94">
                <c:v>23-06</c:v>
              </c:pt>
              <c:pt idx="95">
                <c:v>25-06</c:v>
              </c:pt>
              <c:pt idx="96">
                <c:v>26-06</c:v>
              </c:pt>
              <c:pt idx="97">
                <c:v>04-07</c:v>
              </c:pt>
              <c:pt idx="98">
                <c:v>09-07</c:v>
              </c:pt>
              <c:pt idx="99">
                <c:v>10-07</c:v>
              </c:pt>
              <c:pt idx="100">
                <c:v>11-07</c:v>
              </c:pt>
              <c:pt idx="101">
                <c:v>12-07</c:v>
              </c:pt>
              <c:pt idx="102">
                <c:v>13-07</c:v>
              </c:pt>
              <c:pt idx="103">
                <c:v>16-07</c:v>
              </c:pt>
              <c:pt idx="104">
                <c:v>23-07</c:v>
              </c:pt>
              <c:pt idx="105">
                <c:v>25-07</c:v>
              </c:pt>
              <c:pt idx="106">
                <c:v>30-07</c:v>
              </c:pt>
              <c:pt idx="107">
                <c:v>01-08</c:v>
              </c:pt>
              <c:pt idx="108">
                <c:v>02-08</c:v>
              </c:pt>
              <c:pt idx="109">
                <c:v>23-08</c:v>
              </c:pt>
              <c:pt idx="110">
                <c:v>24-08</c:v>
              </c:pt>
              <c:pt idx="111">
                <c:v>25-08</c:v>
              </c:pt>
              <c:pt idx="112">
                <c:v>26-08</c:v>
              </c:pt>
              <c:pt idx="113">
                <c:v>27-08</c:v>
              </c:pt>
              <c:pt idx="114">
                <c:v>29-08</c:v>
              </c:pt>
              <c:pt idx="115">
                <c:v>31-08</c:v>
              </c:pt>
              <c:pt idx="116">
                <c:v>01-09</c:v>
              </c:pt>
              <c:pt idx="117">
                <c:v>05-09</c:v>
              </c:pt>
              <c:pt idx="118">
                <c:v>12-09</c:v>
              </c:pt>
              <c:pt idx="119">
                <c:v>13-09</c:v>
              </c:pt>
              <c:pt idx="120">
                <c:v>14-09</c:v>
              </c:pt>
              <c:pt idx="121">
                <c:v>15-09</c:v>
              </c:pt>
              <c:pt idx="122">
                <c:v>16-09</c:v>
              </c:pt>
              <c:pt idx="123">
                <c:v>17-09</c:v>
              </c:pt>
              <c:pt idx="124">
                <c:v>19-09</c:v>
              </c:pt>
              <c:pt idx="125">
                <c:v>20-09</c:v>
              </c:pt>
              <c:pt idx="126">
                <c:v>21-09</c:v>
              </c:pt>
              <c:pt idx="127">
                <c:v>23-09</c:v>
              </c:pt>
              <c:pt idx="128">
                <c:v>24-09</c:v>
              </c:pt>
              <c:pt idx="129">
                <c:v>25-09</c:v>
              </c:pt>
              <c:pt idx="130">
                <c:v>26-09</c:v>
              </c:pt>
              <c:pt idx="131">
                <c:v>28-09</c:v>
              </c:pt>
              <c:pt idx="132">
                <c:v>29-09</c:v>
              </c:pt>
              <c:pt idx="133">
                <c:v>01-10</c:v>
              </c:pt>
              <c:pt idx="134">
                <c:v>02-10</c:v>
              </c:pt>
              <c:pt idx="135">
                <c:v>03-10</c:v>
              </c:pt>
              <c:pt idx="136">
                <c:v>04-10</c:v>
              </c:pt>
              <c:pt idx="137">
                <c:v>06-10</c:v>
              </c:pt>
              <c:pt idx="138">
                <c:v>08-10</c:v>
              </c:pt>
              <c:pt idx="139">
                <c:v>09-10</c:v>
              </c:pt>
              <c:pt idx="140">
                <c:v>10-10</c:v>
              </c:pt>
              <c:pt idx="141">
                <c:v>12-10</c:v>
              </c:pt>
              <c:pt idx="142">
                <c:v>16-10</c:v>
              </c:pt>
              <c:pt idx="143">
                <c:v>17-10</c:v>
              </c:pt>
              <c:pt idx="144">
                <c:v>18-10</c:v>
              </c:pt>
              <c:pt idx="145">
                <c:v>19-10</c:v>
              </c:pt>
              <c:pt idx="146">
                <c:v>20-10</c:v>
              </c:pt>
              <c:pt idx="147">
                <c:v>24-10</c:v>
              </c:pt>
              <c:pt idx="148">
                <c:v>25-10</c:v>
              </c:pt>
              <c:pt idx="149">
                <c:v>27-10</c:v>
              </c:pt>
              <c:pt idx="150">
                <c:v>28-10</c:v>
              </c:pt>
              <c:pt idx="151">
                <c:v>30-10</c:v>
              </c:pt>
              <c:pt idx="152">
                <c:v>31-10</c:v>
              </c:pt>
              <c:pt idx="153">
                <c:v>05-11</c:v>
              </c:pt>
              <c:pt idx="154">
                <c:v>08-11</c:v>
              </c:pt>
              <c:pt idx="155">
                <c:v>10-11</c:v>
              </c:pt>
              <c:pt idx="156">
                <c:v>11-11</c:v>
              </c:pt>
              <c:pt idx="157">
                <c:v>13-11</c:v>
              </c:pt>
              <c:pt idx="158">
                <c:v>14-11</c:v>
              </c:pt>
              <c:pt idx="159">
                <c:v>17-11</c:v>
              </c:pt>
              <c:pt idx="160">
                <c:v>18-11</c:v>
              </c:pt>
              <c:pt idx="161">
                <c:v>19-11</c:v>
              </c:pt>
              <c:pt idx="162">
                <c:v>20-11</c:v>
              </c:pt>
              <c:pt idx="163">
                <c:v>22-11</c:v>
              </c:pt>
              <c:pt idx="164">
                <c:v>23-11</c:v>
              </c:pt>
              <c:pt idx="165">
                <c:v>27-11</c:v>
              </c:pt>
              <c:pt idx="166">
                <c:v>30-11</c:v>
              </c:pt>
              <c:pt idx="167">
                <c:v>02-12</c:v>
              </c:pt>
              <c:pt idx="168">
                <c:v>07-12</c:v>
              </c:pt>
              <c:pt idx="169">
                <c:v>08-12</c:v>
              </c:pt>
              <c:pt idx="170">
                <c:v>10-12</c:v>
              </c:pt>
              <c:pt idx="171">
                <c:v>11-12</c:v>
              </c:pt>
              <c:pt idx="172">
                <c:v>12-12</c:v>
              </c:pt>
              <c:pt idx="173">
                <c:v>13-12</c:v>
              </c:pt>
              <c:pt idx="174">
                <c:v>14-12</c:v>
              </c:pt>
              <c:pt idx="175">
                <c:v>15-12</c:v>
              </c:pt>
              <c:pt idx="176">
                <c:v>16-12</c:v>
              </c:pt>
              <c:pt idx="177">
                <c:v>17-12</c:v>
              </c:pt>
              <c:pt idx="178">
                <c:v>19-12</c:v>
              </c:pt>
              <c:pt idx="179">
                <c:v>20-12</c:v>
              </c:pt>
              <c:pt idx="180">
                <c:v>22-12</c:v>
              </c:pt>
              <c:pt idx="181">
                <c:v>23-12</c:v>
              </c:pt>
              <c:pt idx="182">
                <c:v>26-12</c:v>
              </c:pt>
              <c:pt idx="183">
                <c:v>27-12</c:v>
              </c:pt>
              <c:pt idx="184">
                <c:v>28-12</c:v>
              </c:pt>
              <c:pt idx="185">
                <c:v>29-12</c:v>
              </c:pt>
              <c:pt idx="186">
                <c:v>30-12</c:v>
              </c:pt>
              <c:pt idx="187">
                <c:v>02-01</c:v>
              </c:pt>
              <c:pt idx="188">
                <c:v>03-01</c:v>
              </c:pt>
              <c:pt idx="189">
                <c:v>04-01</c:v>
              </c:pt>
              <c:pt idx="190">
                <c:v>05-01</c:v>
              </c:pt>
              <c:pt idx="191">
                <c:v>06-01</c:v>
              </c:pt>
              <c:pt idx="192">
                <c:v>07-01</c:v>
              </c:pt>
              <c:pt idx="193">
                <c:v>08-01</c:v>
              </c:pt>
              <c:pt idx="194">
                <c:v>09-01</c:v>
              </c:pt>
              <c:pt idx="195">
                <c:v>10-01</c:v>
              </c:pt>
              <c:pt idx="196">
                <c:v>11-01</c:v>
              </c:pt>
              <c:pt idx="197">
                <c:v>12-01</c:v>
              </c:pt>
              <c:pt idx="198">
                <c:v>13-01</c:v>
              </c:pt>
              <c:pt idx="199">
                <c:v>14-01</c:v>
              </c:pt>
              <c:pt idx="200">
                <c:v>15-01</c:v>
              </c:pt>
              <c:pt idx="201">
                <c:v>16-01</c:v>
              </c:pt>
              <c:pt idx="202">
                <c:v>17-01</c:v>
              </c:pt>
              <c:pt idx="203">
                <c:v>18-01</c:v>
              </c:pt>
              <c:pt idx="204">
                <c:v>21-01</c:v>
              </c:pt>
              <c:pt idx="205">
                <c:v>25-01</c:v>
              </c:pt>
              <c:pt idx="206">
                <c:v>27-01</c:v>
              </c:pt>
              <c:pt idx="207">
                <c:v>28-01</c:v>
              </c:pt>
              <c:pt idx="208">
                <c:v>31-01</c:v>
              </c:pt>
              <c:pt idx="209">
                <c:v>03-02</c:v>
              </c:pt>
              <c:pt idx="210">
                <c:v>04-02</c:v>
              </c:pt>
              <c:pt idx="211">
                <c:v>05-02</c:v>
              </c:pt>
              <c:pt idx="212">
                <c:v>06-02</c:v>
              </c:pt>
              <c:pt idx="213">
                <c:v>11-02</c:v>
              </c:pt>
              <c:pt idx="214">
                <c:v>12-02</c:v>
              </c:pt>
              <c:pt idx="215">
                <c:v>15-02</c:v>
              </c:pt>
              <c:pt idx="216">
                <c:v>21-02</c:v>
              </c:pt>
              <c:pt idx="217">
                <c:v>25-02</c:v>
              </c:pt>
              <c:pt idx="218">
                <c:v>27-02</c:v>
              </c:pt>
              <c:pt idx="219">
                <c:v>28-02</c:v>
              </c:pt>
              <c:pt idx="220">
                <c:v>02-03</c:v>
              </c:pt>
              <c:pt idx="221">
                <c:v>03-03</c:v>
              </c:pt>
              <c:pt idx="222">
                <c:v>09-03</c:v>
              </c:pt>
              <c:pt idx="223">
                <c:v>10-03</c:v>
              </c:pt>
              <c:pt idx="224">
                <c:v>17-03</c:v>
              </c:pt>
              <c:pt idx="225">
                <c:v>27-03</c:v>
              </c:pt>
              <c:pt idx="226">
                <c:v>29-03</c:v>
              </c:pt>
              <c:pt idx="227">
                <c:v>03-04</c:v>
              </c:pt>
              <c:pt idx="228">
                <c:v>06-04</c:v>
              </c:pt>
              <c:pt idx="229">
                <c:v>11-04</c:v>
              </c:pt>
              <c:pt idx="230">
                <c:v>13-04</c:v>
              </c:pt>
              <c:pt idx="231">
                <c:v>19-04</c:v>
              </c:pt>
              <c:pt idx="232">
                <c:v>29-04</c:v>
              </c:pt>
              <c:pt idx="233">
                <c:v>15-05</c:v>
              </c:pt>
              <c:pt idx="234">
                <c:v>18-05</c:v>
              </c:pt>
              <c:pt idx="235">
                <c:v>21-05</c:v>
              </c:pt>
              <c:pt idx="236">
                <c:v>23-05</c:v>
              </c:pt>
            </c:strLit>
          </c:cat>
          <c:val>
            <c:numLit>
              <c:ptCount val="237"/>
              <c:pt idx="0">
                <c:v>0.0015</c:v>
              </c:pt>
              <c:pt idx="1">
                <c:v>0.0035</c:v>
              </c:pt>
              <c:pt idx="2">
                <c:v>0.018</c:v>
              </c:pt>
              <c:pt idx="3">
                <c:v>0.012</c:v>
              </c:pt>
              <c:pt idx="4">
                <c:v>0.006</c:v>
              </c:pt>
              <c:pt idx="5">
                <c:v>0.0005</c:v>
              </c:pt>
              <c:pt idx="6">
                <c:v>0.0005</c:v>
              </c:pt>
              <c:pt idx="7">
                <c:v>0.0015</c:v>
              </c:pt>
              <c:pt idx="8">
                <c:v>0.002</c:v>
              </c:pt>
              <c:pt idx="9">
                <c:v>0.0005</c:v>
              </c:pt>
              <c:pt idx="10">
                <c:v>0.008</c:v>
              </c:pt>
              <c:pt idx="11">
                <c:v>0.0035</c:v>
              </c:pt>
              <c:pt idx="12">
                <c:v>0.0025</c:v>
              </c:pt>
              <c:pt idx="13">
                <c:v>0.006</c:v>
              </c:pt>
              <c:pt idx="14">
                <c:v>0.013</c:v>
              </c:pt>
              <c:pt idx="15">
                <c:v>0.0055</c:v>
              </c:pt>
              <c:pt idx="16">
                <c:v>0.005</c:v>
              </c:pt>
              <c:pt idx="17">
                <c:v>0.0085</c:v>
              </c:pt>
              <c:pt idx="18">
                <c:v>0.0035</c:v>
              </c:pt>
              <c:pt idx="19">
                <c:v>0.029</c:v>
              </c:pt>
              <c:pt idx="20">
                <c:v>0.0055</c:v>
              </c:pt>
              <c:pt idx="21">
                <c:v>0.007</c:v>
              </c:pt>
              <c:pt idx="22">
                <c:v>0.003</c:v>
              </c:pt>
              <c:pt idx="23">
                <c:v>0.001</c:v>
              </c:pt>
              <c:pt idx="24">
                <c:v>0.0015</c:v>
              </c:pt>
              <c:pt idx="25">
                <c:v>0.005</c:v>
              </c:pt>
              <c:pt idx="26">
                <c:v>0.0005</c:v>
              </c:pt>
              <c:pt idx="27">
                <c:v>0.0065</c:v>
              </c:pt>
              <c:pt idx="28">
                <c:v>0.0225</c:v>
              </c:pt>
              <c:pt idx="29">
                <c:v>0.0055</c:v>
              </c:pt>
              <c:pt idx="30">
                <c:v>0.004</c:v>
              </c:pt>
              <c:pt idx="31">
                <c:v>0.0115</c:v>
              </c:pt>
              <c:pt idx="32">
                <c:v>0.002</c:v>
              </c:pt>
              <c:pt idx="33">
                <c:v>0.0025</c:v>
              </c:pt>
              <c:pt idx="34">
                <c:v>0.0065</c:v>
              </c:pt>
              <c:pt idx="35">
                <c:v>0.002</c:v>
              </c:pt>
              <c:pt idx="36">
                <c:v>0.0005</c:v>
              </c:pt>
              <c:pt idx="37">
                <c:v>0.0055</c:v>
              </c:pt>
              <c:pt idx="38">
                <c:v>0.011</c:v>
              </c:pt>
              <c:pt idx="39">
                <c:v>0.002</c:v>
              </c:pt>
              <c:pt idx="40">
                <c:v>0.007</c:v>
              </c:pt>
              <c:pt idx="41">
                <c:v>0.0045</c:v>
              </c:pt>
              <c:pt idx="42">
                <c:v>0.007</c:v>
              </c:pt>
              <c:pt idx="43">
                <c:v>0.006</c:v>
              </c:pt>
              <c:pt idx="44">
                <c:v>0.0085</c:v>
              </c:pt>
              <c:pt idx="45">
                <c:v>0.0005</c:v>
              </c:pt>
              <c:pt idx="46">
                <c:v>0.006</c:v>
              </c:pt>
              <c:pt idx="47">
                <c:v>0.0035</c:v>
              </c:pt>
              <c:pt idx="48">
                <c:v>0.0005</c:v>
              </c:pt>
              <c:pt idx="49">
                <c:v>0.0015</c:v>
              </c:pt>
              <c:pt idx="50">
                <c:v>0.007</c:v>
              </c:pt>
              <c:pt idx="51">
                <c:v>0.001</c:v>
              </c:pt>
              <c:pt idx="52">
                <c:v>0.001</c:v>
              </c:pt>
              <c:pt idx="53">
                <c:v>0.0025</c:v>
              </c:pt>
              <c:pt idx="54">
                <c:v>0.0005</c:v>
              </c:pt>
              <c:pt idx="55">
                <c:v>0.003</c:v>
              </c:pt>
              <c:pt idx="56">
                <c:v>0.003</c:v>
              </c:pt>
              <c:pt idx="57">
                <c:v>0.0035</c:v>
              </c:pt>
              <c:pt idx="58">
                <c:v>0.001</c:v>
              </c:pt>
              <c:pt idx="59">
                <c:v>0.003</c:v>
              </c:pt>
              <c:pt idx="60">
                <c:v>0.0045</c:v>
              </c:pt>
              <c:pt idx="61">
                <c:v>0.005</c:v>
              </c:pt>
              <c:pt idx="62">
                <c:v>0.008</c:v>
              </c:pt>
              <c:pt idx="63">
                <c:v>0.002</c:v>
              </c:pt>
              <c:pt idx="64">
                <c:v>0.001</c:v>
              </c:pt>
              <c:pt idx="65">
                <c:v>0.001</c:v>
              </c:pt>
              <c:pt idx="66">
                <c:v>0.002</c:v>
              </c:pt>
              <c:pt idx="67">
                <c:v>0.003</c:v>
              </c:pt>
              <c:pt idx="68">
                <c:v>0.0005</c:v>
              </c:pt>
              <c:pt idx="69">
                <c:v>0.001</c:v>
              </c:pt>
              <c:pt idx="70">
                <c:v>0.0025</c:v>
              </c:pt>
              <c:pt idx="71">
                <c:v>0.0005</c:v>
              </c:pt>
              <c:pt idx="72">
                <c:v>0.0005</c:v>
              </c:pt>
              <c:pt idx="73">
                <c:v>0.0015</c:v>
              </c:pt>
              <c:pt idx="74">
                <c:v>0.008</c:v>
              </c:pt>
              <c:pt idx="75">
                <c:v>0.002</c:v>
              </c:pt>
              <c:pt idx="76">
                <c:v>0.0015</c:v>
              </c:pt>
              <c:pt idx="77">
                <c:v>0.004</c:v>
              </c:pt>
              <c:pt idx="78">
                <c:v>0.008</c:v>
              </c:pt>
              <c:pt idx="79">
                <c:v>0.014</c:v>
              </c:pt>
              <c:pt idx="80">
                <c:v>0.004</c:v>
              </c:pt>
              <c:pt idx="81">
                <c:v>0.0005</c:v>
              </c:pt>
              <c:pt idx="82">
                <c:v>0.01</c:v>
              </c:pt>
              <c:pt idx="83">
                <c:v>0.0025</c:v>
              </c:pt>
              <c:pt idx="84">
                <c:v>0.01</c:v>
              </c:pt>
              <c:pt idx="85">
                <c:v>0.005</c:v>
              </c:pt>
              <c:pt idx="86">
                <c:v>0.006</c:v>
              </c:pt>
              <c:pt idx="87">
                <c:v>0.005</c:v>
              </c:pt>
              <c:pt idx="88">
                <c:v>0.015</c:v>
              </c:pt>
              <c:pt idx="89">
                <c:v>0.0005</c:v>
              </c:pt>
              <c:pt idx="90">
                <c:v>0.0015</c:v>
              </c:pt>
              <c:pt idx="91">
                <c:v>0.007</c:v>
              </c:pt>
              <c:pt idx="92">
                <c:v>0.003</c:v>
              </c:pt>
              <c:pt idx="93">
                <c:v>0.0005</c:v>
              </c:pt>
              <c:pt idx="94">
                <c:v>0.001</c:v>
              </c:pt>
              <c:pt idx="95">
                <c:v>0.001</c:v>
              </c:pt>
              <c:pt idx="96">
                <c:v>0.0005</c:v>
              </c:pt>
              <c:pt idx="97">
                <c:v>0.0005</c:v>
              </c:pt>
              <c:pt idx="98">
                <c:v>0.0005</c:v>
              </c:pt>
              <c:pt idx="99">
                <c:v>0.005</c:v>
              </c:pt>
              <c:pt idx="100">
                <c:v>0.0015</c:v>
              </c:pt>
              <c:pt idx="101">
                <c:v>0.0025</c:v>
              </c:pt>
              <c:pt idx="102">
                <c:v>0.0025</c:v>
              </c:pt>
              <c:pt idx="103">
                <c:v>0.0005</c:v>
              </c:pt>
              <c:pt idx="104">
                <c:v>0.0005</c:v>
              </c:pt>
              <c:pt idx="105">
                <c:v>0.004</c:v>
              </c:pt>
              <c:pt idx="106">
                <c:v>0.0015</c:v>
              </c:pt>
              <c:pt idx="107">
                <c:v>0.0035</c:v>
              </c:pt>
              <c:pt idx="108">
                <c:v>0.001</c:v>
              </c:pt>
              <c:pt idx="109">
                <c:v>0.0025</c:v>
              </c:pt>
              <c:pt idx="110">
                <c:v>0.0035</c:v>
              </c:pt>
              <c:pt idx="111">
                <c:v>0.005</c:v>
              </c:pt>
              <c:pt idx="112">
                <c:v>0.0005</c:v>
              </c:pt>
              <c:pt idx="113">
                <c:v>0.002</c:v>
              </c:pt>
              <c:pt idx="114">
                <c:v>0.0035</c:v>
              </c:pt>
              <c:pt idx="115">
                <c:v>0.0005</c:v>
              </c:pt>
              <c:pt idx="116">
                <c:v>0.0025</c:v>
              </c:pt>
              <c:pt idx="117">
                <c:v>0.0005</c:v>
              </c:pt>
              <c:pt idx="118">
                <c:v>0.0005</c:v>
              </c:pt>
              <c:pt idx="119">
                <c:v>0.001</c:v>
              </c:pt>
              <c:pt idx="120">
                <c:v>0.0025</c:v>
              </c:pt>
              <c:pt idx="121">
                <c:v>0.001</c:v>
              </c:pt>
              <c:pt idx="122">
                <c:v>0.001</c:v>
              </c:pt>
              <c:pt idx="123">
                <c:v>0.0035</c:v>
              </c:pt>
              <c:pt idx="124">
                <c:v>0.0035</c:v>
              </c:pt>
              <c:pt idx="125">
                <c:v>0.001</c:v>
              </c:pt>
              <c:pt idx="126">
                <c:v>0.0015</c:v>
              </c:pt>
              <c:pt idx="127">
                <c:v>0.0015</c:v>
              </c:pt>
              <c:pt idx="128">
                <c:v>0.003</c:v>
              </c:pt>
              <c:pt idx="129">
                <c:v>0.001</c:v>
              </c:pt>
              <c:pt idx="130">
                <c:v>0.0015</c:v>
              </c:pt>
              <c:pt idx="131">
                <c:v>0.002</c:v>
              </c:pt>
              <c:pt idx="132">
                <c:v>0.0015</c:v>
              </c:pt>
              <c:pt idx="133">
                <c:v>0.0055</c:v>
              </c:pt>
              <c:pt idx="134">
                <c:v>0.002</c:v>
              </c:pt>
              <c:pt idx="135">
                <c:v>0.0065</c:v>
              </c:pt>
              <c:pt idx="136">
                <c:v>0.001</c:v>
              </c:pt>
              <c:pt idx="137">
                <c:v>0.0015</c:v>
              </c:pt>
              <c:pt idx="138">
                <c:v>0.004</c:v>
              </c:pt>
              <c:pt idx="139">
                <c:v>0.002</c:v>
              </c:pt>
              <c:pt idx="140">
                <c:v>0.001</c:v>
              </c:pt>
              <c:pt idx="141">
                <c:v>0.0005</c:v>
              </c:pt>
              <c:pt idx="142">
                <c:v>0.002</c:v>
              </c:pt>
              <c:pt idx="143">
                <c:v>0.0035</c:v>
              </c:pt>
              <c:pt idx="144">
                <c:v>0.0005</c:v>
              </c:pt>
              <c:pt idx="145">
                <c:v>0.0015</c:v>
              </c:pt>
              <c:pt idx="146">
                <c:v>0.0015</c:v>
              </c:pt>
              <c:pt idx="147">
                <c:v>0.0025</c:v>
              </c:pt>
              <c:pt idx="148">
                <c:v>0.002</c:v>
              </c:pt>
              <c:pt idx="149">
                <c:v>0.003</c:v>
              </c:pt>
              <c:pt idx="150">
                <c:v>0.0015</c:v>
              </c:pt>
              <c:pt idx="151">
                <c:v>0.0015</c:v>
              </c:pt>
              <c:pt idx="152">
                <c:v>0.002</c:v>
              </c:pt>
              <c:pt idx="153">
                <c:v>0.001</c:v>
              </c:pt>
              <c:pt idx="154">
                <c:v>0.001</c:v>
              </c:pt>
              <c:pt idx="155">
                <c:v>0.0015</c:v>
              </c:pt>
              <c:pt idx="156">
                <c:v>0.0005</c:v>
              </c:pt>
              <c:pt idx="157">
                <c:v>0.002</c:v>
              </c:pt>
              <c:pt idx="158">
                <c:v>0.0015</c:v>
              </c:pt>
              <c:pt idx="159">
                <c:v>0.0015</c:v>
              </c:pt>
              <c:pt idx="160">
                <c:v>0.015</c:v>
              </c:pt>
              <c:pt idx="161">
                <c:v>0.008</c:v>
              </c:pt>
              <c:pt idx="162">
                <c:v>0.007</c:v>
              </c:pt>
              <c:pt idx="163">
                <c:v>0.001</c:v>
              </c:pt>
              <c:pt idx="164">
                <c:v>0.0025</c:v>
              </c:pt>
              <c:pt idx="165">
                <c:v>0.0075</c:v>
              </c:pt>
              <c:pt idx="166">
                <c:v>0.01</c:v>
              </c:pt>
              <c:pt idx="167">
                <c:v>0.002</c:v>
              </c:pt>
              <c:pt idx="168">
                <c:v>0.0025</c:v>
              </c:pt>
              <c:pt idx="169">
                <c:v>0.0015</c:v>
              </c:pt>
              <c:pt idx="170">
                <c:v>0.0005</c:v>
              </c:pt>
              <c:pt idx="171">
                <c:v>0.001</c:v>
              </c:pt>
              <c:pt idx="172">
                <c:v>0.004</c:v>
              </c:pt>
              <c:pt idx="173">
                <c:v>0.001</c:v>
              </c:pt>
              <c:pt idx="174">
                <c:v>0.0115</c:v>
              </c:pt>
              <c:pt idx="175">
                <c:v>0.003</c:v>
              </c:pt>
              <c:pt idx="176">
                <c:v>0.0015</c:v>
              </c:pt>
              <c:pt idx="177">
                <c:v>0.002</c:v>
              </c:pt>
              <c:pt idx="178">
                <c:v>0.001</c:v>
              </c:pt>
              <c:pt idx="179">
                <c:v>0.0025</c:v>
              </c:pt>
              <c:pt idx="180">
                <c:v>0.0005</c:v>
              </c:pt>
              <c:pt idx="181">
                <c:v>0.016</c:v>
              </c:pt>
              <c:pt idx="182">
                <c:v>0.0055</c:v>
              </c:pt>
              <c:pt idx="183">
                <c:v>0.0015</c:v>
              </c:pt>
              <c:pt idx="184">
                <c:v>0.0015</c:v>
              </c:pt>
              <c:pt idx="185">
                <c:v>0.003</c:v>
              </c:pt>
              <c:pt idx="186">
                <c:v>0.0005</c:v>
              </c:pt>
              <c:pt idx="187">
                <c:v>0.0085</c:v>
              </c:pt>
              <c:pt idx="188">
                <c:v>0.0025</c:v>
              </c:pt>
              <c:pt idx="189">
                <c:v>0.008</c:v>
              </c:pt>
              <c:pt idx="190">
                <c:v>0.006</c:v>
              </c:pt>
              <c:pt idx="191">
                <c:v>0.0105</c:v>
              </c:pt>
              <c:pt idx="192">
                <c:v>0.0005</c:v>
              </c:pt>
              <c:pt idx="193">
                <c:v>0.001</c:v>
              </c:pt>
              <c:pt idx="194">
                <c:v>0.003</c:v>
              </c:pt>
              <c:pt idx="195">
                <c:v>0.0065</c:v>
              </c:pt>
              <c:pt idx="196">
                <c:v>0.0005</c:v>
              </c:pt>
              <c:pt idx="197">
                <c:v>0.1325</c:v>
              </c:pt>
              <c:pt idx="198">
                <c:v>0.002</c:v>
              </c:pt>
              <c:pt idx="199">
                <c:v>0.0025</c:v>
              </c:pt>
              <c:pt idx="200">
                <c:v>0.0015</c:v>
              </c:pt>
              <c:pt idx="201">
                <c:v>0.001</c:v>
              </c:pt>
              <c:pt idx="202">
                <c:v>0.003</c:v>
              </c:pt>
              <c:pt idx="203">
                <c:v>0.0005</c:v>
              </c:pt>
              <c:pt idx="204">
                <c:v>0.002</c:v>
              </c:pt>
              <c:pt idx="205">
                <c:v>0.008</c:v>
              </c:pt>
              <c:pt idx="206">
                <c:v>0.0125</c:v>
              </c:pt>
              <c:pt idx="207">
                <c:v>0.0005</c:v>
              </c:pt>
              <c:pt idx="208">
                <c:v>0.0005</c:v>
              </c:pt>
              <c:pt idx="209">
                <c:v>0.002</c:v>
              </c:pt>
              <c:pt idx="210">
                <c:v>0.003</c:v>
              </c:pt>
              <c:pt idx="211">
                <c:v>0.004</c:v>
              </c:pt>
              <c:pt idx="212">
                <c:v>0.0015</c:v>
              </c:pt>
              <c:pt idx="213">
                <c:v>0.01</c:v>
              </c:pt>
              <c:pt idx="214">
                <c:v>0.009</c:v>
              </c:pt>
              <c:pt idx="215">
                <c:v>0.0185</c:v>
              </c:pt>
              <c:pt idx="216">
                <c:v>0.007</c:v>
              </c:pt>
              <c:pt idx="217">
                <c:v>0.008</c:v>
              </c:pt>
              <c:pt idx="218">
                <c:v>0.001</c:v>
              </c:pt>
              <c:pt idx="219">
                <c:v>0.0075</c:v>
              </c:pt>
              <c:pt idx="220">
                <c:v>0.003</c:v>
              </c:pt>
              <c:pt idx="221">
                <c:v>0.0015</c:v>
              </c:pt>
              <c:pt idx="222">
                <c:v>0.007</c:v>
              </c:pt>
              <c:pt idx="223">
                <c:v>0.0185</c:v>
              </c:pt>
              <c:pt idx="224">
                <c:v>0.004</c:v>
              </c:pt>
              <c:pt idx="225">
                <c:v>0.021</c:v>
              </c:pt>
              <c:pt idx="226">
                <c:v>0.007</c:v>
              </c:pt>
              <c:pt idx="227">
                <c:v>0.001</c:v>
              </c:pt>
              <c:pt idx="228">
                <c:v>0.024</c:v>
              </c:pt>
              <c:pt idx="229">
                <c:v>0.006</c:v>
              </c:pt>
              <c:pt idx="230">
                <c:v>0.0005</c:v>
              </c:pt>
              <c:pt idx="231">
                <c:v>0.005</c:v>
              </c:pt>
              <c:pt idx="232">
                <c:v>0.018</c:v>
              </c:pt>
              <c:pt idx="233">
                <c:v>0.017</c:v>
              </c:pt>
              <c:pt idx="234">
                <c:v>0.0005</c:v>
              </c:pt>
              <c:pt idx="235">
                <c:v>0.005</c:v>
              </c:pt>
              <c:pt idx="236">
                <c:v>0.005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CuCN_pct_CYN6pAA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240"/>
              <c:pt idx="0">
                <c:v>19-01</c:v>
              </c:pt>
              <c:pt idx="1">
                <c:v>22-01</c:v>
              </c:pt>
              <c:pt idx="2">
                <c:v>23-01</c:v>
              </c:pt>
              <c:pt idx="3">
                <c:v>24-01</c:v>
              </c:pt>
              <c:pt idx="4">
                <c:v>26-01</c:v>
              </c:pt>
              <c:pt idx="5">
                <c:v>29-01</c:v>
              </c:pt>
              <c:pt idx="6">
                <c:v>30-01</c:v>
              </c:pt>
              <c:pt idx="7">
                <c:v>01-02</c:v>
              </c:pt>
              <c:pt idx="8">
                <c:v>02-02</c:v>
              </c:pt>
              <c:pt idx="9">
                <c:v>07-02</c:v>
              </c:pt>
              <c:pt idx="10">
                <c:v>08-02</c:v>
              </c:pt>
              <c:pt idx="11">
                <c:v>09-02</c:v>
              </c:pt>
              <c:pt idx="12">
                <c:v>10-02</c:v>
              </c:pt>
              <c:pt idx="13">
                <c:v>13-02</c:v>
              </c:pt>
              <c:pt idx="14">
                <c:v>14-02</c:v>
              </c:pt>
              <c:pt idx="15">
                <c:v>16-02</c:v>
              </c:pt>
              <c:pt idx="16">
                <c:v>17-02</c:v>
              </c:pt>
              <c:pt idx="17">
                <c:v>18-02</c:v>
              </c:pt>
              <c:pt idx="18">
                <c:v>19-02</c:v>
              </c:pt>
              <c:pt idx="19">
                <c:v>20-02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26-02</c:v>
              </c:pt>
              <c:pt idx="24">
                <c:v>01-03</c:v>
              </c:pt>
              <c:pt idx="25">
                <c:v>02-03</c:v>
              </c:pt>
              <c:pt idx="26">
                <c:v>04-03</c:v>
              </c:pt>
              <c:pt idx="27">
                <c:v>05-03</c:v>
              </c:pt>
              <c:pt idx="28">
                <c:v>06-03</c:v>
              </c:pt>
              <c:pt idx="29">
                <c:v>07-03</c:v>
              </c:pt>
              <c:pt idx="30">
                <c:v>08-03</c:v>
              </c:pt>
              <c:pt idx="31">
                <c:v>11-03</c:v>
              </c:pt>
              <c:pt idx="32">
                <c:v>13-03</c:v>
              </c:pt>
              <c:pt idx="33">
                <c:v>14-03</c:v>
              </c:pt>
              <c:pt idx="34">
                <c:v>15-03</c:v>
              </c:pt>
              <c:pt idx="35">
                <c:v>16-03</c:v>
              </c:pt>
              <c:pt idx="36">
                <c:v>19-03</c:v>
              </c:pt>
              <c:pt idx="37">
                <c:v>20-03</c:v>
              </c:pt>
              <c:pt idx="38">
                <c:v>21-03</c:v>
              </c:pt>
              <c:pt idx="39">
                <c:v>22-03</c:v>
              </c:pt>
              <c:pt idx="40">
                <c:v>23-03</c:v>
              </c:pt>
              <c:pt idx="41">
                <c:v>24-03</c:v>
              </c:pt>
              <c:pt idx="42">
                <c:v>25-03</c:v>
              </c:pt>
              <c:pt idx="43">
                <c:v>26-03</c:v>
              </c:pt>
              <c:pt idx="44">
                <c:v>28-03</c:v>
              </c:pt>
              <c:pt idx="45">
                <c:v>30-03</c:v>
              </c:pt>
              <c:pt idx="46">
                <c:v>31-03</c:v>
              </c:pt>
              <c:pt idx="47">
                <c:v>01-04</c:v>
              </c:pt>
              <c:pt idx="48">
                <c:v>02-04</c:v>
              </c:pt>
              <c:pt idx="49">
                <c:v>04-04</c:v>
              </c:pt>
              <c:pt idx="50">
                <c:v>07-04</c:v>
              </c:pt>
              <c:pt idx="51">
                <c:v>08-04</c:v>
              </c:pt>
              <c:pt idx="52">
                <c:v>09-04</c:v>
              </c:pt>
              <c:pt idx="53">
                <c:v>10-04</c:v>
              </c:pt>
              <c:pt idx="54">
                <c:v>12-04</c:v>
              </c:pt>
              <c:pt idx="55">
                <c:v>14-04</c:v>
              </c:pt>
              <c:pt idx="56">
                <c:v>15-04</c:v>
              </c:pt>
              <c:pt idx="57">
                <c:v>16-04</c:v>
              </c:pt>
              <c:pt idx="58">
                <c:v>17-04</c:v>
              </c:pt>
              <c:pt idx="59">
                <c:v>18-04</c:v>
              </c:pt>
              <c:pt idx="60">
                <c:v>20-04</c:v>
              </c:pt>
              <c:pt idx="61">
                <c:v>21-04</c:v>
              </c:pt>
              <c:pt idx="62">
                <c:v>22-04</c:v>
              </c:pt>
              <c:pt idx="63">
                <c:v>24-04</c:v>
              </c:pt>
              <c:pt idx="64">
                <c:v>25-04</c:v>
              </c:pt>
              <c:pt idx="65">
                <c:v>26-04</c:v>
              </c:pt>
              <c:pt idx="66">
                <c:v>28-04</c:v>
              </c:pt>
              <c:pt idx="67">
                <c:v>01-05</c:v>
              </c:pt>
              <c:pt idx="68">
                <c:v>02-05</c:v>
              </c:pt>
              <c:pt idx="69">
                <c:v>03-05</c:v>
              </c:pt>
              <c:pt idx="70">
                <c:v>04-05</c:v>
              </c:pt>
              <c:pt idx="71">
                <c:v>09-05</c:v>
              </c:pt>
              <c:pt idx="72">
                <c:v>10-05</c:v>
              </c:pt>
              <c:pt idx="73">
                <c:v>11-05</c:v>
              </c:pt>
              <c:pt idx="74">
                <c:v>12-05</c:v>
              </c:pt>
              <c:pt idx="75">
                <c:v>14-05</c:v>
              </c:pt>
              <c:pt idx="76">
                <c:v>16-05</c:v>
              </c:pt>
              <c:pt idx="77">
                <c:v>17-05</c:v>
              </c:pt>
              <c:pt idx="78">
                <c:v>19-05</c:v>
              </c:pt>
              <c:pt idx="79">
                <c:v>20-05</c:v>
              </c:pt>
              <c:pt idx="80">
                <c:v>22-05</c:v>
              </c:pt>
              <c:pt idx="81">
                <c:v>24-05</c:v>
              </c:pt>
              <c:pt idx="82">
                <c:v>25-05</c:v>
              </c:pt>
              <c:pt idx="83">
                <c:v>26-05</c:v>
              </c:pt>
              <c:pt idx="84">
                <c:v>27-05</c:v>
              </c:pt>
              <c:pt idx="85">
                <c:v>30-05</c:v>
              </c:pt>
              <c:pt idx="86">
                <c:v>31-05</c:v>
              </c:pt>
              <c:pt idx="87">
                <c:v>01-06</c:v>
              </c:pt>
              <c:pt idx="88">
                <c:v>03-06</c:v>
              </c:pt>
              <c:pt idx="89">
                <c:v>04-06</c:v>
              </c:pt>
              <c:pt idx="90">
                <c:v>05-06</c:v>
              </c:pt>
              <c:pt idx="91">
                <c:v>10-06</c:v>
              </c:pt>
              <c:pt idx="92">
                <c:v>16-06</c:v>
              </c:pt>
              <c:pt idx="93">
                <c:v>17-06</c:v>
              </c:pt>
              <c:pt idx="94">
                <c:v>18-06</c:v>
              </c:pt>
              <c:pt idx="95">
                <c:v>19-06</c:v>
              </c:pt>
              <c:pt idx="96">
                <c:v>20-06</c:v>
              </c:pt>
              <c:pt idx="97">
                <c:v>23-06</c:v>
              </c:pt>
              <c:pt idx="98">
                <c:v>25-06</c:v>
              </c:pt>
              <c:pt idx="99">
                <c:v>26-06</c:v>
              </c:pt>
              <c:pt idx="100">
                <c:v>04-07</c:v>
              </c:pt>
              <c:pt idx="101">
                <c:v>09-07</c:v>
              </c:pt>
              <c:pt idx="102">
                <c:v>10-07</c:v>
              </c:pt>
              <c:pt idx="103">
                <c:v>11-07</c:v>
              </c:pt>
              <c:pt idx="104">
                <c:v>12-07</c:v>
              </c:pt>
              <c:pt idx="105">
                <c:v>13-07</c:v>
              </c:pt>
              <c:pt idx="106">
                <c:v>16-07</c:v>
              </c:pt>
              <c:pt idx="107">
                <c:v>25-07</c:v>
              </c:pt>
              <c:pt idx="108">
                <c:v>30-07</c:v>
              </c:pt>
              <c:pt idx="109">
                <c:v>01-08</c:v>
              </c:pt>
              <c:pt idx="110">
                <c:v>02-08</c:v>
              </c:pt>
              <c:pt idx="111">
                <c:v>23-08</c:v>
              </c:pt>
              <c:pt idx="112">
                <c:v>24-08</c:v>
              </c:pt>
              <c:pt idx="113">
                <c:v>25-08</c:v>
              </c:pt>
              <c:pt idx="114">
                <c:v>26-08</c:v>
              </c:pt>
              <c:pt idx="115">
                <c:v>27-08</c:v>
              </c:pt>
              <c:pt idx="116">
                <c:v>29-08</c:v>
              </c:pt>
              <c:pt idx="117">
                <c:v>31-08</c:v>
              </c:pt>
              <c:pt idx="118">
                <c:v>01-09</c:v>
              </c:pt>
              <c:pt idx="119">
                <c:v>05-09</c:v>
              </c:pt>
              <c:pt idx="120">
                <c:v>06-09</c:v>
              </c:pt>
              <c:pt idx="121">
                <c:v>12-09</c:v>
              </c:pt>
              <c:pt idx="122">
                <c:v>13-09</c:v>
              </c:pt>
              <c:pt idx="123">
                <c:v>14-09</c:v>
              </c:pt>
              <c:pt idx="124">
                <c:v>15-09</c:v>
              </c:pt>
              <c:pt idx="125">
                <c:v>16-09</c:v>
              </c:pt>
              <c:pt idx="126">
                <c:v>17-09</c:v>
              </c:pt>
              <c:pt idx="127">
                <c:v>19-09</c:v>
              </c:pt>
              <c:pt idx="128">
                <c:v>20-09</c:v>
              </c:pt>
              <c:pt idx="129">
                <c:v>21-09</c:v>
              </c:pt>
              <c:pt idx="130">
                <c:v>22-09</c:v>
              </c:pt>
              <c:pt idx="131">
                <c:v>23-09</c:v>
              </c:pt>
              <c:pt idx="132">
                <c:v>25-09</c:v>
              </c:pt>
              <c:pt idx="133">
                <c:v>26-09</c:v>
              </c:pt>
              <c:pt idx="134">
                <c:v>28-09</c:v>
              </c:pt>
              <c:pt idx="135">
                <c:v>29-09</c:v>
              </c:pt>
              <c:pt idx="136">
                <c:v>01-10</c:v>
              </c:pt>
              <c:pt idx="137">
                <c:v>02-10</c:v>
              </c:pt>
              <c:pt idx="138">
                <c:v>03-10</c:v>
              </c:pt>
              <c:pt idx="139">
                <c:v>04-10</c:v>
              </c:pt>
              <c:pt idx="140">
                <c:v>06-10</c:v>
              </c:pt>
              <c:pt idx="141">
                <c:v>08-10</c:v>
              </c:pt>
              <c:pt idx="142">
                <c:v>09-10</c:v>
              </c:pt>
              <c:pt idx="143">
                <c:v>12-10</c:v>
              </c:pt>
              <c:pt idx="144">
                <c:v>16-10</c:v>
              </c:pt>
              <c:pt idx="145">
                <c:v>17-10</c:v>
              </c:pt>
              <c:pt idx="146">
                <c:v>18-10</c:v>
              </c:pt>
              <c:pt idx="147">
                <c:v>19-10</c:v>
              </c:pt>
              <c:pt idx="148">
                <c:v>20-10</c:v>
              </c:pt>
              <c:pt idx="149">
                <c:v>24-10</c:v>
              </c:pt>
              <c:pt idx="150">
                <c:v>25-10</c:v>
              </c:pt>
              <c:pt idx="151">
                <c:v>27-10</c:v>
              </c:pt>
              <c:pt idx="152">
                <c:v>28-10</c:v>
              </c:pt>
              <c:pt idx="153">
                <c:v>30-10</c:v>
              </c:pt>
              <c:pt idx="154">
                <c:v>31-10</c:v>
              </c:pt>
              <c:pt idx="155">
                <c:v>01-11</c:v>
              </c:pt>
              <c:pt idx="156">
                <c:v>05-11</c:v>
              </c:pt>
              <c:pt idx="157">
                <c:v>08-11</c:v>
              </c:pt>
              <c:pt idx="158">
                <c:v>10-11</c:v>
              </c:pt>
              <c:pt idx="159">
                <c:v>11-11</c:v>
              </c:pt>
              <c:pt idx="160">
                <c:v>13-11</c:v>
              </c:pt>
              <c:pt idx="161">
                <c:v>14-11</c:v>
              </c:pt>
              <c:pt idx="162">
                <c:v>17-11</c:v>
              </c:pt>
              <c:pt idx="163">
                <c:v>18-11</c:v>
              </c:pt>
              <c:pt idx="164">
                <c:v>19-11</c:v>
              </c:pt>
              <c:pt idx="165">
                <c:v>20-11</c:v>
              </c:pt>
              <c:pt idx="166">
                <c:v>22-11</c:v>
              </c:pt>
              <c:pt idx="167">
                <c:v>23-11</c:v>
              </c:pt>
              <c:pt idx="168">
                <c:v>27-11</c:v>
              </c:pt>
              <c:pt idx="169">
                <c:v>30-11</c:v>
              </c:pt>
              <c:pt idx="170">
                <c:v>02-12</c:v>
              </c:pt>
              <c:pt idx="171">
                <c:v>07-12</c:v>
              </c:pt>
              <c:pt idx="172">
                <c:v>08-12</c:v>
              </c:pt>
              <c:pt idx="173">
                <c:v>10-12</c:v>
              </c:pt>
              <c:pt idx="174">
                <c:v>11-12</c:v>
              </c:pt>
              <c:pt idx="175">
                <c:v>12-12</c:v>
              </c:pt>
              <c:pt idx="176">
                <c:v>13-12</c:v>
              </c:pt>
              <c:pt idx="177">
                <c:v>14-12</c:v>
              </c:pt>
              <c:pt idx="178">
                <c:v>15-12</c:v>
              </c:pt>
              <c:pt idx="179">
                <c:v>16-12</c:v>
              </c:pt>
              <c:pt idx="180">
                <c:v>17-12</c:v>
              </c:pt>
              <c:pt idx="181">
                <c:v>19-12</c:v>
              </c:pt>
              <c:pt idx="182">
                <c:v>20-12</c:v>
              </c:pt>
              <c:pt idx="183">
                <c:v>22-12</c:v>
              </c:pt>
              <c:pt idx="184">
                <c:v>23-12</c:v>
              </c:pt>
              <c:pt idx="185">
                <c:v>26-12</c:v>
              </c:pt>
              <c:pt idx="186">
                <c:v>27-12</c:v>
              </c:pt>
              <c:pt idx="187">
                <c:v>28-12</c:v>
              </c:pt>
              <c:pt idx="188">
                <c:v>29-12</c:v>
              </c:pt>
              <c:pt idx="189">
                <c:v>30-12</c:v>
              </c:pt>
              <c:pt idx="190">
                <c:v>02-01</c:v>
              </c:pt>
              <c:pt idx="191">
                <c:v>03-01</c:v>
              </c:pt>
              <c:pt idx="192">
                <c:v>04-01</c:v>
              </c:pt>
              <c:pt idx="193">
                <c:v>05-01</c:v>
              </c:pt>
              <c:pt idx="194">
                <c:v>06-01</c:v>
              </c:pt>
              <c:pt idx="195">
                <c:v>07-01</c:v>
              </c:pt>
              <c:pt idx="196">
                <c:v>08-01</c:v>
              </c:pt>
              <c:pt idx="197">
                <c:v>09-01</c:v>
              </c:pt>
              <c:pt idx="198">
                <c:v>10-01</c:v>
              </c:pt>
              <c:pt idx="199">
                <c:v>11-01</c:v>
              </c:pt>
              <c:pt idx="200">
                <c:v>12-01</c:v>
              </c:pt>
              <c:pt idx="201">
                <c:v>13-01</c:v>
              </c:pt>
              <c:pt idx="202">
                <c:v>14-01</c:v>
              </c:pt>
              <c:pt idx="203">
                <c:v>15-01</c:v>
              </c:pt>
              <c:pt idx="204">
                <c:v>16-01</c:v>
              </c:pt>
              <c:pt idx="205">
                <c:v>17-01</c:v>
              </c:pt>
              <c:pt idx="206">
                <c:v>18-01</c:v>
              </c:pt>
              <c:pt idx="207">
                <c:v>21-01</c:v>
              </c:pt>
              <c:pt idx="208">
                <c:v>25-01</c:v>
              </c:pt>
              <c:pt idx="209">
                <c:v>27-01</c:v>
              </c:pt>
              <c:pt idx="210">
                <c:v>28-01</c:v>
              </c:pt>
              <c:pt idx="211">
                <c:v>31-01</c:v>
              </c:pt>
              <c:pt idx="212">
                <c:v>03-02</c:v>
              </c:pt>
              <c:pt idx="213">
                <c:v>04-02</c:v>
              </c:pt>
              <c:pt idx="214">
                <c:v>05-02</c:v>
              </c:pt>
              <c:pt idx="215">
                <c:v>06-02</c:v>
              </c:pt>
              <c:pt idx="216">
                <c:v>11-02</c:v>
              </c:pt>
              <c:pt idx="217">
                <c:v>12-02</c:v>
              </c:pt>
              <c:pt idx="218">
                <c:v>15-02</c:v>
              </c:pt>
              <c:pt idx="219">
                <c:v>21-02</c:v>
              </c:pt>
              <c:pt idx="220">
                <c:v>25-02</c:v>
              </c:pt>
              <c:pt idx="221">
                <c:v>27-02</c:v>
              </c:pt>
              <c:pt idx="222">
                <c:v>28-02</c:v>
              </c:pt>
              <c:pt idx="223">
                <c:v>03-03</c:v>
              </c:pt>
              <c:pt idx="224">
                <c:v>09-03</c:v>
              </c:pt>
              <c:pt idx="225">
                <c:v>10-03</c:v>
              </c:pt>
              <c:pt idx="226">
                <c:v>17-03</c:v>
              </c:pt>
              <c:pt idx="227">
                <c:v>27-03</c:v>
              </c:pt>
              <c:pt idx="228">
                <c:v>29-03</c:v>
              </c:pt>
              <c:pt idx="229">
                <c:v>03-04</c:v>
              </c:pt>
              <c:pt idx="230">
                <c:v>06-04</c:v>
              </c:pt>
              <c:pt idx="231">
                <c:v>11-04</c:v>
              </c:pt>
              <c:pt idx="232">
                <c:v>13-04</c:v>
              </c:pt>
              <c:pt idx="233">
                <c:v>19-04</c:v>
              </c:pt>
              <c:pt idx="234">
                <c:v>27-04</c:v>
              </c:pt>
              <c:pt idx="235">
                <c:v>29-04</c:v>
              </c:pt>
              <c:pt idx="236">
                <c:v>15-05</c:v>
              </c:pt>
              <c:pt idx="237">
                <c:v>18-05</c:v>
              </c:pt>
              <c:pt idx="238">
                <c:v>21-05</c:v>
              </c:pt>
              <c:pt idx="239">
                <c:v>23-05</c:v>
              </c:pt>
            </c:strLit>
          </c:cat>
          <c:val>
            <c:numLit>
              <c:ptCount val="240"/>
              <c:pt idx="0">
                <c:v>0.003</c:v>
              </c:pt>
              <c:pt idx="1">
                <c:v>0.004</c:v>
              </c:pt>
              <c:pt idx="2">
                <c:v>0.021</c:v>
              </c:pt>
              <c:pt idx="3">
                <c:v>0.018</c:v>
              </c:pt>
              <c:pt idx="4">
                <c:v>0.009</c:v>
              </c:pt>
              <c:pt idx="5">
                <c:v>0.0005</c:v>
              </c:pt>
              <c:pt idx="6">
                <c:v>0.0045</c:v>
              </c:pt>
              <c:pt idx="7">
                <c:v>0.0025</c:v>
              </c:pt>
              <c:pt idx="8">
                <c:v>0.004</c:v>
              </c:pt>
              <c:pt idx="9">
                <c:v>0.002</c:v>
              </c:pt>
              <c:pt idx="10">
                <c:v>0.0115</c:v>
              </c:pt>
              <c:pt idx="11">
                <c:v>0.007</c:v>
              </c:pt>
              <c:pt idx="12">
                <c:v>0.007</c:v>
              </c:pt>
              <c:pt idx="13">
                <c:v>0.009</c:v>
              </c:pt>
              <c:pt idx="14">
                <c:v>0.015</c:v>
              </c:pt>
              <c:pt idx="15">
                <c:v>0.006</c:v>
              </c:pt>
              <c:pt idx="16">
                <c:v>0.005</c:v>
              </c:pt>
              <c:pt idx="17">
                <c:v>0.0125</c:v>
              </c:pt>
              <c:pt idx="18">
                <c:v>0.008</c:v>
              </c:pt>
              <c:pt idx="19">
                <c:v>0.03</c:v>
              </c:pt>
              <c:pt idx="20">
                <c:v>0.009</c:v>
              </c:pt>
              <c:pt idx="21">
                <c:v>0.008</c:v>
              </c:pt>
              <c:pt idx="22">
                <c:v>0.004</c:v>
              </c:pt>
              <c:pt idx="23">
                <c:v>0.0035</c:v>
              </c:pt>
              <c:pt idx="24">
                <c:v>0.007</c:v>
              </c:pt>
              <c:pt idx="25">
                <c:v>0.0095</c:v>
              </c:pt>
              <c:pt idx="26">
                <c:v>0.006</c:v>
              </c:pt>
              <c:pt idx="27">
                <c:v>0.001</c:v>
              </c:pt>
              <c:pt idx="28">
                <c:v>0.0015</c:v>
              </c:pt>
              <c:pt idx="29">
                <c:v>0.005</c:v>
              </c:pt>
              <c:pt idx="30">
                <c:v>0.0225</c:v>
              </c:pt>
              <c:pt idx="31">
                <c:v>0.007</c:v>
              </c:pt>
              <c:pt idx="32">
                <c:v>0.006</c:v>
              </c:pt>
              <c:pt idx="33">
                <c:v>0.0125</c:v>
              </c:pt>
              <c:pt idx="34">
                <c:v>0.0015</c:v>
              </c:pt>
              <c:pt idx="35">
                <c:v>0.0105</c:v>
              </c:pt>
              <c:pt idx="36">
                <c:v>0.007</c:v>
              </c:pt>
              <c:pt idx="37">
                <c:v>0.002</c:v>
              </c:pt>
              <c:pt idx="38">
                <c:v>0.001</c:v>
              </c:pt>
              <c:pt idx="39">
                <c:v>0.0305</c:v>
              </c:pt>
              <c:pt idx="40">
                <c:v>0.0115</c:v>
              </c:pt>
              <c:pt idx="41">
                <c:v>0.004</c:v>
              </c:pt>
              <c:pt idx="42">
                <c:v>0.009</c:v>
              </c:pt>
              <c:pt idx="43">
                <c:v>0.0035</c:v>
              </c:pt>
              <c:pt idx="44">
                <c:v>0.009</c:v>
              </c:pt>
              <c:pt idx="45">
                <c:v>0.0065</c:v>
              </c:pt>
              <c:pt idx="46">
                <c:v>0.011</c:v>
              </c:pt>
              <c:pt idx="47">
                <c:v>0.0005</c:v>
              </c:pt>
              <c:pt idx="48">
                <c:v>0.0075</c:v>
              </c:pt>
              <c:pt idx="49">
                <c:v>0.0125</c:v>
              </c:pt>
              <c:pt idx="50">
                <c:v>0.005</c:v>
              </c:pt>
              <c:pt idx="51">
                <c:v>0.0025</c:v>
              </c:pt>
              <c:pt idx="52">
                <c:v>0.0015</c:v>
              </c:pt>
              <c:pt idx="53">
                <c:v>0.007</c:v>
              </c:pt>
              <c:pt idx="54">
                <c:v>0.002</c:v>
              </c:pt>
              <c:pt idx="55">
                <c:v>0.0015</c:v>
              </c:pt>
              <c:pt idx="56">
                <c:v>0.0025</c:v>
              </c:pt>
              <c:pt idx="57">
                <c:v>0.002</c:v>
              </c:pt>
              <c:pt idx="58">
                <c:v>0.0005</c:v>
              </c:pt>
              <c:pt idx="59">
                <c:v>0.002</c:v>
              </c:pt>
              <c:pt idx="60">
                <c:v>0.006</c:v>
              </c:pt>
              <c:pt idx="61">
                <c:v>0.0015</c:v>
              </c:pt>
              <c:pt idx="62">
                <c:v>0.005</c:v>
              </c:pt>
              <c:pt idx="63">
                <c:v>0.003</c:v>
              </c:pt>
              <c:pt idx="64">
                <c:v>0.0095</c:v>
              </c:pt>
              <c:pt idx="65">
                <c:v>0.009</c:v>
              </c:pt>
              <c:pt idx="66">
                <c:v>0.0085</c:v>
              </c:pt>
              <c:pt idx="67">
                <c:v>0.001</c:v>
              </c:pt>
              <c:pt idx="68">
                <c:v>0.003</c:v>
              </c:pt>
              <c:pt idx="69">
                <c:v>0.004</c:v>
              </c:pt>
              <c:pt idx="70">
                <c:v>0.005</c:v>
              </c:pt>
              <c:pt idx="71">
                <c:v>0.0005</c:v>
              </c:pt>
              <c:pt idx="72">
                <c:v>0.0045</c:v>
              </c:pt>
              <c:pt idx="73">
                <c:v>0.006</c:v>
              </c:pt>
              <c:pt idx="74">
                <c:v>0.002</c:v>
              </c:pt>
              <c:pt idx="75">
                <c:v>0.001</c:v>
              </c:pt>
              <c:pt idx="76">
                <c:v>0.006</c:v>
              </c:pt>
              <c:pt idx="77">
                <c:v>0.0125</c:v>
              </c:pt>
              <c:pt idx="78">
                <c:v>0.0045</c:v>
              </c:pt>
              <c:pt idx="79">
                <c:v>0.003</c:v>
              </c:pt>
              <c:pt idx="80">
                <c:v>0.004</c:v>
              </c:pt>
              <c:pt idx="81">
                <c:v>0.0095</c:v>
              </c:pt>
              <c:pt idx="82">
                <c:v>0.018</c:v>
              </c:pt>
              <c:pt idx="83">
                <c:v>0.008</c:v>
              </c:pt>
              <c:pt idx="84">
                <c:v>0.0005</c:v>
              </c:pt>
              <c:pt idx="85">
                <c:v>0.01</c:v>
              </c:pt>
              <c:pt idx="86">
                <c:v>0.0015</c:v>
              </c:pt>
              <c:pt idx="87">
                <c:v>0.01</c:v>
              </c:pt>
              <c:pt idx="88">
                <c:v>0.005</c:v>
              </c:pt>
              <c:pt idx="89">
                <c:v>0.0065</c:v>
              </c:pt>
              <c:pt idx="90">
                <c:v>0.005</c:v>
              </c:pt>
              <c:pt idx="91">
                <c:v>0.015</c:v>
              </c:pt>
              <c:pt idx="92">
                <c:v>0.001</c:v>
              </c:pt>
              <c:pt idx="93">
                <c:v>0.0035</c:v>
              </c:pt>
              <c:pt idx="94">
                <c:v>0.011</c:v>
              </c:pt>
              <c:pt idx="95">
                <c:v>0.007</c:v>
              </c:pt>
              <c:pt idx="96">
                <c:v>0.0005</c:v>
              </c:pt>
              <c:pt idx="97">
                <c:v>0.002</c:v>
              </c:pt>
              <c:pt idx="98">
                <c:v>0.003</c:v>
              </c:pt>
              <c:pt idx="99">
                <c:v>0.0005</c:v>
              </c:pt>
              <c:pt idx="100">
                <c:v>0.001</c:v>
              </c:pt>
              <c:pt idx="101">
                <c:v>0.0005</c:v>
              </c:pt>
              <c:pt idx="102">
                <c:v>0.006</c:v>
              </c:pt>
              <c:pt idx="103">
                <c:v>0.003</c:v>
              </c:pt>
              <c:pt idx="104">
                <c:v>0.01</c:v>
              </c:pt>
              <c:pt idx="105">
                <c:v>0.004</c:v>
              </c:pt>
              <c:pt idx="106">
                <c:v>0.001</c:v>
              </c:pt>
              <c:pt idx="107">
                <c:v>0.0015</c:v>
              </c:pt>
              <c:pt idx="108">
                <c:v>0.0035</c:v>
              </c:pt>
              <c:pt idx="109">
                <c:v>0.0065</c:v>
              </c:pt>
              <c:pt idx="110">
                <c:v>0.001</c:v>
              </c:pt>
              <c:pt idx="111">
                <c:v>0.007</c:v>
              </c:pt>
              <c:pt idx="112">
                <c:v>0.0115</c:v>
              </c:pt>
              <c:pt idx="113">
                <c:v>0.006</c:v>
              </c:pt>
              <c:pt idx="114">
                <c:v>0.001</c:v>
              </c:pt>
              <c:pt idx="115">
                <c:v>0.002</c:v>
              </c:pt>
              <c:pt idx="116">
                <c:v>0.002</c:v>
              </c:pt>
              <c:pt idx="117">
                <c:v>0.002</c:v>
              </c:pt>
              <c:pt idx="118">
                <c:v>0.007</c:v>
              </c:pt>
              <c:pt idx="119">
                <c:v>0.001</c:v>
              </c:pt>
              <c:pt idx="120">
                <c:v>0.002</c:v>
              </c:pt>
              <c:pt idx="121">
                <c:v>0.002</c:v>
              </c:pt>
              <c:pt idx="122">
                <c:v>0.0005</c:v>
              </c:pt>
              <c:pt idx="123">
                <c:v>0.0015</c:v>
              </c:pt>
              <c:pt idx="124">
                <c:v>0.0025</c:v>
              </c:pt>
              <c:pt idx="125">
                <c:v>0.001</c:v>
              </c:pt>
              <c:pt idx="126">
                <c:v>0.004</c:v>
              </c:pt>
              <c:pt idx="127">
                <c:v>0.0025</c:v>
              </c:pt>
              <c:pt idx="128">
                <c:v>0.001</c:v>
              </c:pt>
              <c:pt idx="129">
                <c:v>0.0015</c:v>
              </c:pt>
              <c:pt idx="130">
                <c:v>0.0005</c:v>
              </c:pt>
              <c:pt idx="131">
                <c:v>0.001</c:v>
              </c:pt>
              <c:pt idx="132">
                <c:v>0.0025</c:v>
              </c:pt>
              <c:pt idx="133">
                <c:v>0.0015</c:v>
              </c:pt>
              <c:pt idx="134">
                <c:v>0.002</c:v>
              </c:pt>
              <c:pt idx="135">
                <c:v>0.0025</c:v>
              </c:pt>
              <c:pt idx="136">
                <c:v>0.0055</c:v>
              </c:pt>
              <c:pt idx="137">
                <c:v>0.0015</c:v>
              </c:pt>
              <c:pt idx="138">
                <c:v>0.008</c:v>
              </c:pt>
              <c:pt idx="139">
                <c:v>0.001</c:v>
              </c:pt>
              <c:pt idx="140">
                <c:v>0.0015</c:v>
              </c:pt>
              <c:pt idx="141">
                <c:v>0.0005</c:v>
              </c:pt>
              <c:pt idx="142">
                <c:v>0.0005</c:v>
              </c:pt>
              <c:pt idx="143">
                <c:v>0.001</c:v>
              </c:pt>
              <c:pt idx="144">
                <c:v>0.0035</c:v>
              </c:pt>
              <c:pt idx="145">
                <c:v>0.006</c:v>
              </c:pt>
              <c:pt idx="146">
                <c:v>0.003</c:v>
              </c:pt>
              <c:pt idx="147">
                <c:v>0.0035</c:v>
              </c:pt>
              <c:pt idx="148">
                <c:v>0.0025</c:v>
              </c:pt>
              <c:pt idx="149">
                <c:v>0.003</c:v>
              </c:pt>
              <c:pt idx="150">
                <c:v>0.0005</c:v>
              </c:pt>
              <c:pt idx="151">
                <c:v>0.002</c:v>
              </c:pt>
              <c:pt idx="152">
                <c:v>0.0015</c:v>
              </c:pt>
              <c:pt idx="153">
                <c:v>0.0015</c:v>
              </c:pt>
              <c:pt idx="154">
                <c:v>0.0035</c:v>
              </c:pt>
              <c:pt idx="155">
                <c:v>0.0005</c:v>
              </c:pt>
              <c:pt idx="156">
                <c:v>0.001</c:v>
              </c:pt>
              <c:pt idx="157">
                <c:v>0.0005</c:v>
              </c:pt>
              <c:pt idx="158">
                <c:v>0.003</c:v>
              </c:pt>
              <c:pt idx="159">
                <c:v>0.005</c:v>
              </c:pt>
              <c:pt idx="160">
                <c:v>0.001</c:v>
              </c:pt>
              <c:pt idx="161">
                <c:v>0.0035</c:v>
              </c:pt>
              <c:pt idx="162">
                <c:v>0.002</c:v>
              </c:pt>
              <c:pt idx="163">
                <c:v>0.015</c:v>
              </c:pt>
              <c:pt idx="164">
                <c:v>0.013</c:v>
              </c:pt>
              <c:pt idx="165">
                <c:v>0.006</c:v>
              </c:pt>
              <c:pt idx="166">
                <c:v>0.001</c:v>
              </c:pt>
              <c:pt idx="167">
                <c:v>0.003</c:v>
              </c:pt>
              <c:pt idx="168">
                <c:v>0.0065</c:v>
              </c:pt>
              <c:pt idx="169">
                <c:v>0.01</c:v>
              </c:pt>
              <c:pt idx="170">
                <c:v>0.0025</c:v>
              </c:pt>
              <c:pt idx="171">
                <c:v>0.0045</c:v>
              </c:pt>
              <c:pt idx="172">
                <c:v>0.003</c:v>
              </c:pt>
              <c:pt idx="173">
                <c:v>0.001</c:v>
              </c:pt>
              <c:pt idx="174">
                <c:v>0.001</c:v>
              </c:pt>
              <c:pt idx="175">
                <c:v>0.002</c:v>
              </c:pt>
              <c:pt idx="176">
                <c:v>0.0005</c:v>
              </c:pt>
              <c:pt idx="177">
                <c:v>0.015</c:v>
              </c:pt>
              <c:pt idx="178">
                <c:v>0.003</c:v>
              </c:pt>
              <c:pt idx="179">
                <c:v>0.0045</c:v>
              </c:pt>
              <c:pt idx="180">
                <c:v>0.003</c:v>
              </c:pt>
              <c:pt idx="181">
                <c:v>0.002</c:v>
              </c:pt>
              <c:pt idx="182">
                <c:v>0.0015</c:v>
              </c:pt>
              <c:pt idx="183">
                <c:v>0.003</c:v>
              </c:pt>
              <c:pt idx="184">
                <c:v>0.016</c:v>
              </c:pt>
              <c:pt idx="185">
                <c:v>0.0075</c:v>
              </c:pt>
              <c:pt idx="186">
                <c:v>0.004</c:v>
              </c:pt>
              <c:pt idx="187">
                <c:v>0.004</c:v>
              </c:pt>
              <c:pt idx="188">
                <c:v>0.004</c:v>
              </c:pt>
              <c:pt idx="189">
                <c:v>0.002</c:v>
              </c:pt>
              <c:pt idx="190">
                <c:v>0.0155</c:v>
              </c:pt>
              <c:pt idx="191">
                <c:v>0.0025</c:v>
              </c:pt>
              <c:pt idx="192">
                <c:v>0.009</c:v>
              </c:pt>
              <c:pt idx="193">
                <c:v>0.007</c:v>
              </c:pt>
              <c:pt idx="194">
                <c:v>0.011</c:v>
              </c:pt>
              <c:pt idx="195">
                <c:v>0.0005</c:v>
              </c:pt>
              <c:pt idx="196">
                <c:v>0.001</c:v>
              </c:pt>
              <c:pt idx="197">
                <c:v>0.0075</c:v>
              </c:pt>
              <c:pt idx="198">
                <c:v>0.0055</c:v>
              </c:pt>
              <c:pt idx="199">
                <c:v>0.001</c:v>
              </c:pt>
              <c:pt idx="200">
                <c:v>0.2315</c:v>
              </c:pt>
              <c:pt idx="201">
                <c:v>0.002</c:v>
              </c:pt>
              <c:pt idx="202">
                <c:v>0.0025</c:v>
              </c:pt>
              <c:pt idx="203">
                <c:v>0.007</c:v>
              </c:pt>
              <c:pt idx="204">
                <c:v>0.0045</c:v>
              </c:pt>
              <c:pt idx="205">
                <c:v>0.004</c:v>
              </c:pt>
              <c:pt idx="206">
                <c:v>0.0005</c:v>
              </c:pt>
              <c:pt idx="207">
                <c:v>0.0005</c:v>
              </c:pt>
              <c:pt idx="208">
                <c:v>0.0125</c:v>
              </c:pt>
              <c:pt idx="209">
                <c:v>0.0125</c:v>
              </c:pt>
              <c:pt idx="210">
                <c:v>0.0005</c:v>
              </c:pt>
              <c:pt idx="211">
                <c:v>0.0005</c:v>
              </c:pt>
              <c:pt idx="212">
                <c:v>0.0025</c:v>
              </c:pt>
              <c:pt idx="213">
                <c:v>0.0045</c:v>
              </c:pt>
              <c:pt idx="214">
                <c:v>0.0035</c:v>
              </c:pt>
              <c:pt idx="215">
                <c:v>0.0015</c:v>
              </c:pt>
              <c:pt idx="216">
                <c:v>0.01</c:v>
              </c:pt>
              <c:pt idx="217">
                <c:v>0.0085</c:v>
              </c:pt>
              <c:pt idx="218">
                <c:v>0.0205</c:v>
              </c:pt>
              <c:pt idx="219">
                <c:v>0.0065</c:v>
              </c:pt>
              <c:pt idx="220">
                <c:v>0.0085</c:v>
              </c:pt>
              <c:pt idx="221">
                <c:v>0.0025</c:v>
              </c:pt>
              <c:pt idx="222">
                <c:v>0.0095</c:v>
              </c:pt>
              <c:pt idx="223">
                <c:v>0.0065</c:v>
              </c:pt>
              <c:pt idx="224">
                <c:v>0.0135</c:v>
              </c:pt>
              <c:pt idx="225">
                <c:v>0.018</c:v>
              </c:pt>
              <c:pt idx="226">
                <c:v>0.004</c:v>
              </c:pt>
              <c:pt idx="227">
                <c:v>0.0275</c:v>
              </c:pt>
              <c:pt idx="228">
                <c:v>0.018</c:v>
              </c:pt>
              <c:pt idx="229">
                <c:v>0.002</c:v>
              </c:pt>
              <c:pt idx="230">
                <c:v>0.0245</c:v>
              </c:pt>
              <c:pt idx="231">
                <c:v>0.009</c:v>
              </c:pt>
              <c:pt idx="232">
                <c:v>0.0005</c:v>
              </c:pt>
              <c:pt idx="233">
                <c:v>0.005</c:v>
              </c:pt>
              <c:pt idx="234">
                <c:v>0.006</c:v>
              </c:pt>
              <c:pt idx="235">
                <c:v>0.0195</c:v>
              </c:pt>
              <c:pt idx="236">
                <c:v>0.015</c:v>
              </c:pt>
              <c:pt idx="237">
                <c:v>0.0055</c:v>
              </c:pt>
              <c:pt idx="238">
                <c:v>0.005</c:v>
              </c:pt>
              <c:pt idx="239">
                <c:v>0.005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CuFe_pct_FES7pAA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237"/>
              <c:pt idx="0">
                <c:v>19-01</c:v>
              </c:pt>
              <c:pt idx="1">
                <c:v>22-01</c:v>
              </c:pt>
              <c:pt idx="2">
                <c:v>23-01</c:v>
              </c:pt>
              <c:pt idx="3">
                <c:v>24-01</c:v>
              </c:pt>
              <c:pt idx="4">
                <c:v>26-01</c:v>
              </c:pt>
              <c:pt idx="5">
                <c:v>29-01</c:v>
              </c:pt>
              <c:pt idx="6">
                <c:v>30-01</c:v>
              </c:pt>
              <c:pt idx="7">
                <c:v>01-02</c:v>
              </c:pt>
              <c:pt idx="8">
                <c:v>02-02</c:v>
              </c:pt>
              <c:pt idx="9">
                <c:v>07-02</c:v>
              </c:pt>
              <c:pt idx="10">
                <c:v>08-02</c:v>
              </c:pt>
              <c:pt idx="11">
                <c:v>09-02</c:v>
              </c:pt>
              <c:pt idx="12">
                <c:v>10-02</c:v>
              </c:pt>
              <c:pt idx="13">
                <c:v>13-02</c:v>
              </c:pt>
              <c:pt idx="14">
                <c:v>14-02</c:v>
              </c:pt>
              <c:pt idx="15">
                <c:v>16-02</c:v>
              </c:pt>
              <c:pt idx="16">
                <c:v>17-02</c:v>
              </c:pt>
              <c:pt idx="17">
                <c:v>18-02</c:v>
              </c:pt>
              <c:pt idx="18">
                <c:v>19-02</c:v>
              </c:pt>
              <c:pt idx="19">
                <c:v>20-02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26-02</c:v>
              </c:pt>
              <c:pt idx="24">
                <c:v>01-03</c:v>
              </c:pt>
              <c:pt idx="25">
                <c:v>04-03</c:v>
              </c:pt>
              <c:pt idx="26">
                <c:v>05-03</c:v>
              </c:pt>
              <c:pt idx="27">
                <c:v>06-03</c:v>
              </c:pt>
              <c:pt idx="28">
                <c:v>08-03</c:v>
              </c:pt>
              <c:pt idx="29">
                <c:v>11-03</c:v>
              </c:pt>
              <c:pt idx="30">
                <c:v>13-03</c:v>
              </c:pt>
              <c:pt idx="31">
                <c:v>14-03</c:v>
              </c:pt>
              <c:pt idx="32">
                <c:v>15-03</c:v>
              </c:pt>
              <c:pt idx="33">
                <c:v>16-03</c:v>
              </c:pt>
              <c:pt idx="34">
                <c:v>19-03</c:v>
              </c:pt>
              <c:pt idx="35">
                <c:v>20-03</c:v>
              </c:pt>
              <c:pt idx="36">
                <c:v>21-03</c:v>
              </c:pt>
              <c:pt idx="37">
                <c:v>22-03</c:v>
              </c:pt>
              <c:pt idx="38">
                <c:v>23-03</c:v>
              </c:pt>
              <c:pt idx="39">
                <c:v>24-03</c:v>
              </c:pt>
              <c:pt idx="40">
                <c:v>25-03</c:v>
              </c:pt>
              <c:pt idx="41">
                <c:v>26-03</c:v>
              </c:pt>
              <c:pt idx="42">
                <c:v>28-03</c:v>
              </c:pt>
              <c:pt idx="43">
                <c:v>30-03</c:v>
              </c:pt>
              <c:pt idx="44">
                <c:v>31-03</c:v>
              </c:pt>
              <c:pt idx="45">
                <c:v>01-04</c:v>
              </c:pt>
              <c:pt idx="46">
                <c:v>02-04</c:v>
              </c:pt>
              <c:pt idx="47">
                <c:v>04-04</c:v>
              </c:pt>
              <c:pt idx="48">
                <c:v>07-04</c:v>
              </c:pt>
              <c:pt idx="49">
                <c:v>08-04</c:v>
              </c:pt>
              <c:pt idx="50">
                <c:v>09-04</c:v>
              </c:pt>
              <c:pt idx="51">
                <c:v>10-04</c:v>
              </c:pt>
              <c:pt idx="52">
                <c:v>12-04</c:v>
              </c:pt>
              <c:pt idx="53">
                <c:v>14-04</c:v>
              </c:pt>
              <c:pt idx="54">
                <c:v>15-04</c:v>
              </c:pt>
              <c:pt idx="55">
                <c:v>16-04</c:v>
              </c:pt>
              <c:pt idx="56">
                <c:v>17-04</c:v>
              </c:pt>
              <c:pt idx="57">
                <c:v>18-04</c:v>
              </c:pt>
              <c:pt idx="58">
                <c:v>20-04</c:v>
              </c:pt>
              <c:pt idx="59">
                <c:v>21-04</c:v>
              </c:pt>
              <c:pt idx="60">
                <c:v>22-04</c:v>
              </c:pt>
              <c:pt idx="61">
                <c:v>24-04</c:v>
              </c:pt>
              <c:pt idx="62">
                <c:v>25-04</c:v>
              </c:pt>
              <c:pt idx="63">
                <c:v>26-04</c:v>
              </c:pt>
              <c:pt idx="64">
                <c:v>28-04</c:v>
              </c:pt>
              <c:pt idx="65">
                <c:v>01-05</c:v>
              </c:pt>
              <c:pt idx="66">
                <c:v>02-05</c:v>
              </c:pt>
              <c:pt idx="67">
                <c:v>03-05</c:v>
              </c:pt>
              <c:pt idx="68">
                <c:v>04-05</c:v>
              </c:pt>
              <c:pt idx="69">
                <c:v>09-05</c:v>
              </c:pt>
              <c:pt idx="70">
                <c:v>10-05</c:v>
              </c:pt>
              <c:pt idx="71">
                <c:v>11-05</c:v>
              </c:pt>
              <c:pt idx="72">
                <c:v>12-05</c:v>
              </c:pt>
              <c:pt idx="73">
                <c:v>14-05</c:v>
              </c:pt>
              <c:pt idx="74">
                <c:v>16-05</c:v>
              </c:pt>
              <c:pt idx="75">
                <c:v>17-05</c:v>
              </c:pt>
              <c:pt idx="76">
                <c:v>19-05</c:v>
              </c:pt>
              <c:pt idx="77">
                <c:v>20-05</c:v>
              </c:pt>
              <c:pt idx="78">
                <c:v>22-05</c:v>
              </c:pt>
              <c:pt idx="79">
                <c:v>24-05</c:v>
              </c:pt>
              <c:pt idx="80">
                <c:v>25-05</c:v>
              </c:pt>
              <c:pt idx="81">
                <c:v>26-05</c:v>
              </c:pt>
              <c:pt idx="82">
                <c:v>27-05</c:v>
              </c:pt>
              <c:pt idx="83">
                <c:v>30-05</c:v>
              </c:pt>
              <c:pt idx="84">
                <c:v>31-05</c:v>
              </c:pt>
              <c:pt idx="85">
                <c:v>01-06</c:v>
              </c:pt>
              <c:pt idx="86">
                <c:v>03-06</c:v>
              </c:pt>
              <c:pt idx="87">
                <c:v>04-06</c:v>
              </c:pt>
              <c:pt idx="88">
                <c:v>05-06</c:v>
              </c:pt>
              <c:pt idx="89">
                <c:v>10-06</c:v>
              </c:pt>
              <c:pt idx="90">
                <c:v>16-06</c:v>
              </c:pt>
              <c:pt idx="91">
                <c:v>17-06</c:v>
              </c:pt>
              <c:pt idx="92">
                <c:v>18-06</c:v>
              </c:pt>
              <c:pt idx="93">
                <c:v>19-06</c:v>
              </c:pt>
              <c:pt idx="94">
                <c:v>20-06</c:v>
              </c:pt>
              <c:pt idx="95">
                <c:v>23-06</c:v>
              </c:pt>
              <c:pt idx="96">
                <c:v>25-06</c:v>
              </c:pt>
              <c:pt idx="97">
                <c:v>26-06</c:v>
              </c:pt>
              <c:pt idx="98">
                <c:v>04-07</c:v>
              </c:pt>
              <c:pt idx="99">
                <c:v>09-07</c:v>
              </c:pt>
              <c:pt idx="100">
                <c:v>10-07</c:v>
              </c:pt>
              <c:pt idx="101">
                <c:v>11-07</c:v>
              </c:pt>
              <c:pt idx="102">
                <c:v>12-07</c:v>
              </c:pt>
              <c:pt idx="103">
                <c:v>13-07</c:v>
              </c:pt>
              <c:pt idx="104">
                <c:v>16-07</c:v>
              </c:pt>
              <c:pt idx="105">
                <c:v>25-07</c:v>
              </c:pt>
              <c:pt idx="106">
                <c:v>30-07</c:v>
              </c:pt>
              <c:pt idx="107">
                <c:v>01-08</c:v>
              </c:pt>
              <c:pt idx="108">
                <c:v>02-08</c:v>
              </c:pt>
              <c:pt idx="109">
                <c:v>08-08</c:v>
              </c:pt>
              <c:pt idx="110">
                <c:v>23-08</c:v>
              </c:pt>
              <c:pt idx="111">
                <c:v>24-08</c:v>
              </c:pt>
              <c:pt idx="112">
                <c:v>25-08</c:v>
              </c:pt>
              <c:pt idx="113">
                <c:v>26-08</c:v>
              </c:pt>
              <c:pt idx="114">
                <c:v>27-08</c:v>
              </c:pt>
              <c:pt idx="115">
                <c:v>29-08</c:v>
              </c:pt>
              <c:pt idx="116">
                <c:v>31-08</c:v>
              </c:pt>
              <c:pt idx="117">
                <c:v>01-09</c:v>
              </c:pt>
              <c:pt idx="118">
                <c:v>05-09</c:v>
              </c:pt>
              <c:pt idx="119">
                <c:v>12-09</c:v>
              </c:pt>
              <c:pt idx="120">
                <c:v>13-09</c:v>
              </c:pt>
              <c:pt idx="121">
                <c:v>14-09</c:v>
              </c:pt>
              <c:pt idx="122">
                <c:v>15-09</c:v>
              </c:pt>
              <c:pt idx="123">
                <c:v>16-09</c:v>
              </c:pt>
              <c:pt idx="124">
                <c:v>17-09</c:v>
              </c:pt>
              <c:pt idx="125">
                <c:v>19-09</c:v>
              </c:pt>
              <c:pt idx="126">
                <c:v>20-09</c:v>
              </c:pt>
              <c:pt idx="127">
                <c:v>21-09</c:v>
              </c:pt>
              <c:pt idx="128">
                <c:v>23-09</c:v>
              </c:pt>
              <c:pt idx="129">
                <c:v>25-09</c:v>
              </c:pt>
              <c:pt idx="130">
                <c:v>26-09</c:v>
              </c:pt>
              <c:pt idx="131">
                <c:v>28-09</c:v>
              </c:pt>
              <c:pt idx="132">
                <c:v>29-09</c:v>
              </c:pt>
              <c:pt idx="133">
                <c:v>01-10</c:v>
              </c:pt>
              <c:pt idx="134">
                <c:v>02-10</c:v>
              </c:pt>
              <c:pt idx="135">
                <c:v>03-10</c:v>
              </c:pt>
              <c:pt idx="136">
                <c:v>04-10</c:v>
              </c:pt>
              <c:pt idx="137">
                <c:v>06-10</c:v>
              </c:pt>
              <c:pt idx="138">
                <c:v>08-10</c:v>
              </c:pt>
              <c:pt idx="139">
                <c:v>09-10</c:v>
              </c:pt>
              <c:pt idx="140">
                <c:v>16-10</c:v>
              </c:pt>
              <c:pt idx="141">
                <c:v>17-10</c:v>
              </c:pt>
              <c:pt idx="142">
                <c:v>18-10</c:v>
              </c:pt>
              <c:pt idx="143">
                <c:v>19-10</c:v>
              </c:pt>
              <c:pt idx="144">
                <c:v>20-10</c:v>
              </c:pt>
              <c:pt idx="145">
                <c:v>24-10</c:v>
              </c:pt>
              <c:pt idx="146">
                <c:v>25-10</c:v>
              </c:pt>
              <c:pt idx="147">
                <c:v>27-10</c:v>
              </c:pt>
              <c:pt idx="148">
                <c:v>28-10</c:v>
              </c:pt>
              <c:pt idx="149">
                <c:v>30-10</c:v>
              </c:pt>
              <c:pt idx="150">
                <c:v>31-10</c:v>
              </c:pt>
              <c:pt idx="151">
                <c:v>05-11</c:v>
              </c:pt>
              <c:pt idx="152">
                <c:v>08-11</c:v>
              </c:pt>
              <c:pt idx="153">
                <c:v>10-11</c:v>
              </c:pt>
              <c:pt idx="154">
                <c:v>11-11</c:v>
              </c:pt>
              <c:pt idx="155">
                <c:v>13-11</c:v>
              </c:pt>
              <c:pt idx="156">
                <c:v>14-11</c:v>
              </c:pt>
              <c:pt idx="157">
                <c:v>17-11</c:v>
              </c:pt>
              <c:pt idx="158">
                <c:v>18-11</c:v>
              </c:pt>
              <c:pt idx="159">
                <c:v>19-11</c:v>
              </c:pt>
              <c:pt idx="160">
                <c:v>20-11</c:v>
              </c:pt>
              <c:pt idx="161">
                <c:v>21-11</c:v>
              </c:pt>
              <c:pt idx="162">
                <c:v>22-11</c:v>
              </c:pt>
              <c:pt idx="163">
                <c:v>23-11</c:v>
              </c:pt>
              <c:pt idx="164">
                <c:v>27-11</c:v>
              </c:pt>
              <c:pt idx="165">
                <c:v>30-11</c:v>
              </c:pt>
              <c:pt idx="166">
                <c:v>02-12</c:v>
              </c:pt>
              <c:pt idx="167">
                <c:v>07-12</c:v>
              </c:pt>
              <c:pt idx="168">
                <c:v>08-12</c:v>
              </c:pt>
              <c:pt idx="169">
                <c:v>10-12</c:v>
              </c:pt>
              <c:pt idx="170">
                <c:v>11-12</c:v>
              </c:pt>
              <c:pt idx="171">
                <c:v>12-12</c:v>
              </c:pt>
              <c:pt idx="172">
                <c:v>13-12</c:v>
              </c:pt>
              <c:pt idx="173">
                <c:v>14-12</c:v>
              </c:pt>
              <c:pt idx="174">
                <c:v>15-12</c:v>
              </c:pt>
              <c:pt idx="175">
                <c:v>16-12</c:v>
              </c:pt>
              <c:pt idx="176">
                <c:v>17-12</c:v>
              </c:pt>
              <c:pt idx="177">
                <c:v>19-12</c:v>
              </c:pt>
              <c:pt idx="178">
                <c:v>20-12</c:v>
              </c:pt>
              <c:pt idx="179">
                <c:v>22-12</c:v>
              </c:pt>
              <c:pt idx="180">
                <c:v>23-12</c:v>
              </c:pt>
              <c:pt idx="181">
                <c:v>26-12</c:v>
              </c:pt>
              <c:pt idx="182">
                <c:v>27-12</c:v>
              </c:pt>
              <c:pt idx="183">
                <c:v>28-12</c:v>
              </c:pt>
              <c:pt idx="184">
                <c:v>29-12</c:v>
              </c:pt>
              <c:pt idx="185">
                <c:v>30-12</c:v>
              </c:pt>
              <c:pt idx="186">
                <c:v>02-01</c:v>
              </c:pt>
              <c:pt idx="187">
                <c:v>03-01</c:v>
              </c:pt>
              <c:pt idx="188">
                <c:v>04-01</c:v>
              </c:pt>
              <c:pt idx="189">
                <c:v>05-01</c:v>
              </c:pt>
              <c:pt idx="190">
                <c:v>06-01</c:v>
              </c:pt>
              <c:pt idx="191">
                <c:v>07-01</c:v>
              </c:pt>
              <c:pt idx="192">
                <c:v>08-01</c:v>
              </c:pt>
              <c:pt idx="193">
                <c:v>09-01</c:v>
              </c:pt>
              <c:pt idx="194">
                <c:v>10-01</c:v>
              </c:pt>
              <c:pt idx="195">
                <c:v>11-01</c:v>
              </c:pt>
              <c:pt idx="196">
                <c:v>12-01</c:v>
              </c:pt>
              <c:pt idx="197">
                <c:v>13-01</c:v>
              </c:pt>
              <c:pt idx="198">
                <c:v>14-01</c:v>
              </c:pt>
              <c:pt idx="199">
                <c:v>15-01</c:v>
              </c:pt>
              <c:pt idx="200">
                <c:v>16-01</c:v>
              </c:pt>
              <c:pt idx="201">
                <c:v>17-01</c:v>
              </c:pt>
              <c:pt idx="202">
                <c:v>18-01</c:v>
              </c:pt>
              <c:pt idx="203">
                <c:v>21-01</c:v>
              </c:pt>
              <c:pt idx="204">
                <c:v>25-01</c:v>
              </c:pt>
              <c:pt idx="205">
                <c:v>27-01</c:v>
              </c:pt>
              <c:pt idx="206">
                <c:v>28-01</c:v>
              </c:pt>
              <c:pt idx="207">
                <c:v>31-01</c:v>
              </c:pt>
              <c:pt idx="208">
                <c:v>03-02</c:v>
              </c:pt>
              <c:pt idx="209">
                <c:v>04-02</c:v>
              </c:pt>
              <c:pt idx="210">
                <c:v>05-02</c:v>
              </c:pt>
              <c:pt idx="211">
                <c:v>06-02</c:v>
              </c:pt>
              <c:pt idx="212">
                <c:v>11-02</c:v>
              </c:pt>
              <c:pt idx="213">
                <c:v>12-02</c:v>
              </c:pt>
              <c:pt idx="214">
                <c:v>15-02</c:v>
              </c:pt>
              <c:pt idx="215">
                <c:v>21-02</c:v>
              </c:pt>
              <c:pt idx="216">
                <c:v>25-02</c:v>
              </c:pt>
              <c:pt idx="217">
                <c:v>27-02</c:v>
              </c:pt>
              <c:pt idx="218">
                <c:v>28-02</c:v>
              </c:pt>
              <c:pt idx="219">
                <c:v>02-03</c:v>
              </c:pt>
              <c:pt idx="220">
                <c:v>03-03</c:v>
              </c:pt>
              <c:pt idx="221">
                <c:v>09-03</c:v>
              </c:pt>
              <c:pt idx="222">
                <c:v>10-03</c:v>
              </c:pt>
              <c:pt idx="223">
                <c:v>17-03</c:v>
              </c:pt>
              <c:pt idx="224">
                <c:v>27-03</c:v>
              </c:pt>
              <c:pt idx="225">
                <c:v>29-03</c:v>
              </c:pt>
              <c:pt idx="226">
                <c:v>03-04</c:v>
              </c:pt>
              <c:pt idx="227">
                <c:v>06-04</c:v>
              </c:pt>
              <c:pt idx="228">
                <c:v>11-04</c:v>
              </c:pt>
              <c:pt idx="229">
                <c:v>13-04</c:v>
              </c:pt>
              <c:pt idx="230">
                <c:v>19-04</c:v>
              </c:pt>
              <c:pt idx="231">
                <c:v>27-04</c:v>
              </c:pt>
              <c:pt idx="232">
                <c:v>29-04</c:v>
              </c:pt>
              <c:pt idx="233">
                <c:v>15-05</c:v>
              </c:pt>
              <c:pt idx="234">
                <c:v>18-05</c:v>
              </c:pt>
              <c:pt idx="235">
                <c:v>21-05</c:v>
              </c:pt>
              <c:pt idx="236">
                <c:v>23-05</c:v>
              </c:pt>
            </c:strLit>
          </c:cat>
          <c:val>
            <c:numLit>
              <c:ptCount val="237"/>
              <c:pt idx="0">
                <c:v>0.004</c:v>
              </c:pt>
              <c:pt idx="1">
                <c:v>0.0055</c:v>
              </c:pt>
              <c:pt idx="2">
                <c:v>0.02</c:v>
              </c:pt>
              <c:pt idx="3">
                <c:v>0.0225</c:v>
              </c:pt>
              <c:pt idx="4">
                <c:v>0.009</c:v>
              </c:pt>
              <c:pt idx="5">
                <c:v>0.002</c:v>
              </c:pt>
              <c:pt idx="6">
                <c:v>0.0005</c:v>
              </c:pt>
              <c:pt idx="7">
                <c:v>0.003</c:v>
              </c:pt>
              <c:pt idx="8">
                <c:v>0.004</c:v>
              </c:pt>
              <c:pt idx="9">
                <c:v>0.001</c:v>
              </c:pt>
              <c:pt idx="10">
                <c:v>0.01</c:v>
              </c:pt>
              <c:pt idx="11">
                <c:v>0.007</c:v>
              </c:pt>
              <c:pt idx="12">
                <c:v>0.0025</c:v>
              </c:pt>
              <c:pt idx="13">
                <c:v>0.007</c:v>
              </c:pt>
              <c:pt idx="14">
                <c:v>0.0145</c:v>
              </c:pt>
              <c:pt idx="15">
                <c:v>0.0055</c:v>
              </c:pt>
              <c:pt idx="16">
                <c:v>0.005</c:v>
              </c:pt>
              <c:pt idx="17">
                <c:v>0.015</c:v>
              </c:pt>
              <c:pt idx="18">
                <c:v>0.012</c:v>
              </c:pt>
              <c:pt idx="19">
                <c:v>0.0295</c:v>
              </c:pt>
              <c:pt idx="20">
                <c:v>0.0045</c:v>
              </c:pt>
              <c:pt idx="21">
                <c:v>0.006</c:v>
              </c:pt>
              <c:pt idx="22">
                <c:v>0.003</c:v>
              </c:pt>
              <c:pt idx="23">
                <c:v>0.0055</c:v>
              </c:pt>
              <c:pt idx="24">
                <c:v>0.0025</c:v>
              </c:pt>
              <c:pt idx="25">
                <c:v>0.0075</c:v>
              </c:pt>
              <c:pt idx="26">
                <c:v>0.002</c:v>
              </c:pt>
              <c:pt idx="27">
                <c:v>0.0025</c:v>
              </c:pt>
              <c:pt idx="28">
                <c:v>0.023</c:v>
              </c:pt>
              <c:pt idx="29">
                <c:v>0.007</c:v>
              </c:pt>
              <c:pt idx="30">
                <c:v>0.005</c:v>
              </c:pt>
              <c:pt idx="31">
                <c:v>0.0115</c:v>
              </c:pt>
              <c:pt idx="32">
                <c:v>0.002</c:v>
              </c:pt>
              <c:pt idx="33">
                <c:v>0.004</c:v>
              </c:pt>
              <c:pt idx="34">
                <c:v>0.0085</c:v>
              </c:pt>
              <c:pt idx="35">
                <c:v>0.0015</c:v>
              </c:pt>
              <c:pt idx="36">
                <c:v>0.002</c:v>
              </c:pt>
              <c:pt idx="37">
                <c:v>0.0055</c:v>
              </c:pt>
              <c:pt idx="38">
                <c:v>0.013</c:v>
              </c:pt>
              <c:pt idx="39">
                <c:v>0.001</c:v>
              </c:pt>
              <c:pt idx="40">
                <c:v>0.007</c:v>
              </c:pt>
              <c:pt idx="41">
                <c:v>0.0095</c:v>
              </c:pt>
              <c:pt idx="42">
                <c:v>0.0085</c:v>
              </c:pt>
              <c:pt idx="43">
                <c:v>0.007</c:v>
              </c:pt>
              <c:pt idx="44">
                <c:v>0.012</c:v>
              </c:pt>
              <c:pt idx="45">
                <c:v>0.0005</c:v>
              </c:pt>
              <c:pt idx="46">
                <c:v>0.009</c:v>
              </c:pt>
              <c:pt idx="47">
                <c:v>0.007</c:v>
              </c:pt>
              <c:pt idx="48">
                <c:v>0.005</c:v>
              </c:pt>
              <c:pt idx="49">
                <c:v>0.003</c:v>
              </c:pt>
              <c:pt idx="50">
                <c:v>0.0015</c:v>
              </c:pt>
              <c:pt idx="51">
                <c:v>0.0075</c:v>
              </c:pt>
              <c:pt idx="52">
                <c:v>0.002</c:v>
              </c:pt>
              <c:pt idx="53">
                <c:v>0.0025</c:v>
              </c:pt>
              <c:pt idx="54">
                <c:v>0.001</c:v>
              </c:pt>
              <c:pt idx="55">
                <c:v>0.002</c:v>
              </c:pt>
              <c:pt idx="56">
                <c:v>0.006</c:v>
              </c:pt>
              <c:pt idx="57">
                <c:v>0.003</c:v>
              </c:pt>
              <c:pt idx="58">
                <c:v>0.006</c:v>
              </c:pt>
              <c:pt idx="59">
                <c:v>0.0015</c:v>
              </c:pt>
              <c:pt idx="60">
                <c:v>0.004</c:v>
              </c:pt>
              <c:pt idx="61">
                <c:v>0.0045</c:v>
              </c:pt>
              <c:pt idx="62">
                <c:v>0.0055</c:v>
              </c:pt>
              <c:pt idx="63">
                <c:v>0.0125</c:v>
              </c:pt>
              <c:pt idx="64">
                <c:v>0.005</c:v>
              </c:pt>
              <c:pt idx="65">
                <c:v>0.001</c:v>
              </c:pt>
              <c:pt idx="66">
                <c:v>0.0005</c:v>
              </c:pt>
              <c:pt idx="67">
                <c:v>0.002</c:v>
              </c:pt>
              <c:pt idx="68">
                <c:v>0.007</c:v>
              </c:pt>
              <c:pt idx="69">
                <c:v>0.0005</c:v>
              </c:pt>
              <c:pt idx="70">
                <c:v>0.0035</c:v>
              </c:pt>
              <c:pt idx="71">
                <c:v>0.0045</c:v>
              </c:pt>
              <c:pt idx="72">
                <c:v>0.0005</c:v>
              </c:pt>
              <c:pt idx="73">
                <c:v>0.001</c:v>
              </c:pt>
              <c:pt idx="74">
                <c:v>0.002</c:v>
              </c:pt>
              <c:pt idx="75">
                <c:v>0.0105</c:v>
              </c:pt>
              <c:pt idx="76">
                <c:v>0.004</c:v>
              </c:pt>
              <c:pt idx="77">
                <c:v>0.0015</c:v>
              </c:pt>
              <c:pt idx="78">
                <c:v>0.005</c:v>
              </c:pt>
              <c:pt idx="79">
                <c:v>0.0105</c:v>
              </c:pt>
              <c:pt idx="80">
                <c:v>0.0185</c:v>
              </c:pt>
              <c:pt idx="81">
                <c:v>0.009</c:v>
              </c:pt>
              <c:pt idx="82">
                <c:v>0.0005</c:v>
              </c:pt>
              <c:pt idx="83">
                <c:v>0.01</c:v>
              </c:pt>
              <c:pt idx="84">
                <c:v>0.0025</c:v>
              </c:pt>
              <c:pt idx="85">
                <c:v>0.01</c:v>
              </c:pt>
              <c:pt idx="86">
                <c:v>0.005</c:v>
              </c:pt>
              <c:pt idx="87">
                <c:v>0.009</c:v>
              </c:pt>
              <c:pt idx="88">
                <c:v>0.01</c:v>
              </c:pt>
              <c:pt idx="89">
                <c:v>0.015</c:v>
              </c:pt>
              <c:pt idx="90">
                <c:v>0.0055</c:v>
              </c:pt>
              <c:pt idx="91">
                <c:v>0.003</c:v>
              </c:pt>
              <c:pt idx="92">
                <c:v>0.009</c:v>
              </c:pt>
              <c:pt idx="93">
                <c:v>0.0045</c:v>
              </c:pt>
              <c:pt idx="94">
                <c:v>0.001</c:v>
              </c:pt>
              <c:pt idx="95">
                <c:v>0.0015</c:v>
              </c:pt>
              <c:pt idx="96">
                <c:v>0.003</c:v>
              </c:pt>
              <c:pt idx="97">
                <c:v>0.0005</c:v>
              </c:pt>
              <c:pt idx="98">
                <c:v>0.001</c:v>
              </c:pt>
              <c:pt idx="99">
                <c:v>0.002</c:v>
              </c:pt>
              <c:pt idx="100">
                <c:v>0.007</c:v>
              </c:pt>
              <c:pt idx="101">
                <c:v>0.003</c:v>
              </c:pt>
              <c:pt idx="102">
                <c:v>0.008</c:v>
              </c:pt>
              <c:pt idx="103">
                <c:v>0.003</c:v>
              </c:pt>
              <c:pt idx="104">
                <c:v>0.001</c:v>
              </c:pt>
              <c:pt idx="105">
                <c:v>0.005</c:v>
              </c:pt>
              <c:pt idx="106">
                <c:v>0.002</c:v>
              </c:pt>
              <c:pt idx="107">
                <c:v>0.0035</c:v>
              </c:pt>
              <c:pt idx="108">
                <c:v>0.001</c:v>
              </c:pt>
              <c:pt idx="109">
                <c:v>0.002</c:v>
              </c:pt>
              <c:pt idx="110">
                <c:v>0.005</c:v>
              </c:pt>
              <c:pt idx="111">
                <c:v>0.0105</c:v>
              </c:pt>
              <c:pt idx="112">
                <c:v>0.006</c:v>
              </c:pt>
              <c:pt idx="113">
                <c:v>0.001</c:v>
              </c:pt>
              <c:pt idx="114">
                <c:v>0.002</c:v>
              </c:pt>
              <c:pt idx="115">
                <c:v>0.003</c:v>
              </c:pt>
              <c:pt idx="116">
                <c:v>0.001</c:v>
              </c:pt>
              <c:pt idx="117">
                <c:v>0.0055</c:v>
              </c:pt>
              <c:pt idx="118">
                <c:v>0.0005</c:v>
              </c:pt>
              <c:pt idx="119">
                <c:v>0.001</c:v>
              </c:pt>
              <c:pt idx="120">
                <c:v>0.002</c:v>
              </c:pt>
              <c:pt idx="121">
                <c:v>0.002</c:v>
              </c:pt>
              <c:pt idx="122">
                <c:v>0.0035</c:v>
              </c:pt>
              <c:pt idx="123">
                <c:v>0.005</c:v>
              </c:pt>
              <c:pt idx="124">
                <c:v>0.0025</c:v>
              </c:pt>
              <c:pt idx="125">
                <c:v>0.0045</c:v>
              </c:pt>
              <c:pt idx="126">
                <c:v>0.0025</c:v>
              </c:pt>
              <c:pt idx="127">
                <c:v>0.003</c:v>
              </c:pt>
              <c:pt idx="128">
                <c:v>0.0025</c:v>
              </c:pt>
              <c:pt idx="129">
                <c:v>0.0015</c:v>
              </c:pt>
              <c:pt idx="130">
                <c:v>0.0015</c:v>
              </c:pt>
              <c:pt idx="131">
                <c:v>0.0035</c:v>
              </c:pt>
              <c:pt idx="132">
                <c:v>0.002</c:v>
              </c:pt>
              <c:pt idx="133">
                <c:v>0.0065</c:v>
              </c:pt>
              <c:pt idx="134">
                <c:v>0.002</c:v>
              </c:pt>
              <c:pt idx="135">
                <c:v>0.0145</c:v>
              </c:pt>
              <c:pt idx="136">
                <c:v>0.0025</c:v>
              </c:pt>
              <c:pt idx="137">
                <c:v>0.004</c:v>
              </c:pt>
              <c:pt idx="138">
                <c:v>0.009</c:v>
              </c:pt>
              <c:pt idx="139">
                <c:v>0.001</c:v>
              </c:pt>
              <c:pt idx="140">
                <c:v>0.0025</c:v>
              </c:pt>
              <c:pt idx="141">
                <c:v>0.002</c:v>
              </c:pt>
              <c:pt idx="142">
                <c:v>0.0005</c:v>
              </c:pt>
              <c:pt idx="143">
                <c:v>0.004</c:v>
              </c:pt>
              <c:pt idx="144">
                <c:v>0.0015</c:v>
              </c:pt>
              <c:pt idx="145">
                <c:v>0.005</c:v>
              </c:pt>
              <c:pt idx="146">
                <c:v>0.002</c:v>
              </c:pt>
              <c:pt idx="147">
                <c:v>0.0025</c:v>
              </c:pt>
              <c:pt idx="148">
                <c:v>0.0015</c:v>
              </c:pt>
              <c:pt idx="149">
                <c:v>0.0025</c:v>
              </c:pt>
              <c:pt idx="150">
                <c:v>0.0045</c:v>
              </c:pt>
              <c:pt idx="151">
                <c:v>0.003</c:v>
              </c:pt>
              <c:pt idx="152">
                <c:v>0.002</c:v>
              </c:pt>
              <c:pt idx="153">
                <c:v>0.003</c:v>
              </c:pt>
              <c:pt idx="154">
                <c:v>0.002</c:v>
              </c:pt>
              <c:pt idx="155">
                <c:v>0.002</c:v>
              </c:pt>
              <c:pt idx="156">
                <c:v>0.003</c:v>
              </c:pt>
              <c:pt idx="157">
                <c:v>0.0015</c:v>
              </c:pt>
              <c:pt idx="158">
                <c:v>0.015</c:v>
              </c:pt>
              <c:pt idx="159">
                <c:v>0.01</c:v>
              </c:pt>
              <c:pt idx="160">
                <c:v>0.006</c:v>
              </c:pt>
              <c:pt idx="161">
                <c:v>0.005</c:v>
              </c:pt>
              <c:pt idx="162">
                <c:v>0.002</c:v>
              </c:pt>
              <c:pt idx="163">
                <c:v>0.0025</c:v>
              </c:pt>
              <c:pt idx="164">
                <c:v>0.008</c:v>
              </c:pt>
              <c:pt idx="165">
                <c:v>0.01</c:v>
              </c:pt>
              <c:pt idx="166">
                <c:v>0.002</c:v>
              </c:pt>
              <c:pt idx="167">
                <c:v>0.003</c:v>
              </c:pt>
              <c:pt idx="168">
                <c:v>0.0015</c:v>
              </c:pt>
              <c:pt idx="169">
                <c:v>0.002</c:v>
              </c:pt>
              <c:pt idx="170">
                <c:v>0.001</c:v>
              </c:pt>
              <c:pt idx="171">
                <c:v>0.001</c:v>
              </c:pt>
              <c:pt idx="172">
                <c:v>0.0005</c:v>
              </c:pt>
              <c:pt idx="173">
                <c:v>0.0125</c:v>
              </c:pt>
              <c:pt idx="174">
                <c:v>0.0025</c:v>
              </c:pt>
              <c:pt idx="175">
                <c:v>0.003</c:v>
              </c:pt>
              <c:pt idx="176">
                <c:v>0.0035</c:v>
              </c:pt>
              <c:pt idx="177">
                <c:v>0.001</c:v>
              </c:pt>
              <c:pt idx="178">
                <c:v>0.0015</c:v>
              </c:pt>
              <c:pt idx="179">
                <c:v>0.002</c:v>
              </c:pt>
              <c:pt idx="180">
                <c:v>0.016</c:v>
              </c:pt>
              <c:pt idx="181">
                <c:v>0.0085</c:v>
              </c:pt>
              <c:pt idx="182">
                <c:v>0.004</c:v>
              </c:pt>
              <c:pt idx="183">
                <c:v>0.0025</c:v>
              </c:pt>
              <c:pt idx="184">
                <c:v>0.0045</c:v>
              </c:pt>
              <c:pt idx="185">
                <c:v>0.002</c:v>
              </c:pt>
              <c:pt idx="186">
                <c:v>0.018</c:v>
              </c:pt>
              <c:pt idx="187">
                <c:v>0.003</c:v>
              </c:pt>
              <c:pt idx="188">
                <c:v>0.008</c:v>
              </c:pt>
              <c:pt idx="189">
                <c:v>0.006</c:v>
              </c:pt>
              <c:pt idx="190">
                <c:v>0.012</c:v>
              </c:pt>
              <c:pt idx="191">
                <c:v>0.0005</c:v>
              </c:pt>
              <c:pt idx="192">
                <c:v>0.001</c:v>
              </c:pt>
              <c:pt idx="193">
                <c:v>0.0055</c:v>
              </c:pt>
              <c:pt idx="194">
                <c:v>0.006</c:v>
              </c:pt>
              <c:pt idx="195">
                <c:v>0.0005</c:v>
              </c:pt>
              <c:pt idx="196">
                <c:v>0.196</c:v>
              </c:pt>
              <c:pt idx="197">
                <c:v>0.003</c:v>
              </c:pt>
              <c:pt idx="198">
                <c:v>0.004</c:v>
              </c:pt>
              <c:pt idx="199">
                <c:v>0.005</c:v>
              </c:pt>
              <c:pt idx="200">
                <c:v>0.0025</c:v>
              </c:pt>
              <c:pt idx="201">
                <c:v>0.009</c:v>
              </c:pt>
              <c:pt idx="202">
                <c:v>0.003</c:v>
              </c:pt>
              <c:pt idx="203">
                <c:v>0.001</c:v>
              </c:pt>
              <c:pt idx="204">
                <c:v>0.0125</c:v>
              </c:pt>
              <c:pt idx="205">
                <c:v>0.0155</c:v>
              </c:pt>
              <c:pt idx="206">
                <c:v>0.0005</c:v>
              </c:pt>
              <c:pt idx="207">
                <c:v>0.001</c:v>
              </c:pt>
              <c:pt idx="208">
                <c:v>0.0035</c:v>
              </c:pt>
              <c:pt idx="209">
                <c:v>0.007</c:v>
              </c:pt>
              <c:pt idx="210">
                <c:v>0.0055</c:v>
              </c:pt>
              <c:pt idx="211">
                <c:v>0.003</c:v>
              </c:pt>
              <c:pt idx="212">
                <c:v>0.01</c:v>
              </c:pt>
              <c:pt idx="213">
                <c:v>0.0075</c:v>
              </c:pt>
              <c:pt idx="214">
                <c:v>0.0205</c:v>
              </c:pt>
              <c:pt idx="215">
                <c:v>0.007</c:v>
              </c:pt>
              <c:pt idx="216">
                <c:v>0.0105</c:v>
              </c:pt>
              <c:pt idx="217">
                <c:v>0.002</c:v>
              </c:pt>
              <c:pt idx="218">
                <c:v>0.009</c:v>
              </c:pt>
              <c:pt idx="219">
                <c:v>0.0055</c:v>
              </c:pt>
              <c:pt idx="220">
                <c:v>0.0055</c:v>
              </c:pt>
              <c:pt idx="221">
                <c:v>0.0065</c:v>
              </c:pt>
              <c:pt idx="222">
                <c:v>0.0195</c:v>
              </c:pt>
              <c:pt idx="223">
                <c:v>0.005</c:v>
              </c:pt>
              <c:pt idx="224">
                <c:v>0.0205</c:v>
              </c:pt>
              <c:pt idx="225">
                <c:v>0.0095</c:v>
              </c:pt>
              <c:pt idx="226">
                <c:v>0.0055</c:v>
              </c:pt>
              <c:pt idx="227">
                <c:v>0.0235</c:v>
              </c:pt>
              <c:pt idx="228">
                <c:v>0.007</c:v>
              </c:pt>
              <c:pt idx="229">
                <c:v>0.0005</c:v>
              </c:pt>
              <c:pt idx="230">
                <c:v>0.005</c:v>
              </c:pt>
              <c:pt idx="231">
                <c:v>0.005</c:v>
              </c:pt>
              <c:pt idx="232">
                <c:v>0.022</c:v>
              </c:pt>
              <c:pt idx="233">
                <c:v>0.019</c:v>
              </c:pt>
              <c:pt idx="234">
                <c:v>0.0005</c:v>
              </c:pt>
              <c:pt idx="235">
                <c:v>0.005</c:v>
              </c:pt>
              <c:pt idx="236">
                <c:v>0.005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CuT_CMCCAAS_pct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178"/>
              <c:pt idx="0">
                <c:v>09-01</c:v>
              </c:pt>
              <c:pt idx="1">
                <c:v>15-01</c:v>
              </c:pt>
              <c:pt idx="2">
                <c:v>16-01</c:v>
              </c:pt>
              <c:pt idx="3">
                <c:v>17-01</c:v>
              </c:pt>
              <c:pt idx="4">
                <c:v>19-01</c:v>
              </c:pt>
              <c:pt idx="5">
                <c:v>22-01</c:v>
              </c:pt>
              <c:pt idx="6">
                <c:v>24-01</c:v>
              </c:pt>
              <c:pt idx="7">
                <c:v>25-01</c:v>
              </c:pt>
              <c:pt idx="8">
                <c:v>26-01</c:v>
              </c:pt>
              <c:pt idx="9">
                <c:v>29-01</c:v>
              </c:pt>
              <c:pt idx="10">
                <c:v>01-02</c:v>
              </c:pt>
              <c:pt idx="11">
                <c:v>02-02</c:v>
              </c:pt>
              <c:pt idx="12">
                <c:v>07-02</c:v>
              </c:pt>
              <c:pt idx="13">
                <c:v>08-02</c:v>
              </c:pt>
              <c:pt idx="14">
                <c:v>09-02</c:v>
              </c:pt>
              <c:pt idx="15">
                <c:v>10-02</c:v>
              </c:pt>
              <c:pt idx="16">
                <c:v>13-02</c:v>
              </c:pt>
              <c:pt idx="17">
                <c:v>14-02</c:v>
              </c:pt>
              <c:pt idx="18">
                <c:v>16-02</c:v>
              </c:pt>
              <c:pt idx="19">
                <c:v>18-02</c:v>
              </c:pt>
              <c:pt idx="20">
                <c:v>19-02</c:v>
              </c:pt>
              <c:pt idx="21">
                <c:v>20-02</c:v>
              </c:pt>
              <c:pt idx="22">
                <c:v>23-02</c:v>
              </c:pt>
              <c:pt idx="23">
                <c:v>24-02</c:v>
              </c:pt>
              <c:pt idx="24">
                <c:v>02-03</c:v>
              </c:pt>
              <c:pt idx="25">
                <c:v>04-03</c:v>
              </c:pt>
              <c:pt idx="26">
                <c:v>05-03</c:v>
              </c:pt>
              <c:pt idx="27">
                <c:v>06-03</c:v>
              </c:pt>
              <c:pt idx="28">
                <c:v>08-03</c:v>
              </c:pt>
              <c:pt idx="29">
                <c:v>11-03</c:v>
              </c:pt>
              <c:pt idx="30">
                <c:v>14-03</c:v>
              </c:pt>
              <c:pt idx="31">
                <c:v>15-03</c:v>
              </c:pt>
              <c:pt idx="32">
                <c:v>16-03</c:v>
              </c:pt>
              <c:pt idx="33">
                <c:v>20-03</c:v>
              </c:pt>
              <c:pt idx="34">
                <c:v>21-03</c:v>
              </c:pt>
              <c:pt idx="35">
                <c:v>22-03</c:v>
              </c:pt>
              <c:pt idx="36">
                <c:v>23-03</c:v>
              </c:pt>
              <c:pt idx="37">
                <c:v>25-03</c:v>
              </c:pt>
              <c:pt idx="38">
                <c:v>30-03</c:v>
              </c:pt>
              <c:pt idx="39">
                <c:v>31-03</c:v>
              </c:pt>
              <c:pt idx="40">
                <c:v>01-04</c:v>
              </c:pt>
              <c:pt idx="41">
                <c:v>02-04</c:v>
              </c:pt>
              <c:pt idx="42">
                <c:v>09-04</c:v>
              </c:pt>
              <c:pt idx="43">
                <c:v>10-04</c:v>
              </c:pt>
              <c:pt idx="44">
                <c:v>15-04</c:v>
              </c:pt>
              <c:pt idx="45">
                <c:v>16-04</c:v>
              </c:pt>
              <c:pt idx="46">
                <c:v>17-04</c:v>
              </c:pt>
              <c:pt idx="47">
                <c:v>20-04</c:v>
              </c:pt>
              <c:pt idx="48">
                <c:v>21-04</c:v>
              </c:pt>
              <c:pt idx="49">
                <c:v>22-04</c:v>
              </c:pt>
              <c:pt idx="50">
                <c:v>25-04</c:v>
              </c:pt>
              <c:pt idx="51">
                <c:v>26-04</c:v>
              </c:pt>
              <c:pt idx="52">
                <c:v>28-04</c:v>
              </c:pt>
              <c:pt idx="53">
                <c:v>01-05</c:v>
              </c:pt>
              <c:pt idx="54">
                <c:v>03-05</c:v>
              </c:pt>
              <c:pt idx="55">
                <c:v>04-05</c:v>
              </c:pt>
              <c:pt idx="56">
                <c:v>05-05</c:v>
              </c:pt>
              <c:pt idx="57">
                <c:v>10-05</c:v>
              </c:pt>
              <c:pt idx="58">
                <c:v>16-05</c:v>
              </c:pt>
              <c:pt idx="59">
                <c:v>17-05</c:v>
              </c:pt>
              <c:pt idx="60">
                <c:v>20-05</c:v>
              </c:pt>
              <c:pt idx="61">
                <c:v>22-05</c:v>
              </c:pt>
              <c:pt idx="62">
                <c:v>24-05</c:v>
              </c:pt>
              <c:pt idx="63">
                <c:v>25-05</c:v>
              </c:pt>
              <c:pt idx="64">
                <c:v>26-05</c:v>
              </c:pt>
              <c:pt idx="65">
                <c:v>27-05</c:v>
              </c:pt>
              <c:pt idx="66">
                <c:v>31-05</c:v>
              </c:pt>
              <c:pt idx="67">
                <c:v>04-06</c:v>
              </c:pt>
              <c:pt idx="68">
                <c:v>16-06</c:v>
              </c:pt>
              <c:pt idx="69">
                <c:v>17-06</c:v>
              </c:pt>
              <c:pt idx="70">
                <c:v>18-06</c:v>
              </c:pt>
              <c:pt idx="71">
                <c:v>19-06</c:v>
              </c:pt>
              <c:pt idx="72">
                <c:v>20-06</c:v>
              </c:pt>
              <c:pt idx="73">
                <c:v>23-06</c:v>
              </c:pt>
              <c:pt idx="74">
                <c:v>26-06</c:v>
              </c:pt>
              <c:pt idx="75">
                <c:v>10-07</c:v>
              </c:pt>
              <c:pt idx="76">
                <c:v>11-07</c:v>
              </c:pt>
              <c:pt idx="77">
                <c:v>12-07</c:v>
              </c:pt>
              <c:pt idx="78">
                <c:v>13-07</c:v>
              </c:pt>
              <c:pt idx="79">
                <c:v>16-07</c:v>
              </c:pt>
              <c:pt idx="80">
                <c:v>30-07</c:v>
              </c:pt>
              <c:pt idx="81">
                <c:v>01-08</c:v>
              </c:pt>
              <c:pt idx="82">
                <c:v>23-08</c:v>
              </c:pt>
              <c:pt idx="83">
                <c:v>24-08</c:v>
              </c:pt>
              <c:pt idx="84">
                <c:v>25-08</c:v>
              </c:pt>
              <c:pt idx="85">
                <c:v>27-08</c:v>
              </c:pt>
              <c:pt idx="86">
                <c:v>29-08</c:v>
              </c:pt>
              <c:pt idx="87">
                <c:v>31-08</c:v>
              </c:pt>
              <c:pt idx="88">
                <c:v>01-09</c:v>
              </c:pt>
              <c:pt idx="89">
                <c:v>06-09</c:v>
              </c:pt>
              <c:pt idx="90">
                <c:v>12-09</c:v>
              </c:pt>
              <c:pt idx="91">
                <c:v>15-09</c:v>
              </c:pt>
              <c:pt idx="92">
                <c:v>17-09</c:v>
              </c:pt>
              <c:pt idx="93">
                <c:v>19-09</c:v>
              </c:pt>
              <c:pt idx="94">
                <c:v>20-09</c:v>
              </c:pt>
              <c:pt idx="95">
                <c:v>23-09</c:v>
              </c:pt>
              <c:pt idx="96">
                <c:v>25-09</c:v>
              </c:pt>
              <c:pt idx="97">
                <c:v>28-09</c:v>
              </c:pt>
              <c:pt idx="98">
                <c:v>29-09</c:v>
              </c:pt>
              <c:pt idx="99">
                <c:v>01-10</c:v>
              </c:pt>
              <c:pt idx="100">
                <c:v>02-10</c:v>
              </c:pt>
              <c:pt idx="101">
                <c:v>03-10</c:v>
              </c:pt>
              <c:pt idx="102">
                <c:v>04-10</c:v>
              </c:pt>
              <c:pt idx="103">
                <c:v>08-10</c:v>
              </c:pt>
              <c:pt idx="104">
                <c:v>09-10</c:v>
              </c:pt>
              <c:pt idx="105">
                <c:v>16-10</c:v>
              </c:pt>
              <c:pt idx="106">
                <c:v>17-10</c:v>
              </c:pt>
              <c:pt idx="107">
                <c:v>19-10</c:v>
              </c:pt>
              <c:pt idx="108">
                <c:v>20-10</c:v>
              </c:pt>
              <c:pt idx="109">
                <c:v>24-10</c:v>
              </c:pt>
              <c:pt idx="110">
                <c:v>25-10</c:v>
              </c:pt>
              <c:pt idx="111">
                <c:v>27-10</c:v>
              </c:pt>
              <c:pt idx="112">
                <c:v>28-10</c:v>
              </c:pt>
              <c:pt idx="113">
                <c:v>30-10</c:v>
              </c:pt>
              <c:pt idx="114">
                <c:v>31-10</c:v>
              </c:pt>
              <c:pt idx="115">
                <c:v>04-11</c:v>
              </c:pt>
              <c:pt idx="116">
                <c:v>05-11</c:v>
              </c:pt>
              <c:pt idx="117">
                <c:v>11-11</c:v>
              </c:pt>
              <c:pt idx="118">
                <c:v>13-11</c:v>
              </c:pt>
              <c:pt idx="119">
                <c:v>14-11</c:v>
              </c:pt>
              <c:pt idx="120">
                <c:v>17-11</c:v>
              </c:pt>
              <c:pt idx="121">
                <c:v>19-11</c:v>
              </c:pt>
              <c:pt idx="122">
                <c:v>20-11</c:v>
              </c:pt>
              <c:pt idx="123">
                <c:v>22-11</c:v>
              </c:pt>
              <c:pt idx="124">
                <c:v>23-11</c:v>
              </c:pt>
              <c:pt idx="125">
                <c:v>27-11</c:v>
              </c:pt>
              <c:pt idx="126">
                <c:v>02-12</c:v>
              </c:pt>
              <c:pt idx="127">
                <c:v>07-12</c:v>
              </c:pt>
              <c:pt idx="128">
                <c:v>08-12</c:v>
              </c:pt>
              <c:pt idx="129">
                <c:v>10-12</c:v>
              </c:pt>
              <c:pt idx="130">
                <c:v>11-12</c:v>
              </c:pt>
              <c:pt idx="131">
                <c:v>12-12</c:v>
              </c:pt>
              <c:pt idx="132">
                <c:v>13-12</c:v>
              </c:pt>
              <c:pt idx="133">
                <c:v>14-12</c:v>
              </c:pt>
              <c:pt idx="134">
                <c:v>15-12</c:v>
              </c:pt>
              <c:pt idx="135">
                <c:v>16-12</c:v>
              </c:pt>
              <c:pt idx="136">
                <c:v>17-12</c:v>
              </c:pt>
              <c:pt idx="137">
                <c:v>22-12</c:v>
              </c:pt>
              <c:pt idx="138">
                <c:v>23-12</c:v>
              </c:pt>
              <c:pt idx="139">
                <c:v>26-12</c:v>
              </c:pt>
              <c:pt idx="140">
                <c:v>27-12</c:v>
              </c:pt>
              <c:pt idx="141">
                <c:v>28-12</c:v>
              </c:pt>
              <c:pt idx="142">
                <c:v>30-12</c:v>
              </c:pt>
              <c:pt idx="143">
                <c:v>02-01</c:v>
              </c:pt>
              <c:pt idx="144">
                <c:v>03-01</c:v>
              </c:pt>
              <c:pt idx="145">
                <c:v>04-01</c:v>
              </c:pt>
              <c:pt idx="146">
                <c:v>08-01</c:v>
              </c:pt>
              <c:pt idx="147">
                <c:v>10-01</c:v>
              </c:pt>
              <c:pt idx="148">
                <c:v>11-01</c:v>
              </c:pt>
              <c:pt idx="149">
                <c:v>13-01</c:v>
              </c:pt>
              <c:pt idx="150">
                <c:v>23-01</c:v>
              </c:pt>
              <c:pt idx="151">
                <c:v>27-01</c:v>
              </c:pt>
              <c:pt idx="152">
                <c:v>03-02</c:v>
              </c:pt>
              <c:pt idx="153">
                <c:v>04-02</c:v>
              </c:pt>
              <c:pt idx="154">
                <c:v>05-02</c:v>
              </c:pt>
              <c:pt idx="155">
                <c:v>06-02</c:v>
              </c:pt>
              <c:pt idx="156">
                <c:v>12-02</c:v>
              </c:pt>
              <c:pt idx="157">
                <c:v>15-02</c:v>
              </c:pt>
              <c:pt idx="158">
                <c:v>21-02</c:v>
              </c:pt>
              <c:pt idx="159">
                <c:v>22-02</c:v>
              </c:pt>
              <c:pt idx="160">
                <c:v>25-02</c:v>
              </c:pt>
              <c:pt idx="161">
                <c:v>27-02</c:v>
              </c:pt>
              <c:pt idx="162">
                <c:v>28-02</c:v>
              </c:pt>
              <c:pt idx="163">
                <c:v>01-03</c:v>
              </c:pt>
              <c:pt idx="164">
                <c:v>03-03</c:v>
              </c:pt>
              <c:pt idx="165">
                <c:v>09-03</c:v>
              </c:pt>
              <c:pt idx="166">
                <c:v>10-03</c:v>
              </c:pt>
              <c:pt idx="167">
                <c:v>17-03</c:v>
              </c:pt>
              <c:pt idx="168">
                <c:v>28-03</c:v>
              </c:pt>
              <c:pt idx="169">
                <c:v>29-03</c:v>
              </c:pt>
              <c:pt idx="170">
                <c:v>03-04</c:v>
              </c:pt>
              <c:pt idx="171">
                <c:v>04-04</c:v>
              </c:pt>
              <c:pt idx="172">
                <c:v>06-04</c:v>
              </c:pt>
              <c:pt idx="173">
                <c:v>14-04</c:v>
              </c:pt>
              <c:pt idx="174">
                <c:v>27-04</c:v>
              </c:pt>
              <c:pt idx="175">
                <c:v>29-04</c:v>
              </c:pt>
              <c:pt idx="176">
                <c:v>18-05</c:v>
              </c:pt>
              <c:pt idx="177">
                <c:v>19-05</c:v>
              </c:pt>
            </c:strLit>
          </c:cat>
          <c:val>
            <c:numLit>
              <c:ptCount val="178"/>
              <c:pt idx="0">
                <c:v>0.009</c:v>
              </c:pt>
              <c:pt idx="1">
                <c:v>0.006</c:v>
              </c:pt>
              <c:pt idx="2">
                <c:v>0.002</c:v>
              </c:pt>
              <c:pt idx="3">
                <c:v>0.012</c:v>
              </c:pt>
              <c:pt idx="4">
                <c:v>0.002</c:v>
              </c:pt>
              <c:pt idx="5">
                <c:v>0.003</c:v>
              </c:pt>
              <c:pt idx="6">
                <c:v>0.023</c:v>
              </c:pt>
              <c:pt idx="7">
                <c:v>0.004</c:v>
              </c:pt>
              <c:pt idx="8">
                <c:v>0.002</c:v>
              </c:pt>
              <c:pt idx="9">
                <c:v>0.003</c:v>
              </c:pt>
              <c:pt idx="10">
                <c:v>0.0005</c:v>
              </c:pt>
              <c:pt idx="11">
                <c:v>0.004</c:v>
              </c:pt>
              <c:pt idx="12">
                <c:v>0.0015</c:v>
              </c:pt>
              <c:pt idx="13">
                <c:v>0.004</c:v>
              </c:pt>
              <c:pt idx="14">
                <c:v>0.022</c:v>
              </c:pt>
              <c:pt idx="15">
                <c:v>0.004</c:v>
              </c:pt>
              <c:pt idx="16">
                <c:v>0.008</c:v>
              </c:pt>
              <c:pt idx="17">
                <c:v>0.009</c:v>
              </c:pt>
              <c:pt idx="18">
                <c:v>0.011</c:v>
              </c:pt>
              <c:pt idx="19">
                <c:v>0.021</c:v>
              </c:pt>
              <c:pt idx="20">
                <c:v>0.005</c:v>
              </c:pt>
              <c:pt idx="21">
                <c:v>0.002</c:v>
              </c:pt>
              <c:pt idx="22">
                <c:v>0.003</c:v>
              </c:pt>
              <c:pt idx="23">
                <c:v>0.008</c:v>
              </c:pt>
              <c:pt idx="24">
                <c:v>0.0035</c:v>
              </c:pt>
              <c:pt idx="25">
                <c:v>0.016</c:v>
              </c:pt>
              <c:pt idx="26">
                <c:v>0.002</c:v>
              </c:pt>
              <c:pt idx="27">
                <c:v>0.001</c:v>
              </c:pt>
              <c:pt idx="28">
                <c:v>0.009</c:v>
              </c:pt>
              <c:pt idx="29">
                <c:v>0.006</c:v>
              </c:pt>
              <c:pt idx="30">
                <c:v>0.005</c:v>
              </c:pt>
              <c:pt idx="31">
                <c:v>0.01</c:v>
              </c:pt>
              <c:pt idx="32">
                <c:v>0.004</c:v>
              </c:pt>
              <c:pt idx="33">
                <c:v>0.002</c:v>
              </c:pt>
              <c:pt idx="34">
                <c:v>0.002</c:v>
              </c:pt>
              <c:pt idx="35">
                <c:v>0.0075</c:v>
              </c:pt>
              <c:pt idx="36">
                <c:v>0.003</c:v>
              </c:pt>
              <c:pt idx="37">
                <c:v>0.005</c:v>
              </c:pt>
              <c:pt idx="38">
                <c:v>0.002</c:v>
              </c:pt>
              <c:pt idx="39">
                <c:v>0.0065</c:v>
              </c:pt>
              <c:pt idx="40">
                <c:v>0.005</c:v>
              </c:pt>
              <c:pt idx="41">
                <c:v>0.023</c:v>
              </c:pt>
              <c:pt idx="42">
                <c:v>0.002</c:v>
              </c:pt>
              <c:pt idx="43">
                <c:v>0.002</c:v>
              </c:pt>
              <c:pt idx="44">
                <c:v>0.002</c:v>
              </c:pt>
              <c:pt idx="45">
                <c:v>0.005</c:v>
              </c:pt>
              <c:pt idx="46">
                <c:v>0.004</c:v>
              </c:pt>
              <c:pt idx="47">
                <c:v>0.009</c:v>
              </c:pt>
              <c:pt idx="48">
                <c:v>0.003</c:v>
              </c:pt>
              <c:pt idx="49">
                <c:v>0.002</c:v>
              </c:pt>
              <c:pt idx="50">
                <c:v>0.012</c:v>
              </c:pt>
              <c:pt idx="51">
                <c:v>0.002</c:v>
              </c:pt>
              <c:pt idx="52">
                <c:v>0.009</c:v>
              </c:pt>
              <c:pt idx="53">
                <c:v>0.004</c:v>
              </c:pt>
              <c:pt idx="54">
                <c:v>0.001</c:v>
              </c:pt>
              <c:pt idx="55">
                <c:v>0.007</c:v>
              </c:pt>
              <c:pt idx="56">
                <c:v>0.003</c:v>
              </c:pt>
              <c:pt idx="57">
                <c:v>0.005</c:v>
              </c:pt>
              <c:pt idx="58">
                <c:v>0.002</c:v>
              </c:pt>
              <c:pt idx="59">
                <c:v>0.006</c:v>
              </c:pt>
              <c:pt idx="60">
                <c:v>0.0035</c:v>
              </c:pt>
              <c:pt idx="61">
                <c:v>0.0045</c:v>
              </c:pt>
              <c:pt idx="62">
                <c:v>0.008</c:v>
              </c:pt>
              <c:pt idx="63">
                <c:v>0.004</c:v>
              </c:pt>
              <c:pt idx="64">
                <c:v>0.005</c:v>
              </c:pt>
              <c:pt idx="65">
                <c:v>0.003</c:v>
              </c:pt>
              <c:pt idx="66">
                <c:v>0.005</c:v>
              </c:pt>
              <c:pt idx="67">
                <c:v>0.003</c:v>
              </c:pt>
              <c:pt idx="68">
                <c:v>0.004</c:v>
              </c:pt>
              <c:pt idx="69">
                <c:v>0.004</c:v>
              </c:pt>
              <c:pt idx="70">
                <c:v>0.005</c:v>
              </c:pt>
              <c:pt idx="71">
                <c:v>0.021</c:v>
              </c:pt>
              <c:pt idx="72">
                <c:v>0.002</c:v>
              </c:pt>
              <c:pt idx="73">
                <c:v>0.002</c:v>
              </c:pt>
              <c:pt idx="74">
                <c:v>0.002</c:v>
              </c:pt>
              <c:pt idx="75">
                <c:v>0.006</c:v>
              </c:pt>
              <c:pt idx="76">
                <c:v>0.001</c:v>
              </c:pt>
              <c:pt idx="77">
                <c:v>0.016</c:v>
              </c:pt>
              <c:pt idx="78">
                <c:v>0.003</c:v>
              </c:pt>
              <c:pt idx="79">
                <c:v>0.003</c:v>
              </c:pt>
              <c:pt idx="80">
                <c:v>0.004</c:v>
              </c:pt>
              <c:pt idx="81">
                <c:v>0.004</c:v>
              </c:pt>
              <c:pt idx="82">
                <c:v>0.006</c:v>
              </c:pt>
              <c:pt idx="83">
                <c:v>0.0025</c:v>
              </c:pt>
              <c:pt idx="84">
                <c:v>0.004</c:v>
              </c:pt>
              <c:pt idx="85">
                <c:v>0.0005</c:v>
              </c:pt>
              <c:pt idx="86">
                <c:v>0.002</c:v>
              </c:pt>
              <c:pt idx="87">
                <c:v>0.004</c:v>
              </c:pt>
              <c:pt idx="88">
                <c:v>0.003</c:v>
              </c:pt>
              <c:pt idx="89">
                <c:v>0.002</c:v>
              </c:pt>
              <c:pt idx="90">
                <c:v>0.002</c:v>
              </c:pt>
              <c:pt idx="91">
                <c:v>0.0025</c:v>
              </c:pt>
              <c:pt idx="92">
                <c:v>0.004</c:v>
              </c:pt>
              <c:pt idx="93">
                <c:v>0.007</c:v>
              </c:pt>
              <c:pt idx="94">
                <c:v>0.004</c:v>
              </c:pt>
              <c:pt idx="95">
                <c:v>0.004</c:v>
              </c:pt>
              <c:pt idx="96">
                <c:v>0.003</c:v>
              </c:pt>
              <c:pt idx="97">
                <c:v>0.011</c:v>
              </c:pt>
              <c:pt idx="98">
                <c:v>0.003</c:v>
              </c:pt>
              <c:pt idx="99">
                <c:v>0.007</c:v>
              </c:pt>
              <c:pt idx="100">
                <c:v>0.005</c:v>
              </c:pt>
              <c:pt idx="101">
                <c:v>0.0055</c:v>
              </c:pt>
              <c:pt idx="102">
                <c:v>0.005</c:v>
              </c:pt>
              <c:pt idx="103">
                <c:v>0.002</c:v>
              </c:pt>
              <c:pt idx="104">
                <c:v>0.004</c:v>
              </c:pt>
              <c:pt idx="105">
                <c:v>0.003</c:v>
              </c:pt>
              <c:pt idx="106">
                <c:v>0.004</c:v>
              </c:pt>
              <c:pt idx="107">
                <c:v>0.005</c:v>
              </c:pt>
              <c:pt idx="108">
                <c:v>0.003</c:v>
              </c:pt>
              <c:pt idx="109">
                <c:v>0.003</c:v>
              </c:pt>
              <c:pt idx="110">
                <c:v>0.001</c:v>
              </c:pt>
              <c:pt idx="111">
                <c:v>0.003</c:v>
              </c:pt>
              <c:pt idx="112">
                <c:v>0.002</c:v>
              </c:pt>
              <c:pt idx="113">
                <c:v>0.002</c:v>
              </c:pt>
              <c:pt idx="114">
                <c:v>0.002</c:v>
              </c:pt>
              <c:pt idx="115">
                <c:v>0.003</c:v>
              </c:pt>
              <c:pt idx="116">
                <c:v>0.005</c:v>
              </c:pt>
              <c:pt idx="117">
                <c:v>0.003</c:v>
              </c:pt>
              <c:pt idx="118">
                <c:v>0.004</c:v>
              </c:pt>
              <c:pt idx="119">
                <c:v>0.002</c:v>
              </c:pt>
              <c:pt idx="120">
                <c:v>0.003</c:v>
              </c:pt>
              <c:pt idx="121">
                <c:v>0.004</c:v>
              </c:pt>
              <c:pt idx="122">
                <c:v>0.004</c:v>
              </c:pt>
              <c:pt idx="123">
                <c:v>0.005</c:v>
              </c:pt>
              <c:pt idx="124">
                <c:v>0.005</c:v>
              </c:pt>
              <c:pt idx="125">
                <c:v>0.003</c:v>
              </c:pt>
              <c:pt idx="126">
                <c:v>0.003</c:v>
              </c:pt>
              <c:pt idx="127">
                <c:v>0.006</c:v>
              </c:pt>
              <c:pt idx="128">
                <c:v>0.004</c:v>
              </c:pt>
              <c:pt idx="129">
                <c:v>0.003</c:v>
              </c:pt>
              <c:pt idx="130">
                <c:v>0.004</c:v>
              </c:pt>
              <c:pt idx="131">
                <c:v>0.003</c:v>
              </c:pt>
              <c:pt idx="132">
                <c:v>0.004</c:v>
              </c:pt>
              <c:pt idx="133">
                <c:v>0.003</c:v>
              </c:pt>
              <c:pt idx="134">
                <c:v>0.003</c:v>
              </c:pt>
              <c:pt idx="135">
                <c:v>0.003</c:v>
              </c:pt>
              <c:pt idx="136">
                <c:v>0.003</c:v>
              </c:pt>
              <c:pt idx="137">
                <c:v>0.006</c:v>
              </c:pt>
              <c:pt idx="138">
                <c:v>0.0025</c:v>
              </c:pt>
              <c:pt idx="139">
                <c:v>0.015</c:v>
              </c:pt>
              <c:pt idx="140">
                <c:v>0.007</c:v>
              </c:pt>
              <c:pt idx="141">
                <c:v>0.005</c:v>
              </c:pt>
              <c:pt idx="142">
                <c:v>0.003</c:v>
              </c:pt>
              <c:pt idx="143">
                <c:v>0.008</c:v>
              </c:pt>
              <c:pt idx="144">
                <c:v>0.006</c:v>
              </c:pt>
              <c:pt idx="145">
                <c:v>0.002</c:v>
              </c:pt>
              <c:pt idx="146">
                <c:v>0.001</c:v>
              </c:pt>
              <c:pt idx="147">
                <c:v>0.004</c:v>
              </c:pt>
              <c:pt idx="148">
                <c:v>0.002</c:v>
              </c:pt>
              <c:pt idx="149">
                <c:v>0.003</c:v>
              </c:pt>
              <c:pt idx="150">
                <c:v>0.005</c:v>
              </c:pt>
              <c:pt idx="151">
                <c:v>0.004</c:v>
              </c:pt>
              <c:pt idx="152">
                <c:v>0.019</c:v>
              </c:pt>
              <c:pt idx="153">
                <c:v>0.011</c:v>
              </c:pt>
              <c:pt idx="154">
                <c:v>0.01</c:v>
              </c:pt>
              <c:pt idx="155">
                <c:v>0.003</c:v>
              </c:pt>
              <c:pt idx="156">
                <c:v>0.018</c:v>
              </c:pt>
              <c:pt idx="157">
                <c:v>0.005</c:v>
              </c:pt>
              <c:pt idx="158">
                <c:v>0.0095</c:v>
              </c:pt>
              <c:pt idx="159">
                <c:v>0.0065</c:v>
              </c:pt>
              <c:pt idx="160">
                <c:v>0.0125</c:v>
              </c:pt>
              <c:pt idx="161">
                <c:v>0.006</c:v>
              </c:pt>
              <c:pt idx="162">
                <c:v>0.007</c:v>
              </c:pt>
              <c:pt idx="163">
                <c:v>0.0035</c:v>
              </c:pt>
              <c:pt idx="164">
                <c:v>0.004</c:v>
              </c:pt>
              <c:pt idx="165">
                <c:v>0.005</c:v>
              </c:pt>
              <c:pt idx="166">
                <c:v>0.005</c:v>
              </c:pt>
              <c:pt idx="167">
                <c:v>0.005</c:v>
              </c:pt>
              <c:pt idx="168">
                <c:v>0.002</c:v>
              </c:pt>
              <c:pt idx="169">
                <c:v>0.007</c:v>
              </c:pt>
              <c:pt idx="170">
                <c:v>0.003</c:v>
              </c:pt>
              <c:pt idx="171">
                <c:v>0.006</c:v>
              </c:pt>
              <c:pt idx="172">
                <c:v>0.006</c:v>
              </c:pt>
              <c:pt idx="173">
                <c:v>0.003</c:v>
              </c:pt>
              <c:pt idx="174">
                <c:v>0.001</c:v>
              </c:pt>
              <c:pt idx="175">
                <c:v>0.005</c:v>
              </c:pt>
              <c:pt idx="176">
                <c:v>0.001</c:v>
              </c:pt>
              <c:pt idx="177">
                <c:v>0.0015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CuT_pct_2A15tAA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172"/>
              <c:pt idx="0">
                <c:v>09-01</c:v>
              </c:pt>
              <c:pt idx="1">
                <c:v>15-01</c:v>
              </c:pt>
              <c:pt idx="2">
                <c:v>16-01</c:v>
              </c:pt>
              <c:pt idx="3">
                <c:v>17-01</c:v>
              </c:pt>
              <c:pt idx="4">
                <c:v>19-01</c:v>
              </c:pt>
              <c:pt idx="5">
                <c:v>22-01</c:v>
              </c:pt>
              <c:pt idx="6">
                <c:v>24-01</c:v>
              </c:pt>
              <c:pt idx="7">
                <c:v>25-01</c:v>
              </c:pt>
              <c:pt idx="8">
                <c:v>26-01</c:v>
              </c:pt>
              <c:pt idx="9">
                <c:v>29-01</c:v>
              </c:pt>
              <c:pt idx="10">
                <c:v>01-02</c:v>
              </c:pt>
              <c:pt idx="11">
                <c:v>02-02</c:v>
              </c:pt>
              <c:pt idx="12">
                <c:v>07-02</c:v>
              </c:pt>
              <c:pt idx="13">
                <c:v>08-02</c:v>
              </c:pt>
              <c:pt idx="14">
                <c:v>09-02</c:v>
              </c:pt>
              <c:pt idx="15">
                <c:v>10-02</c:v>
              </c:pt>
              <c:pt idx="16">
                <c:v>13-02</c:v>
              </c:pt>
              <c:pt idx="17">
                <c:v>14-02</c:v>
              </c:pt>
              <c:pt idx="18">
                <c:v>16-02</c:v>
              </c:pt>
              <c:pt idx="19">
                <c:v>18-02</c:v>
              </c:pt>
              <c:pt idx="20">
                <c:v>19-02</c:v>
              </c:pt>
              <c:pt idx="21">
                <c:v>20-02</c:v>
              </c:pt>
              <c:pt idx="22">
                <c:v>23-02</c:v>
              </c:pt>
              <c:pt idx="23">
                <c:v>24-02</c:v>
              </c:pt>
              <c:pt idx="24">
                <c:v>04-03</c:v>
              </c:pt>
              <c:pt idx="25">
                <c:v>05-03</c:v>
              </c:pt>
              <c:pt idx="26">
                <c:v>06-03</c:v>
              </c:pt>
              <c:pt idx="27">
                <c:v>08-03</c:v>
              </c:pt>
              <c:pt idx="28">
                <c:v>11-03</c:v>
              </c:pt>
              <c:pt idx="29">
                <c:v>14-03</c:v>
              </c:pt>
              <c:pt idx="30">
                <c:v>15-03</c:v>
              </c:pt>
              <c:pt idx="31">
                <c:v>20-03</c:v>
              </c:pt>
              <c:pt idx="32">
                <c:v>21-03</c:v>
              </c:pt>
              <c:pt idx="33">
                <c:v>22-03</c:v>
              </c:pt>
              <c:pt idx="34">
                <c:v>23-03</c:v>
              </c:pt>
              <c:pt idx="35">
                <c:v>25-03</c:v>
              </c:pt>
              <c:pt idx="36">
                <c:v>30-03</c:v>
              </c:pt>
              <c:pt idx="37">
                <c:v>31-03</c:v>
              </c:pt>
              <c:pt idx="38">
                <c:v>01-04</c:v>
              </c:pt>
              <c:pt idx="39">
                <c:v>02-04</c:v>
              </c:pt>
              <c:pt idx="40">
                <c:v>09-04</c:v>
              </c:pt>
              <c:pt idx="41">
                <c:v>15-04</c:v>
              </c:pt>
              <c:pt idx="42">
                <c:v>16-04</c:v>
              </c:pt>
              <c:pt idx="43">
                <c:v>17-04</c:v>
              </c:pt>
              <c:pt idx="44">
                <c:v>20-04</c:v>
              </c:pt>
              <c:pt idx="45">
                <c:v>21-04</c:v>
              </c:pt>
              <c:pt idx="46">
                <c:v>22-04</c:v>
              </c:pt>
              <c:pt idx="47">
                <c:v>25-04</c:v>
              </c:pt>
              <c:pt idx="48">
                <c:v>26-04</c:v>
              </c:pt>
              <c:pt idx="49">
                <c:v>28-04</c:v>
              </c:pt>
              <c:pt idx="50">
                <c:v>01-05</c:v>
              </c:pt>
              <c:pt idx="51">
                <c:v>03-05</c:v>
              </c:pt>
              <c:pt idx="52">
                <c:v>04-05</c:v>
              </c:pt>
              <c:pt idx="53">
                <c:v>10-05</c:v>
              </c:pt>
              <c:pt idx="54">
                <c:v>16-05</c:v>
              </c:pt>
              <c:pt idx="55">
                <c:v>17-05</c:v>
              </c:pt>
              <c:pt idx="56">
                <c:v>20-05</c:v>
              </c:pt>
              <c:pt idx="57">
                <c:v>22-05</c:v>
              </c:pt>
              <c:pt idx="58">
                <c:v>24-05</c:v>
              </c:pt>
              <c:pt idx="59">
                <c:v>25-05</c:v>
              </c:pt>
              <c:pt idx="60">
                <c:v>26-05</c:v>
              </c:pt>
              <c:pt idx="61">
                <c:v>27-05</c:v>
              </c:pt>
              <c:pt idx="62">
                <c:v>31-05</c:v>
              </c:pt>
              <c:pt idx="63">
                <c:v>04-06</c:v>
              </c:pt>
              <c:pt idx="64">
                <c:v>16-06</c:v>
              </c:pt>
              <c:pt idx="65">
                <c:v>17-06</c:v>
              </c:pt>
              <c:pt idx="66">
                <c:v>18-06</c:v>
              </c:pt>
              <c:pt idx="67">
                <c:v>19-06</c:v>
              </c:pt>
              <c:pt idx="68">
                <c:v>20-06</c:v>
              </c:pt>
              <c:pt idx="69">
                <c:v>23-06</c:v>
              </c:pt>
              <c:pt idx="70">
                <c:v>26-06</c:v>
              </c:pt>
              <c:pt idx="71">
                <c:v>10-07</c:v>
              </c:pt>
              <c:pt idx="72">
                <c:v>11-07</c:v>
              </c:pt>
              <c:pt idx="73">
                <c:v>12-07</c:v>
              </c:pt>
              <c:pt idx="74">
                <c:v>13-07</c:v>
              </c:pt>
              <c:pt idx="75">
                <c:v>16-07</c:v>
              </c:pt>
              <c:pt idx="76">
                <c:v>30-07</c:v>
              </c:pt>
              <c:pt idx="77">
                <c:v>01-08</c:v>
              </c:pt>
              <c:pt idx="78">
                <c:v>23-08</c:v>
              </c:pt>
              <c:pt idx="79">
                <c:v>24-08</c:v>
              </c:pt>
              <c:pt idx="80">
                <c:v>25-08</c:v>
              </c:pt>
              <c:pt idx="81">
                <c:v>27-08</c:v>
              </c:pt>
              <c:pt idx="82">
                <c:v>29-08</c:v>
              </c:pt>
              <c:pt idx="83">
                <c:v>31-08</c:v>
              </c:pt>
              <c:pt idx="84">
                <c:v>01-09</c:v>
              </c:pt>
              <c:pt idx="85">
                <c:v>06-09</c:v>
              </c:pt>
              <c:pt idx="86">
                <c:v>12-09</c:v>
              </c:pt>
              <c:pt idx="87">
                <c:v>15-09</c:v>
              </c:pt>
              <c:pt idx="88">
                <c:v>17-09</c:v>
              </c:pt>
              <c:pt idx="89">
                <c:v>19-09</c:v>
              </c:pt>
              <c:pt idx="90">
                <c:v>20-09</c:v>
              </c:pt>
              <c:pt idx="91">
                <c:v>23-09</c:v>
              </c:pt>
              <c:pt idx="92">
                <c:v>25-09</c:v>
              </c:pt>
              <c:pt idx="93">
                <c:v>28-09</c:v>
              </c:pt>
              <c:pt idx="94">
                <c:v>29-09</c:v>
              </c:pt>
              <c:pt idx="95">
                <c:v>01-10</c:v>
              </c:pt>
              <c:pt idx="96">
                <c:v>02-10</c:v>
              </c:pt>
              <c:pt idx="97">
                <c:v>03-10</c:v>
              </c:pt>
              <c:pt idx="98">
                <c:v>04-10</c:v>
              </c:pt>
              <c:pt idx="99">
                <c:v>08-10</c:v>
              </c:pt>
              <c:pt idx="100">
                <c:v>09-10</c:v>
              </c:pt>
              <c:pt idx="101">
                <c:v>16-10</c:v>
              </c:pt>
              <c:pt idx="102">
                <c:v>17-10</c:v>
              </c:pt>
              <c:pt idx="103">
                <c:v>19-10</c:v>
              </c:pt>
              <c:pt idx="104">
                <c:v>20-10</c:v>
              </c:pt>
              <c:pt idx="105">
                <c:v>24-10</c:v>
              </c:pt>
              <c:pt idx="106">
                <c:v>25-10</c:v>
              </c:pt>
              <c:pt idx="107">
                <c:v>27-10</c:v>
              </c:pt>
              <c:pt idx="108">
                <c:v>28-10</c:v>
              </c:pt>
              <c:pt idx="109">
                <c:v>30-10</c:v>
              </c:pt>
              <c:pt idx="110">
                <c:v>31-10</c:v>
              </c:pt>
              <c:pt idx="111">
                <c:v>05-11</c:v>
              </c:pt>
              <c:pt idx="112">
                <c:v>11-11</c:v>
              </c:pt>
              <c:pt idx="113">
                <c:v>13-11</c:v>
              </c:pt>
              <c:pt idx="114">
                <c:v>14-11</c:v>
              </c:pt>
              <c:pt idx="115">
                <c:v>17-11</c:v>
              </c:pt>
              <c:pt idx="116">
                <c:v>19-11</c:v>
              </c:pt>
              <c:pt idx="117">
                <c:v>20-11</c:v>
              </c:pt>
              <c:pt idx="118">
                <c:v>22-11</c:v>
              </c:pt>
              <c:pt idx="119">
                <c:v>23-11</c:v>
              </c:pt>
              <c:pt idx="120">
                <c:v>27-11</c:v>
              </c:pt>
              <c:pt idx="121">
                <c:v>02-12</c:v>
              </c:pt>
              <c:pt idx="122">
                <c:v>07-12</c:v>
              </c:pt>
              <c:pt idx="123">
                <c:v>08-12</c:v>
              </c:pt>
              <c:pt idx="124">
                <c:v>10-12</c:v>
              </c:pt>
              <c:pt idx="125">
                <c:v>11-12</c:v>
              </c:pt>
              <c:pt idx="126">
                <c:v>12-12</c:v>
              </c:pt>
              <c:pt idx="127">
                <c:v>14-12</c:v>
              </c:pt>
              <c:pt idx="128">
                <c:v>15-12</c:v>
              </c:pt>
              <c:pt idx="129">
                <c:v>16-12</c:v>
              </c:pt>
              <c:pt idx="130">
                <c:v>17-12</c:v>
              </c:pt>
              <c:pt idx="131">
                <c:v>22-12</c:v>
              </c:pt>
              <c:pt idx="132">
                <c:v>23-12</c:v>
              </c:pt>
              <c:pt idx="133">
                <c:v>26-12</c:v>
              </c:pt>
              <c:pt idx="134">
                <c:v>27-12</c:v>
              </c:pt>
              <c:pt idx="135">
                <c:v>28-12</c:v>
              </c:pt>
              <c:pt idx="136">
                <c:v>30-12</c:v>
              </c:pt>
              <c:pt idx="137">
                <c:v>02-01</c:v>
              </c:pt>
              <c:pt idx="138">
                <c:v>03-01</c:v>
              </c:pt>
              <c:pt idx="139">
                <c:v>04-01</c:v>
              </c:pt>
              <c:pt idx="140">
                <c:v>08-01</c:v>
              </c:pt>
              <c:pt idx="141">
                <c:v>10-01</c:v>
              </c:pt>
              <c:pt idx="142">
                <c:v>11-01</c:v>
              </c:pt>
              <c:pt idx="143">
                <c:v>13-01</c:v>
              </c:pt>
              <c:pt idx="144">
                <c:v>23-01</c:v>
              </c:pt>
              <c:pt idx="145">
                <c:v>27-01</c:v>
              </c:pt>
              <c:pt idx="146">
                <c:v>30-01</c:v>
              </c:pt>
              <c:pt idx="147">
                <c:v>03-02</c:v>
              </c:pt>
              <c:pt idx="148">
                <c:v>04-02</c:v>
              </c:pt>
              <c:pt idx="149">
                <c:v>05-02</c:v>
              </c:pt>
              <c:pt idx="150">
                <c:v>12-02</c:v>
              </c:pt>
              <c:pt idx="151">
                <c:v>15-02</c:v>
              </c:pt>
              <c:pt idx="152">
                <c:v>21-02</c:v>
              </c:pt>
              <c:pt idx="153">
                <c:v>22-02</c:v>
              </c:pt>
              <c:pt idx="154">
                <c:v>25-02</c:v>
              </c:pt>
              <c:pt idx="155">
                <c:v>27-02</c:v>
              </c:pt>
              <c:pt idx="156">
                <c:v>28-02</c:v>
              </c:pt>
              <c:pt idx="157">
                <c:v>01-03</c:v>
              </c:pt>
              <c:pt idx="158">
                <c:v>02-03</c:v>
              </c:pt>
              <c:pt idx="159">
                <c:v>09-03</c:v>
              </c:pt>
              <c:pt idx="160">
                <c:v>10-03</c:v>
              </c:pt>
              <c:pt idx="161">
                <c:v>17-03</c:v>
              </c:pt>
              <c:pt idx="162">
                <c:v>27-03</c:v>
              </c:pt>
              <c:pt idx="163">
                <c:v>29-03</c:v>
              </c:pt>
              <c:pt idx="164">
                <c:v>03-04</c:v>
              </c:pt>
              <c:pt idx="165">
                <c:v>04-04</c:v>
              </c:pt>
              <c:pt idx="166">
                <c:v>06-04</c:v>
              </c:pt>
              <c:pt idx="167">
                <c:v>10-04</c:v>
              </c:pt>
              <c:pt idx="168">
                <c:v>14-04</c:v>
              </c:pt>
              <c:pt idx="169">
                <c:v>29-04</c:v>
              </c:pt>
              <c:pt idx="170">
                <c:v>18-05</c:v>
              </c:pt>
              <c:pt idx="171">
                <c:v>19-05</c:v>
              </c:pt>
            </c:strLit>
          </c:cat>
          <c:val>
            <c:numLit>
              <c:ptCount val="172"/>
              <c:pt idx="0">
                <c:v>0.009</c:v>
              </c:pt>
              <c:pt idx="1">
                <c:v>0.005</c:v>
              </c:pt>
              <c:pt idx="2">
                <c:v>0.002</c:v>
              </c:pt>
              <c:pt idx="3">
                <c:v>0.008</c:v>
              </c:pt>
              <c:pt idx="4">
                <c:v>0.002</c:v>
              </c:pt>
              <c:pt idx="5">
                <c:v>0.003</c:v>
              </c:pt>
              <c:pt idx="6">
                <c:v>0.025</c:v>
              </c:pt>
              <c:pt idx="7">
                <c:v>0.006</c:v>
              </c:pt>
              <c:pt idx="8">
                <c:v>0.003</c:v>
              </c:pt>
              <c:pt idx="9">
                <c:v>0.003</c:v>
              </c:pt>
              <c:pt idx="10">
                <c:v>0.001</c:v>
              </c:pt>
              <c:pt idx="11">
                <c:v>0.004</c:v>
              </c:pt>
              <c:pt idx="12">
                <c:v>0.006</c:v>
              </c:pt>
              <c:pt idx="13">
                <c:v>0.005</c:v>
              </c:pt>
              <c:pt idx="14">
                <c:v>0.024</c:v>
              </c:pt>
              <c:pt idx="15">
                <c:v>0.006</c:v>
              </c:pt>
              <c:pt idx="16">
                <c:v>0.009</c:v>
              </c:pt>
              <c:pt idx="17">
                <c:v>0.01</c:v>
              </c:pt>
              <c:pt idx="18">
                <c:v>0.005</c:v>
              </c:pt>
              <c:pt idx="19">
                <c:v>0.019</c:v>
              </c:pt>
              <c:pt idx="20">
                <c:v>0.006</c:v>
              </c:pt>
              <c:pt idx="21">
                <c:v>0.002</c:v>
              </c:pt>
              <c:pt idx="22">
                <c:v>0.005</c:v>
              </c:pt>
              <c:pt idx="23">
                <c:v>0.007</c:v>
              </c:pt>
              <c:pt idx="24">
                <c:v>0.014</c:v>
              </c:pt>
              <c:pt idx="25">
                <c:v>0.002</c:v>
              </c:pt>
              <c:pt idx="26">
                <c:v>0.0005</c:v>
              </c:pt>
              <c:pt idx="27">
                <c:v>0.009</c:v>
              </c:pt>
              <c:pt idx="28">
                <c:v>0.007</c:v>
              </c:pt>
              <c:pt idx="29">
                <c:v>0.005</c:v>
              </c:pt>
              <c:pt idx="30">
                <c:v>0.0065</c:v>
              </c:pt>
              <c:pt idx="31">
                <c:v>0.002</c:v>
              </c:pt>
              <c:pt idx="32">
                <c:v>0.002</c:v>
              </c:pt>
              <c:pt idx="33">
                <c:v>0.009</c:v>
              </c:pt>
              <c:pt idx="34">
                <c:v>0.004</c:v>
              </c:pt>
              <c:pt idx="35">
                <c:v>0.004</c:v>
              </c:pt>
              <c:pt idx="36">
                <c:v>0.002</c:v>
              </c:pt>
              <c:pt idx="37">
                <c:v>0.006</c:v>
              </c:pt>
              <c:pt idx="38">
                <c:v>0.006</c:v>
              </c:pt>
              <c:pt idx="39">
                <c:v>0.025</c:v>
              </c:pt>
              <c:pt idx="40">
                <c:v>0.006</c:v>
              </c:pt>
              <c:pt idx="41">
                <c:v>0.002</c:v>
              </c:pt>
              <c:pt idx="42">
                <c:v>0.004</c:v>
              </c:pt>
              <c:pt idx="43">
                <c:v>0.003</c:v>
              </c:pt>
              <c:pt idx="44">
                <c:v>0.008</c:v>
              </c:pt>
              <c:pt idx="45">
                <c:v>0.002</c:v>
              </c:pt>
              <c:pt idx="46">
                <c:v>0.002</c:v>
              </c:pt>
              <c:pt idx="47">
                <c:v>0.012</c:v>
              </c:pt>
              <c:pt idx="48">
                <c:v>0.003</c:v>
              </c:pt>
              <c:pt idx="49">
                <c:v>0.008</c:v>
              </c:pt>
              <c:pt idx="50">
                <c:v>0.002</c:v>
              </c:pt>
              <c:pt idx="51">
                <c:v>0.002</c:v>
              </c:pt>
              <c:pt idx="52">
                <c:v>0.006</c:v>
              </c:pt>
              <c:pt idx="53">
                <c:v>0.006</c:v>
              </c:pt>
              <c:pt idx="54">
                <c:v>0.002</c:v>
              </c:pt>
              <c:pt idx="55">
                <c:v>0.008</c:v>
              </c:pt>
              <c:pt idx="56">
                <c:v>0.005</c:v>
              </c:pt>
              <c:pt idx="57">
                <c:v>0.0055</c:v>
              </c:pt>
              <c:pt idx="58">
                <c:v>0.006</c:v>
              </c:pt>
              <c:pt idx="59">
                <c:v>0.004</c:v>
              </c:pt>
              <c:pt idx="60">
                <c:v>0.008</c:v>
              </c:pt>
              <c:pt idx="61">
                <c:v>0.003</c:v>
              </c:pt>
              <c:pt idx="62">
                <c:v>0.004</c:v>
              </c:pt>
              <c:pt idx="63">
                <c:v>0.002</c:v>
              </c:pt>
              <c:pt idx="64">
                <c:v>0.003</c:v>
              </c:pt>
              <c:pt idx="65">
                <c:v>0.004</c:v>
              </c:pt>
              <c:pt idx="66">
                <c:v>0.002</c:v>
              </c:pt>
              <c:pt idx="67">
                <c:v>0.013</c:v>
              </c:pt>
              <c:pt idx="68">
                <c:v>0.0005</c:v>
              </c:pt>
              <c:pt idx="69">
                <c:v>0.002</c:v>
              </c:pt>
              <c:pt idx="70">
                <c:v>0.002</c:v>
              </c:pt>
              <c:pt idx="71">
                <c:v>0.005</c:v>
              </c:pt>
              <c:pt idx="72">
                <c:v>0.002</c:v>
              </c:pt>
              <c:pt idx="73">
                <c:v>0.011</c:v>
              </c:pt>
              <c:pt idx="74">
                <c:v>0.003</c:v>
              </c:pt>
              <c:pt idx="75">
                <c:v>0.005</c:v>
              </c:pt>
              <c:pt idx="76">
                <c:v>0.006</c:v>
              </c:pt>
              <c:pt idx="77">
                <c:v>0.005</c:v>
              </c:pt>
              <c:pt idx="78">
                <c:v>0.004</c:v>
              </c:pt>
              <c:pt idx="79">
                <c:v>0.004</c:v>
              </c:pt>
              <c:pt idx="80">
                <c:v>0.002</c:v>
              </c:pt>
              <c:pt idx="81">
                <c:v>0.0005</c:v>
              </c:pt>
              <c:pt idx="82">
                <c:v>0.002</c:v>
              </c:pt>
              <c:pt idx="83">
                <c:v>0.005</c:v>
              </c:pt>
              <c:pt idx="84">
                <c:v>0.003</c:v>
              </c:pt>
              <c:pt idx="85">
                <c:v>0.004</c:v>
              </c:pt>
              <c:pt idx="86">
                <c:v>0.002</c:v>
              </c:pt>
              <c:pt idx="87">
                <c:v>0.005</c:v>
              </c:pt>
              <c:pt idx="88">
                <c:v>0.005</c:v>
              </c:pt>
              <c:pt idx="89">
                <c:v>0.005</c:v>
              </c:pt>
              <c:pt idx="90">
                <c:v>0.005</c:v>
              </c:pt>
              <c:pt idx="91">
                <c:v>0.004</c:v>
              </c:pt>
              <c:pt idx="92">
                <c:v>0.003</c:v>
              </c:pt>
              <c:pt idx="93">
                <c:v>0.01</c:v>
              </c:pt>
              <c:pt idx="94">
                <c:v>0.003</c:v>
              </c:pt>
              <c:pt idx="95">
                <c:v>0.005</c:v>
              </c:pt>
              <c:pt idx="96">
                <c:v>0.007</c:v>
              </c:pt>
              <c:pt idx="97">
                <c:v>0.016</c:v>
              </c:pt>
              <c:pt idx="98">
                <c:v>0.005</c:v>
              </c:pt>
              <c:pt idx="99">
                <c:v>0.005</c:v>
              </c:pt>
              <c:pt idx="100">
                <c:v>0.004</c:v>
              </c:pt>
              <c:pt idx="101">
                <c:v>0.002</c:v>
              </c:pt>
              <c:pt idx="102">
                <c:v>0.005</c:v>
              </c:pt>
              <c:pt idx="103">
                <c:v>0.006</c:v>
              </c:pt>
              <c:pt idx="104">
                <c:v>0.005</c:v>
              </c:pt>
              <c:pt idx="105">
                <c:v>0.005</c:v>
              </c:pt>
              <c:pt idx="106">
                <c:v>0.005</c:v>
              </c:pt>
              <c:pt idx="107">
                <c:v>0.003</c:v>
              </c:pt>
              <c:pt idx="108">
                <c:v>0.001</c:v>
              </c:pt>
              <c:pt idx="109">
                <c:v>0.002</c:v>
              </c:pt>
              <c:pt idx="110">
                <c:v>0.004</c:v>
              </c:pt>
              <c:pt idx="111">
                <c:v>0.004</c:v>
              </c:pt>
              <c:pt idx="112">
                <c:v>0.005</c:v>
              </c:pt>
              <c:pt idx="113">
                <c:v>0.004</c:v>
              </c:pt>
              <c:pt idx="114">
                <c:v>0.004</c:v>
              </c:pt>
              <c:pt idx="115">
                <c:v>0.002</c:v>
              </c:pt>
              <c:pt idx="116">
                <c:v>0.002</c:v>
              </c:pt>
              <c:pt idx="117">
                <c:v>0.003</c:v>
              </c:pt>
              <c:pt idx="118">
                <c:v>0.005</c:v>
              </c:pt>
              <c:pt idx="119">
                <c:v>0.003</c:v>
              </c:pt>
              <c:pt idx="120">
                <c:v>0.004</c:v>
              </c:pt>
              <c:pt idx="121">
                <c:v>0.004</c:v>
              </c:pt>
              <c:pt idx="122">
                <c:v>0.008</c:v>
              </c:pt>
              <c:pt idx="123">
                <c:v>0.004</c:v>
              </c:pt>
              <c:pt idx="124">
                <c:v>0.002</c:v>
              </c:pt>
              <c:pt idx="125">
                <c:v>0.005</c:v>
              </c:pt>
              <c:pt idx="126">
                <c:v>0.003</c:v>
              </c:pt>
              <c:pt idx="127">
                <c:v>0.003</c:v>
              </c:pt>
              <c:pt idx="128">
                <c:v>0.003</c:v>
              </c:pt>
              <c:pt idx="129">
                <c:v>0.003</c:v>
              </c:pt>
              <c:pt idx="130">
                <c:v>0.004</c:v>
              </c:pt>
              <c:pt idx="131">
                <c:v>0.007</c:v>
              </c:pt>
              <c:pt idx="132">
                <c:v>0.003</c:v>
              </c:pt>
              <c:pt idx="133">
                <c:v>0.015</c:v>
              </c:pt>
              <c:pt idx="134">
                <c:v>0.009</c:v>
              </c:pt>
              <c:pt idx="135">
                <c:v>0.006</c:v>
              </c:pt>
              <c:pt idx="136">
                <c:v>0.003</c:v>
              </c:pt>
              <c:pt idx="137">
                <c:v>0.008</c:v>
              </c:pt>
              <c:pt idx="138">
                <c:v>0.005</c:v>
              </c:pt>
              <c:pt idx="139">
                <c:v>0.002</c:v>
              </c:pt>
              <c:pt idx="140">
                <c:v>0.001</c:v>
              </c:pt>
              <c:pt idx="141">
                <c:v>0.006</c:v>
              </c:pt>
              <c:pt idx="142">
                <c:v>0.004</c:v>
              </c:pt>
              <c:pt idx="143">
                <c:v>0.003</c:v>
              </c:pt>
              <c:pt idx="144">
                <c:v>0.005</c:v>
              </c:pt>
              <c:pt idx="145">
                <c:v>0.008</c:v>
              </c:pt>
              <c:pt idx="146">
                <c:v>0.004</c:v>
              </c:pt>
              <c:pt idx="147">
                <c:v>0.019</c:v>
              </c:pt>
              <c:pt idx="148">
                <c:v>0.013</c:v>
              </c:pt>
              <c:pt idx="149">
                <c:v>0.011</c:v>
              </c:pt>
              <c:pt idx="150">
                <c:v>0.016</c:v>
              </c:pt>
              <c:pt idx="151">
                <c:v>0.005</c:v>
              </c:pt>
              <c:pt idx="152">
                <c:v>0.006</c:v>
              </c:pt>
              <c:pt idx="153">
                <c:v>0.007</c:v>
              </c:pt>
              <c:pt idx="154">
                <c:v>0.015</c:v>
              </c:pt>
              <c:pt idx="155">
                <c:v>0.006</c:v>
              </c:pt>
              <c:pt idx="156">
                <c:v>0.007</c:v>
              </c:pt>
              <c:pt idx="157">
                <c:v>0.002</c:v>
              </c:pt>
              <c:pt idx="158">
                <c:v>0.004</c:v>
              </c:pt>
              <c:pt idx="159">
                <c:v>0.008</c:v>
              </c:pt>
              <c:pt idx="160">
                <c:v>0.007</c:v>
              </c:pt>
              <c:pt idx="161">
                <c:v>0.006</c:v>
              </c:pt>
              <c:pt idx="162">
                <c:v>0.002</c:v>
              </c:pt>
              <c:pt idx="163">
                <c:v>0.02</c:v>
              </c:pt>
              <c:pt idx="164">
                <c:v>0.002</c:v>
              </c:pt>
              <c:pt idx="165">
                <c:v>0.008</c:v>
              </c:pt>
              <c:pt idx="166">
                <c:v>0.007</c:v>
              </c:pt>
              <c:pt idx="167">
                <c:v>0.001</c:v>
              </c:pt>
              <c:pt idx="168">
                <c:v>0.004</c:v>
              </c:pt>
              <c:pt idx="169">
                <c:v>0.014</c:v>
              </c:pt>
              <c:pt idx="170">
                <c:v>0.001</c:v>
              </c:pt>
              <c:pt idx="171">
                <c:v>0.004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CuS_CMCCAAS_pct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172"/>
              <c:pt idx="0">
                <c:v>09-01</c:v>
              </c:pt>
              <c:pt idx="1">
                <c:v>15-01</c:v>
              </c:pt>
              <c:pt idx="2">
                <c:v>16-01</c:v>
              </c:pt>
              <c:pt idx="3">
                <c:v>17-01</c:v>
              </c:pt>
              <c:pt idx="4">
                <c:v>19-01</c:v>
              </c:pt>
              <c:pt idx="5">
                <c:v>22-01</c:v>
              </c:pt>
              <c:pt idx="6">
                <c:v>24-01</c:v>
              </c:pt>
              <c:pt idx="7">
                <c:v>25-01</c:v>
              </c:pt>
              <c:pt idx="8">
                <c:v>26-01</c:v>
              </c:pt>
              <c:pt idx="9">
                <c:v>29-01</c:v>
              </c:pt>
              <c:pt idx="10">
                <c:v>01-02</c:v>
              </c:pt>
              <c:pt idx="11">
                <c:v>02-02</c:v>
              </c:pt>
              <c:pt idx="12">
                <c:v>07-02</c:v>
              </c:pt>
              <c:pt idx="13">
                <c:v>08-02</c:v>
              </c:pt>
              <c:pt idx="14">
                <c:v>09-02</c:v>
              </c:pt>
              <c:pt idx="15">
                <c:v>10-02</c:v>
              </c:pt>
              <c:pt idx="16">
                <c:v>13-02</c:v>
              </c:pt>
              <c:pt idx="17">
                <c:v>14-02</c:v>
              </c:pt>
              <c:pt idx="18">
                <c:v>16-02</c:v>
              </c:pt>
              <c:pt idx="19">
                <c:v>18-02</c:v>
              </c:pt>
              <c:pt idx="20">
                <c:v>19-02</c:v>
              </c:pt>
              <c:pt idx="21">
                <c:v>20-02</c:v>
              </c:pt>
              <c:pt idx="22">
                <c:v>23-02</c:v>
              </c:pt>
              <c:pt idx="23">
                <c:v>24-02</c:v>
              </c:pt>
              <c:pt idx="24">
                <c:v>04-03</c:v>
              </c:pt>
              <c:pt idx="25">
                <c:v>05-03</c:v>
              </c:pt>
              <c:pt idx="26">
                <c:v>06-03</c:v>
              </c:pt>
              <c:pt idx="27">
                <c:v>08-03</c:v>
              </c:pt>
              <c:pt idx="28">
                <c:v>11-03</c:v>
              </c:pt>
              <c:pt idx="29">
                <c:v>14-03</c:v>
              </c:pt>
              <c:pt idx="30">
                <c:v>15-03</c:v>
              </c:pt>
              <c:pt idx="31">
                <c:v>20-03</c:v>
              </c:pt>
              <c:pt idx="32">
                <c:v>21-03</c:v>
              </c:pt>
              <c:pt idx="33">
                <c:v>22-03</c:v>
              </c:pt>
              <c:pt idx="34">
                <c:v>23-03</c:v>
              </c:pt>
              <c:pt idx="35">
                <c:v>25-03</c:v>
              </c:pt>
              <c:pt idx="36">
                <c:v>30-03</c:v>
              </c:pt>
              <c:pt idx="37">
                <c:v>31-03</c:v>
              </c:pt>
              <c:pt idx="38">
                <c:v>01-04</c:v>
              </c:pt>
              <c:pt idx="39">
                <c:v>02-04</c:v>
              </c:pt>
              <c:pt idx="40">
                <c:v>09-04</c:v>
              </c:pt>
              <c:pt idx="41">
                <c:v>10-04</c:v>
              </c:pt>
              <c:pt idx="42">
                <c:v>15-04</c:v>
              </c:pt>
              <c:pt idx="43">
                <c:v>16-04</c:v>
              </c:pt>
              <c:pt idx="44">
                <c:v>17-04</c:v>
              </c:pt>
              <c:pt idx="45">
                <c:v>20-04</c:v>
              </c:pt>
              <c:pt idx="46">
                <c:v>21-04</c:v>
              </c:pt>
              <c:pt idx="47">
                <c:v>22-04</c:v>
              </c:pt>
              <c:pt idx="48">
                <c:v>25-04</c:v>
              </c:pt>
              <c:pt idx="49">
                <c:v>26-04</c:v>
              </c:pt>
              <c:pt idx="50">
                <c:v>28-04</c:v>
              </c:pt>
              <c:pt idx="51">
                <c:v>01-05</c:v>
              </c:pt>
              <c:pt idx="52">
                <c:v>03-05</c:v>
              </c:pt>
              <c:pt idx="53">
                <c:v>04-05</c:v>
              </c:pt>
              <c:pt idx="54">
                <c:v>10-05</c:v>
              </c:pt>
              <c:pt idx="55">
                <c:v>16-05</c:v>
              </c:pt>
              <c:pt idx="56">
                <c:v>17-05</c:v>
              </c:pt>
              <c:pt idx="57">
                <c:v>20-05</c:v>
              </c:pt>
              <c:pt idx="58">
                <c:v>22-05</c:v>
              </c:pt>
              <c:pt idx="59">
                <c:v>24-05</c:v>
              </c:pt>
              <c:pt idx="60">
                <c:v>25-05</c:v>
              </c:pt>
              <c:pt idx="61">
                <c:v>26-05</c:v>
              </c:pt>
              <c:pt idx="62">
                <c:v>27-05</c:v>
              </c:pt>
              <c:pt idx="63">
                <c:v>31-05</c:v>
              </c:pt>
              <c:pt idx="64">
                <c:v>04-06</c:v>
              </c:pt>
              <c:pt idx="65">
                <c:v>16-06</c:v>
              </c:pt>
              <c:pt idx="66">
                <c:v>17-06</c:v>
              </c:pt>
              <c:pt idx="67">
                <c:v>18-06</c:v>
              </c:pt>
              <c:pt idx="68">
                <c:v>19-06</c:v>
              </c:pt>
              <c:pt idx="69">
                <c:v>20-06</c:v>
              </c:pt>
              <c:pt idx="70">
                <c:v>23-06</c:v>
              </c:pt>
              <c:pt idx="71">
                <c:v>26-06</c:v>
              </c:pt>
              <c:pt idx="72">
                <c:v>10-07</c:v>
              </c:pt>
              <c:pt idx="73">
                <c:v>11-07</c:v>
              </c:pt>
              <c:pt idx="74">
                <c:v>12-07</c:v>
              </c:pt>
              <c:pt idx="75">
                <c:v>13-07</c:v>
              </c:pt>
              <c:pt idx="76">
                <c:v>16-07</c:v>
              </c:pt>
              <c:pt idx="77">
                <c:v>30-07</c:v>
              </c:pt>
              <c:pt idx="78">
                <c:v>01-08</c:v>
              </c:pt>
              <c:pt idx="79">
                <c:v>23-08</c:v>
              </c:pt>
              <c:pt idx="80">
                <c:v>24-08</c:v>
              </c:pt>
              <c:pt idx="81">
                <c:v>25-08</c:v>
              </c:pt>
              <c:pt idx="82">
                <c:v>27-08</c:v>
              </c:pt>
              <c:pt idx="83">
                <c:v>29-08</c:v>
              </c:pt>
              <c:pt idx="84">
                <c:v>31-08</c:v>
              </c:pt>
              <c:pt idx="85">
                <c:v>01-09</c:v>
              </c:pt>
              <c:pt idx="86">
                <c:v>12-09</c:v>
              </c:pt>
              <c:pt idx="87">
                <c:v>15-09</c:v>
              </c:pt>
              <c:pt idx="88">
                <c:v>17-09</c:v>
              </c:pt>
              <c:pt idx="89">
                <c:v>19-09</c:v>
              </c:pt>
              <c:pt idx="90">
                <c:v>20-09</c:v>
              </c:pt>
              <c:pt idx="91">
                <c:v>23-09</c:v>
              </c:pt>
              <c:pt idx="92">
                <c:v>25-09</c:v>
              </c:pt>
              <c:pt idx="93">
                <c:v>28-09</c:v>
              </c:pt>
              <c:pt idx="94">
                <c:v>29-09</c:v>
              </c:pt>
              <c:pt idx="95">
                <c:v>01-10</c:v>
              </c:pt>
              <c:pt idx="96">
                <c:v>02-10</c:v>
              </c:pt>
              <c:pt idx="97">
                <c:v>03-10</c:v>
              </c:pt>
              <c:pt idx="98">
                <c:v>04-10</c:v>
              </c:pt>
              <c:pt idx="99">
                <c:v>08-10</c:v>
              </c:pt>
              <c:pt idx="100">
                <c:v>09-10</c:v>
              </c:pt>
              <c:pt idx="101">
                <c:v>10-10</c:v>
              </c:pt>
              <c:pt idx="102">
                <c:v>16-10</c:v>
              </c:pt>
              <c:pt idx="103">
                <c:v>17-10</c:v>
              </c:pt>
              <c:pt idx="104">
                <c:v>19-10</c:v>
              </c:pt>
              <c:pt idx="105">
                <c:v>20-10</c:v>
              </c:pt>
              <c:pt idx="106">
                <c:v>24-10</c:v>
              </c:pt>
              <c:pt idx="107">
                <c:v>25-10</c:v>
              </c:pt>
              <c:pt idx="108">
                <c:v>27-10</c:v>
              </c:pt>
              <c:pt idx="109">
                <c:v>28-10</c:v>
              </c:pt>
              <c:pt idx="110">
                <c:v>30-10</c:v>
              </c:pt>
              <c:pt idx="111">
                <c:v>31-10</c:v>
              </c:pt>
              <c:pt idx="112">
                <c:v>04-11</c:v>
              </c:pt>
              <c:pt idx="113">
                <c:v>05-11</c:v>
              </c:pt>
              <c:pt idx="114">
                <c:v>07-11</c:v>
              </c:pt>
              <c:pt idx="115">
                <c:v>11-11</c:v>
              </c:pt>
              <c:pt idx="116">
                <c:v>13-11</c:v>
              </c:pt>
              <c:pt idx="117">
                <c:v>14-11</c:v>
              </c:pt>
              <c:pt idx="118">
                <c:v>17-11</c:v>
              </c:pt>
              <c:pt idx="119">
                <c:v>20-11</c:v>
              </c:pt>
              <c:pt idx="120">
                <c:v>22-11</c:v>
              </c:pt>
              <c:pt idx="121">
                <c:v>23-11</c:v>
              </c:pt>
              <c:pt idx="122">
                <c:v>27-11</c:v>
              </c:pt>
              <c:pt idx="123">
                <c:v>02-12</c:v>
              </c:pt>
              <c:pt idx="124">
                <c:v>07-12</c:v>
              </c:pt>
              <c:pt idx="125">
                <c:v>08-12</c:v>
              </c:pt>
              <c:pt idx="126">
                <c:v>10-12</c:v>
              </c:pt>
              <c:pt idx="127">
                <c:v>11-12</c:v>
              </c:pt>
              <c:pt idx="128">
                <c:v>12-12</c:v>
              </c:pt>
              <c:pt idx="129">
                <c:v>14-12</c:v>
              </c:pt>
              <c:pt idx="130">
                <c:v>15-12</c:v>
              </c:pt>
              <c:pt idx="131">
                <c:v>16-12</c:v>
              </c:pt>
              <c:pt idx="132">
                <c:v>17-12</c:v>
              </c:pt>
              <c:pt idx="133">
                <c:v>22-12</c:v>
              </c:pt>
              <c:pt idx="134">
                <c:v>23-12</c:v>
              </c:pt>
              <c:pt idx="135">
                <c:v>26-12</c:v>
              </c:pt>
              <c:pt idx="136">
                <c:v>27-12</c:v>
              </c:pt>
              <c:pt idx="137">
                <c:v>28-12</c:v>
              </c:pt>
              <c:pt idx="138">
                <c:v>30-12</c:v>
              </c:pt>
              <c:pt idx="139">
                <c:v>02-01</c:v>
              </c:pt>
              <c:pt idx="140">
                <c:v>03-01</c:v>
              </c:pt>
              <c:pt idx="141">
                <c:v>04-01</c:v>
              </c:pt>
              <c:pt idx="142">
                <c:v>08-01</c:v>
              </c:pt>
              <c:pt idx="143">
                <c:v>10-01</c:v>
              </c:pt>
              <c:pt idx="144">
                <c:v>11-01</c:v>
              </c:pt>
              <c:pt idx="145">
                <c:v>13-01</c:v>
              </c:pt>
              <c:pt idx="146">
                <c:v>23-01</c:v>
              </c:pt>
              <c:pt idx="147">
                <c:v>27-01</c:v>
              </c:pt>
              <c:pt idx="148">
                <c:v>03-02</c:v>
              </c:pt>
              <c:pt idx="149">
                <c:v>04-02</c:v>
              </c:pt>
              <c:pt idx="150">
                <c:v>05-02</c:v>
              </c:pt>
              <c:pt idx="151">
                <c:v>12-02</c:v>
              </c:pt>
              <c:pt idx="152">
                <c:v>15-02</c:v>
              </c:pt>
              <c:pt idx="153">
                <c:v>21-02</c:v>
              </c:pt>
              <c:pt idx="154">
                <c:v>22-02</c:v>
              </c:pt>
              <c:pt idx="155">
                <c:v>25-02</c:v>
              </c:pt>
              <c:pt idx="156">
                <c:v>27-02</c:v>
              </c:pt>
              <c:pt idx="157">
                <c:v>28-02</c:v>
              </c:pt>
              <c:pt idx="158">
                <c:v>01-03</c:v>
              </c:pt>
              <c:pt idx="159">
                <c:v>02-03</c:v>
              </c:pt>
              <c:pt idx="160">
                <c:v>03-03</c:v>
              </c:pt>
              <c:pt idx="161">
                <c:v>09-03</c:v>
              </c:pt>
              <c:pt idx="162">
                <c:v>10-03</c:v>
              </c:pt>
              <c:pt idx="163">
                <c:v>17-03</c:v>
              </c:pt>
              <c:pt idx="164">
                <c:v>29-03</c:v>
              </c:pt>
              <c:pt idx="165">
                <c:v>03-04</c:v>
              </c:pt>
              <c:pt idx="166">
                <c:v>04-04</c:v>
              </c:pt>
              <c:pt idx="167">
                <c:v>06-04</c:v>
              </c:pt>
              <c:pt idx="168">
                <c:v>14-04</c:v>
              </c:pt>
              <c:pt idx="169">
                <c:v>29-04</c:v>
              </c:pt>
              <c:pt idx="170">
                <c:v>18-05</c:v>
              </c:pt>
              <c:pt idx="171">
                <c:v>19-05</c:v>
              </c:pt>
            </c:strLit>
          </c:cat>
          <c:val>
            <c:numLit>
              <c:ptCount val="172"/>
              <c:pt idx="0">
                <c:v>0.006</c:v>
              </c:pt>
              <c:pt idx="1">
                <c:v>0.001</c:v>
              </c:pt>
              <c:pt idx="2">
                <c:v>0.001</c:v>
              </c:pt>
              <c:pt idx="3">
                <c:v>0.0045</c:v>
              </c:pt>
              <c:pt idx="4">
                <c:v>0.001</c:v>
              </c:pt>
              <c:pt idx="5">
                <c:v>0.002</c:v>
              </c:pt>
              <c:pt idx="6">
                <c:v>0.0085</c:v>
              </c:pt>
              <c:pt idx="7">
                <c:v>0.002</c:v>
              </c:pt>
              <c:pt idx="8">
                <c:v>0.001</c:v>
              </c:pt>
              <c:pt idx="9">
                <c:v>0.0005</c:v>
              </c:pt>
              <c:pt idx="10">
                <c:v>0.0005</c:v>
              </c:pt>
              <c:pt idx="11">
                <c:v>0.0005</c:v>
              </c:pt>
              <c:pt idx="12">
                <c:v>0.0015</c:v>
              </c:pt>
              <c:pt idx="13">
                <c:v>0.0015</c:v>
              </c:pt>
              <c:pt idx="14">
                <c:v>0.0145</c:v>
              </c:pt>
              <c:pt idx="15">
                <c:v>0.001</c:v>
              </c:pt>
              <c:pt idx="16">
                <c:v>0.005</c:v>
              </c:pt>
              <c:pt idx="17">
                <c:v>0.0015</c:v>
              </c:pt>
              <c:pt idx="18">
                <c:v>0.002</c:v>
              </c:pt>
              <c:pt idx="19">
                <c:v>0.0075</c:v>
              </c:pt>
              <c:pt idx="20">
                <c:v>0.0005</c:v>
              </c:pt>
              <c:pt idx="21">
                <c:v>0.001</c:v>
              </c:pt>
              <c:pt idx="22">
                <c:v>0.003</c:v>
              </c:pt>
              <c:pt idx="23">
                <c:v>0.0015</c:v>
              </c:pt>
              <c:pt idx="24">
                <c:v>0.005</c:v>
              </c:pt>
              <c:pt idx="25">
                <c:v>0.0005</c:v>
              </c:pt>
              <c:pt idx="26">
                <c:v>0.0005</c:v>
              </c:pt>
              <c:pt idx="27">
                <c:v>0.004</c:v>
              </c:pt>
              <c:pt idx="28">
                <c:v>0.0035</c:v>
              </c:pt>
              <c:pt idx="29">
                <c:v>0.0025</c:v>
              </c:pt>
              <c:pt idx="30">
                <c:v>0.003</c:v>
              </c:pt>
              <c:pt idx="31">
                <c:v>0.0005</c:v>
              </c:pt>
              <c:pt idx="32">
                <c:v>0.0005</c:v>
              </c:pt>
              <c:pt idx="33">
                <c:v>0.004</c:v>
              </c:pt>
              <c:pt idx="34">
                <c:v>0.0005</c:v>
              </c:pt>
              <c:pt idx="35">
                <c:v>0.0005</c:v>
              </c:pt>
              <c:pt idx="36">
                <c:v>0.0005</c:v>
              </c:pt>
              <c:pt idx="37">
                <c:v>0.001</c:v>
              </c:pt>
              <c:pt idx="38">
                <c:v>0.003</c:v>
              </c:pt>
              <c:pt idx="39">
                <c:v>0.007</c:v>
              </c:pt>
              <c:pt idx="40">
                <c:v>0.003</c:v>
              </c:pt>
              <c:pt idx="41">
                <c:v>0.0005</c:v>
              </c:pt>
              <c:pt idx="42">
                <c:v>0.001</c:v>
              </c:pt>
              <c:pt idx="43">
                <c:v>0.0005</c:v>
              </c:pt>
              <c:pt idx="44">
                <c:v>0.003</c:v>
              </c:pt>
              <c:pt idx="45">
                <c:v>0.002</c:v>
              </c:pt>
              <c:pt idx="46">
                <c:v>0.001</c:v>
              </c:pt>
              <c:pt idx="47">
                <c:v>0.002</c:v>
              </c:pt>
              <c:pt idx="48">
                <c:v>0.0065</c:v>
              </c:pt>
              <c:pt idx="49">
                <c:v>0.002</c:v>
              </c:pt>
              <c:pt idx="50">
                <c:v>0.003</c:v>
              </c:pt>
              <c:pt idx="51">
                <c:v>0.0005</c:v>
              </c:pt>
              <c:pt idx="52">
                <c:v>0.0005</c:v>
              </c:pt>
              <c:pt idx="53">
                <c:v>0.0035</c:v>
              </c:pt>
              <c:pt idx="54">
                <c:v>0.0015</c:v>
              </c:pt>
              <c:pt idx="55">
                <c:v>0.0005</c:v>
              </c:pt>
              <c:pt idx="56">
                <c:v>0.001</c:v>
              </c:pt>
              <c:pt idx="57">
                <c:v>0.001</c:v>
              </c:pt>
              <c:pt idx="58">
                <c:v>0.0025</c:v>
              </c:pt>
              <c:pt idx="59">
                <c:v>0.0035</c:v>
              </c:pt>
              <c:pt idx="60">
                <c:v>0.003</c:v>
              </c:pt>
              <c:pt idx="61">
                <c:v>0.004</c:v>
              </c:pt>
              <c:pt idx="62">
                <c:v>0.001</c:v>
              </c:pt>
              <c:pt idx="63">
                <c:v>0.002</c:v>
              </c:pt>
              <c:pt idx="64">
                <c:v>0.002</c:v>
              </c:pt>
              <c:pt idx="65">
                <c:v>0.0005</c:v>
              </c:pt>
              <c:pt idx="66">
                <c:v>0.002</c:v>
              </c:pt>
              <c:pt idx="67">
                <c:v>0.002</c:v>
              </c:pt>
              <c:pt idx="68">
                <c:v>0.0055</c:v>
              </c:pt>
              <c:pt idx="69">
                <c:v>0.0005</c:v>
              </c:pt>
              <c:pt idx="70">
                <c:v>0.0005</c:v>
              </c:pt>
              <c:pt idx="71">
                <c:v>0.0005</c:v>
              </c:pt>
              <c:pt idx="72">
                <c:v>0.003</c:v>
              </c:pt>
              <c:pt idx="73">
                <c:v>0.0005</c:v>
              </c:pt>
              <c:pt idx="74">
                <c:v>0.003</c:v>
              </c:pt>
              <c:pt idx="75">
                <c:v>0.0005</c:v>
              </c:pt>
              <c:pt idx="76">
                <c:v>0.001</c:v>
              </c:pt>
              <c:pt idx="77">
                <c:v>0.001</c:v>
              </c:pt>
              <c:pt idx="78">
                <c:v>0.001</c:v>
              </c:pt>
              <c:pt idx="79">
                <c:v>0.005</c:v>
              </c:pt>
              <c:pt idx="80">
                <c:v>0.0025</c:v>
              </c:pt>
              <c:pt idx="81">
                <c:v>0.002</c:v>
              </c:pt>
              <c:pt idx="82">
                <c:v>0.0005</c:v>
              </c:pt>
              <c:pt idx="83">
                <c:v>0.0005</c:v>
              </c:pt>
              <c:pt idx="84">
                <c:v>0.005</c:v>
              </c:pt>
              <c:pt idx="85">
                <c:v>0.002</c:v>
              </c:pt>
              <c:pt idx="86">
                <c:v>0.0005</c:v>
              </c:pt>
              <c:pt idx="87">
                <c:v>0.0025</c:v>
              </c:pt>
              <c:pt idx="88">
                <c:v>0.004</c:v>
              </c:pt>
              <c:pt idx="89">
                <c:v>0.004</c:v>
              </c:pt>
              <c:pt idx="90">
                <c:v>0.001</c:v>
              </c:pt>
              <c:pt idx="91">
                <c:v>0.001</c:v>
              </c:pt>
              <c:pt idx="92">
                <c:v>0.001</c:v>
              </c:pt>
              <c:pt idx="93">
                <c:v>0.007</c:v>
              </c:pt>
              <c:pt idx="94">
                <c:v>0.002</c:v>
              </c:pt>
              <c:pt idx="95">
                <c:v>0.0035</c:v>
              </c:pt>
              <c:pt idx="96">
                <c:v>0.0025</c:v>
              </c:pt>
              <c:pt idx="97">
                <c:v>0.003</c:v>
              </c:pt>
              <c:pt idx="98">
                <c:v>0.004</c:v>
              </c:pt>
              <c:pt idx="99">
                <c:v>0.001</c:v>
              </c:pt>
              <c:pt idx="100">
                <c:v>0.002</c:v>
              </c:pt>
              <c:pt idx="101">
                <c:v>0.001</c:v>
              </c:pt>
              <c:pt idx="102">
                <c:v>0.003</c:v>
              </c:pt>
              <c:pt idx="103">
                <c:v>0.001</c:v>
              </c:pt>
              <c:pt idx="104">
                <c:v>0.002</c:v>
              </c:pt>
              <c:pt idx="105">
                <c:v>0.001</c:v>
              </c:pt>
              <c:pt idx="106">
                <c:v>0.002</c:v>
              </c:pt>
              <c:pt idx="107">
                <c:v>0.001</c:v>
              </c:pt>
              <c:pt idx="108">
                <c:v>0.0005</c:v>
              </c:pt>
              <c:pt idx="109">
                <c:v>0.001</c:v>
              </c:pt>
              <c:pt idx="110">
                <c:v>0.001</c:v>
              </c:pt>
              <c:pt idx="111">
                <c:v>0.002</c:v>
              </c:pt>
              <c:pt idx="112">
                <c:v>0.001</c:v>
              </c:pt>
              <c:pt idx="113">
                <c:v>0.0005</c:v>
              </c:pt>
              <c:pt idx="114">
                <c:v>0.003</c:v>
              </c:pt>
              <c:pt idx="115">
                <c:v>0.002</c:v>
              </c:pt>
              <c:pt idx="116">
                <c:v>0.003</c:v>
              </c:pt>
              <c:pt idx="117">
                <c:v>0.001</c:v>
              </c:pt>
              <c:pt idx="118">
                <c:v>0.005</c:v>
              </c:pt>
              <c:pt idx="119">
                <c:v>0.003</c:v>
              </c:pt>
              <c:pt idx="120">
                <c:v>0.002</c:v>
              </c:pt>
              <c:pt idx="121">
                <c:v>0.0025</c:v>
              </c:pt>
              <c:pt idx="122">
                <c:v>0.0005</c:v>
              </c:pt>
              <c:pt idx="123">
                <c:v>0.0015</c:v>
              </c:pt>
              <c:pt idx="124">
                <c:v>0.001</c:v>
              </c:pt>
              <c:pt idx="125">
                <c:v>0.0005</c:v>
              </c:pt>
              <c:pt idx="126">
                <c:v>0.0005</c:v>
              </c:pt>
              <c:pt idx="127">
                <c:v>0.0005</c:v>
              </c:pt>
              <c:pt idx="128">
                <c:v>0.0015</c:v>
              </c:pt>
              <c:pt idx="129">
                <c:v>0.0005</c:v>
              </c:pt>
              <c:pt idx="130">
                <c:v>0.0005</c:v>
              </c:pt>
              <c:pt idx="131">
                <c:v>0.0005</c:v>
              </c:pt>
              <c:pt idx="132">
                <c:v>0.0005</c:v>
              </c:pt>
              <c:pt idx="133">
                <c:v>0.004</c:v>
              </c:pt>
              <c:pt idx="134">
                <c:v>0.001</c:v>
              </c:pt>
              <c:pt idx="135">
                <c:v>0.0055</c:v>
              </c:pt>
              <c:pt idx="136">
                <c:v>0.0025</c:v>
              </c:pt>
              <c:pt idx="137">
                <c:v>0.0015</c:v>
              </c:pt>
              <c:pt idx="138">
                <c:v>0.001</c:v>
              </c:pt>
              <c:pt idx="139">
                <c:v>0.003</c:v>
              </c:pt>
              <c:pt idx="140">
                <c:v>0.003</c:v>
              </c:pt>
              <c:pt idx="141">
                <c:v>0.001</c:v>
              </c:pt>
              <c:pt idx="142">
                <c:v>0.0005</c:v>
              </c:pt>
              <c:pt idx="143">
                <c:v>0.001</c:v>
              </c:pt>
              <c:pt idx="144">
                <c:v>0.001</c:v>
              </c:pt>
              <c:pt idx="145">
                <c:v>0.001</c:v>
              </c:pt>
              <c:pt idx="146">
                <c:v>0.002</c:v>
              </c:pt>
              <c:pt idx="147">
                <c:v>0.001</c:v>
              </c:pt>
              <c:pt idx="148">
                <c:v>0.0125</c:v>
              </c:pt>
              <c:pt idx="149">
                <c:v>0.0075</c:v>
              </c:pt>
              <c:pt idx="150">
                <c:v>0.007</c:v>
              </c:pt>
              <c:pt idx="151">
                <c:v>0.007</c:v>
              </c:pt>
              <c:pt idx="152">
                <c:v>0.002</c:v>
              </c:pt>
              <c:pt idx="153">
                <c:v>0.0025</c:v>
              </c:pt>
              <c:pt idx="154">
                <c:v>0.002</c:v>
              </c:pt>
              <c:pt idx="155">
                <c:v>0.008</c:v>
              </c:pt>
              <c:pt idx="156">
                <c:v>0.0015</c:v>
              </c:pt>
              <c:pt idx="157">
                <c:v>0.002</c:v>
              </c:pt>
              <c:pt idx="158">
                <c:v>0.0005</c:v>
              </c:pt>
              <c:pt idx="159">
                <c:v>0.0025</c:v>
              </c:pt>
              <c:pt idx="160">
                <c:v>0.0005</c:v>
              </c:pt>
              <c:pt idx="161">
                <c:v>0.002</c:v>
              </c:pt>
              <c:pt idx="162">
                <c:v>0.004</c:v>
              </c:pt>
              <c:pt idx="163">
                <c:v>0.001</c:v>
              </c:pt>
              <c:pt idx="164">
                <c:v>0.002</c:v>
              </c:pt>
              <c:pt idx="165">
                <c:v>0.001</c:v>
              </c:pt>
              <c:pt idx="166">
                <c:v>0.002</c:v>
              </c:pt>
              <c:pt idx="167">
                <c:v>0.0035</c:v>
              </c:pt>
              <c:pt idx="168">
                <c:v>0.003</c:v>
              </c:pt>
              <c:pt idx="169">
                <c:v>0.004</c:v>
              </c:pt>
              <c:pt idx="170">
                <c:v>0.0005</c:v>
              </c:pt>
              <c:pt idx="171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CuT_CMCCAAS_pct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240"/>
              <c:pt idx="0">
                <c:v>19-01</c:v>
              </c:pt>
              <c:pt idx="1">
                <c:v>22-01</c:v>
              </c:pt>
              <c:pt idx="2">
                <c:v>23-01</c:v>
              </c:pt>
              <c:pt idx="3">
                <c:v>24-01</c:v>
              </c:pt>
              <c:pt idx="4">
                <c:v>26-01</c:v>
              </c:pt>
              <c:pt idx="5">
                <c:v>29-01</c:v>
              </c:pt>
              <c:pt idx="6">
                <c:v>30-01</c:v>
              </c:pt>
              <c:pt idx="7">
                <c:v>01-02</c:v>
              </c:pt>
              <c:pt idx="8">
                <c:v>02-02</c:v>
              </c:pt>
              <c:pt idx="9">
                <c:v>07-02</c:v>
              </c:pt>
              <c:pt idx="10">
                <c:v>08-02</c:v>
              </c:pt>
              <c:pt idx="11">
                <c:v>09-02</c:v>
              </c:pt>
              <c:pt idx="12">
                <c:v>10-02</c:v>
              </c:pt>
              <c:pt idx="13">
                <c:v>13-02</c:v>
              </c:pt>
              <c:pt idx="14">
                <c:v>14-02</c:v>
              </c:pt>
              <c:pt idx="15">
                <c:v>16-02</c:v>
              </c:pt>
              <c:pt idx="16">
                <c:v>17-02</c:v>
              </c:pt>
              <c:pt idx="17">
                <c:v>18-02</c:v>
              </c:pt>
              <c:pt idx="18">
                <c:v>19-02</c:v>
              </c:pt>
              <c:pt idx="19">
                <c:v>20-02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26-02</c:v>
              </c:pt>
              <c:pt idx="24">
                <c:v>01-03</c:v>
              </c:pt>
              <c:pt idx="25">
                <c:v>02-03</c:v>
              </c:pt>
              <c:pt idx="26">
                <c:v>03-03</c:v>
              </c:pt>
              <c:pt idx="27">
                <c:v>04-03</c:v>
              </c:pt>
              <c:pt idx="28">
                <c:v>05-03</c:v>
              </c:pt>
              <c:pt idx="29">
                <c:v>06-03</c:v>
              </c:pt>
              <c:pt idx="30">
                <c:v>08-03</c:v>
              </c:pt>
              <c:pt idx="31">
                <c:v>11-03</c:v>
              </c:pt>
              <c:pt idx="32">
                <c:v>13-03</c:v>
              </c:pt>
              <c:pt idx="33">
                <c:v>14-03</c:v>
              </c:pt>
              <c:pt idx="34">
                <c:v>15-03</c:v>
              </c:pt>
              <c:pt idx="35">
                <c:v>16-03</c:v>
              </c:pt>
              <c:pt idx="36">
                <c:v>19-03</c:v>
              </c:pt>
              <c:pt idx="37">
                <c:v>20-03</c:v>
              </c:pt>
              <c:pt idx="38">
                <c:v>21-03</c:v>
              </c:pt>
              <c:pt idx="39">
                <c:v>22-03</c:v>
              </c:pt>
              <c:pt idx="40">
                <c:v>23-03</c:v>
              </c:pt>
              <c:pt idx="41">
                <c:v>24-03</c:v>
              </c:pt>
              <c:pt idx="42">
                <c:v>25-03</c:v>
              </c:pt>
              <c:pt idx="43">
                <c:v>26-03</c:v>
              </c:pt>
              <c:pt idx="44">
                <c:v>28-03</c:v>
              </c:pt>
              <c:pt idx="45">
                <c:v>30-03</c:v>
              </c:pt>
              <c:pt idx="46">
                <c:v>31-03</c:v>
              </c:pt>
              <c:pt idx="47">
                <c:v>01-04</c:v>
              </c:pt>
              <c:pt idx="48">
                <c:v>02-04</c:v>
              </c:pt>
              <c:pt idx="49">
                <c:v>04-04</c:v>
              </c:pt>
              <c:pt idx="50">
                <c:v>05-04</c:v>
              </c:pt>
              <c:pt idx="51">
                <c:v>08-04</c:v>
              </c:pt>
              <c:pt idx="52">
                <c:v>09-04</c:v>
              </c:pt>
              <c:pt idx="53">
                <c:v>10-04</c:v>
              </c:pt>
              <c:pt idx="54">
                <c:v>12-04</c:v>
              </c:pt>
              <c:pt idx="55">
                <c:v>14-04</c:v>
              </c:pt>
              <c:pt idx="56">
                <c:v>15-04</c:v>
              </c:pt>
              <c:pt idx="57">
                <c:v>16-04</c:v>
              </c:pt>
              <c:pt idx="58">
                <c:v>17-04</c:v>
              </c:pt>
              <c:pt idx="59">
                <c:v>18-04</c:v>
              </c:pt>
              <c:pt idx="60">
                <c:v>20-04</c:v>
              </c:pt>
              <c:pt idx="61">
                <c:v>21-04</c:v>
              </c:pt>
              <c:pt idx="62">
                <c:v>22-04</c:v>
              </c:pt>
              <c:pt idx="63">
                <c:v>24-04</c:v>
              </c:pt>
              <c:pt idx="64">
                <c:v>25-04</c:v>
              </c:pt>
              <c:pt idx="65">
                <c:v>26-04</c:v>
              </c:pt>
              <c:pt idx="66">
                <c:v>28-04</c:v>
              </c:pt>
              <c:pt idx="67">
                <c:v>01-05</c:v>
              </c:pt>
              <c:pt idx="68">
                <c:v>02-05</c:v>
              </c:pt>
              <c:pt idx="69">
                <c:v>03-05</c:v>
              </c:pt>
              <c:pt idx="70">
                <c:v>04-05</c:v>
              </c:pt>
              <c:pt idx="71">
                <c:v>05-05</c:v>
              </c:pt>
              <c:pt idx="72">
                <c:v>09-05</c:v>
              </c:pt>
              <c:pt idx="73">
                <c:v>10-05</c:v>
              </c:pt>
              <c:pt idx="74">
                <c:v>11-05</c:v>
              </c:pt>
              <c:pt idx="75">
                <c:v>12-05</c:v>
              </c:pt>
              <c:pt idx="76">
                <c:v>14-05</c:v>
              </c:pt>
              <c:pt idx="77">
                <c:v>16-05</c:v>
              </c:pt>
              <c:pt idx="78">
                <c:v>17-05</c:v>
              </c:pt>
              <c:pt idx="79">
                <c:v>19-05</c:v>
              </c:pt>
              <c:pt idx="80">
                <c:v>20-05</c:v>
              </c:pt>
              <c:pt idx="81">
                <c:v>22-05</c:v>
              </c:pt>
              <c:pt idx="82">
                <c:v>24-05</c:v>
              </c:pt>
              <c:pt idx="83">
                <c:v>25-05</c:v>
              </c:pt>
              <c:pt idx="84">
                <c:v>26-05</c:v>
              </c:pt>
              <c:pt idx="85">
                <c:v>27-05</c:v>
              </c:pt>
              <c:pt idx="86">
                <c:v>30-05</c:v>
              </c:pt>
              <c:pt idx="87">
                <c:v>31-05</c:v>
              </c:pt>
              <c:pt idx="88">
                <c:v>01-06</c:v>
              </c:pt>
              <c:pt idx="89">
                <c:v>03-06</c:v>
              </c:pt>
              <c:pt idx="90">
                <c:v>04-06</c:v>
              </c:pt>
              <c:pt idx="91">
                <c:v>05-06</c:v>
              </c:pt>
              <c:pt idx="92">
                <c:v>06-06</c:v>
              </c:pt>
              <c:pt idx="93">
                <c:v>10-06</c:v>
              </c:pt>
              <c:pt idx="94">
                <c:v>16-06</c:v>
              </c:pt>
              <c:pt idx="95">
                <c:v>17-06</c:v>
              </c:pt>
              <c:pt idx="96">
                <c:v>18-06</c:v>
              </c:pt>
              <c:pt idx="97">
                <c:v>19-06</c:v>
              </c:pt>
              <c:pt idx="98">
                <c:v>20-06</c:v>
              </c:pt>
              <c:pt idx="99">
                <c:v>23-06</c:v>
              </c:pt>
              <c:pt idx="100">
                <c:v>25-06</c:v>
              </c:pt>
              <c:pt idx="101">
                <c:v>26-06</c:v>
              </c:pt>
              <c:pt idx="102">
                <c:v>04-07</c:v>
              </c:pt>
              <c:pt idx="103">
                <c:v>09-07</c:v>
              </c:pt>
              <c:pt idx="104">
                <c:v>10-07</c:v>
              </c:pt>
              <c:pt idx="105">
                <c:v>11-07</c:v>
              </c:pt>
              <c:pt idx="106">
                <c:v>12-07</c:v>
              </c:pt>
              <c:pt idx="107">
                <c:v>13-07</c:v>
              </c:pt>
              <c:pt idx="108">
                <c:v>16-07</c:v>
              </c:pt>
              <c:pt idx="109">
                <c:v>25-07</c:v>
              </c:pt>
              <c:pt idx="110">
                <c:v>30-07</c:v>
              </c:pt>
              <c:pt idx="111">
                <c:v>01-08</c:v>
              </c:pt>
              <c:pt idx="112">
                <c:v>02-08</c:v>
              </c:pt>
              <c:pt idx="113">
                <c:v>23-08</c:v>
              </c:pt>
              <c:pt idx="114">
                <c:v>24-08</c:v>
              </c:pt>
              <c:pt idx="115">
                <c:v>25-08</c:v>
              </c:pt>
              <c:pt idx="116">
                <c:v>26-08</c:v>
              </c:pt>
              <c:pt idx="117">
                <c:v>27-08</c:v>
              </c:pt>
              <c:pt idx="118">
                <c:v>29-08</c:v>
              </c:pt>
              <c:pt idx="119">
                <c:v>31-08</c:v>
              </c:pt>
              <c:pt idx="120">
                <c:v>01-09</c:v>
              </c:pt>
              <c:pt idx="121">
                <c:v>02-09</c:v>
              </c:pt>
              <c:pt idx="122">
                <c:v>05-09</c:v>
              </c:pt>
              <c:pt idx="123">
                <c:v>06-09</c:v>
              </c:pt>
              <c:pt idx="124">
                <c:v>12-09</c:v>
              </c:pt>
              <c:pt idx="125">
                <c:v>13-09</c:v>
              </c:pt>
              <c:pt idx="126">
                <c:v>14-09</c:v>
              </c:pt>
              <c:pt idx="127">
                <c:v>15-09</c:v>
              </c:pt>
              <c:pt idx="128">
                <c:v>16-09</c:v>
              </c:pt>
              <c:pt idx="129">
                <c:v>17-09</c:v>
              </c:pt>
              <c:pt idx="130">
                <c:v>19-09</c:v>
              </c:pt>
              <c:pt idx="131">
                <c:v>20-09</c:v>
              </c:pt>
              <c:pt idx="132">
                <c:v>21-09</c:v>
              </c:pt>
              <c:pt idx="133">
                <c:v>23-09</c:v>
              </c:pt>
              <c:pt idx="134">
                <c:v>25-09</c:v>
              </c:pt>
              <c:pt idx="135">
                <c:v>26-09</c:v>
              </c:pt>
              <c:pt idx="136">
                <c:v>28-09</c:v>
              </c:pt>
              <c:pt idx="137">
                <c:v>29-09</c:v>
              </c:pt>
              <c:pt idx="138">
                <c:v>01-10</c:v>
              </c:pt>
              <c:pt idx="139">
                <c:v>02-10</c:v>
              </c:pt>
              <c:pt idx="140">
                <c:v>03-10</c:v>
              </c:pt>
              <c:pt idx="141">
                <c:v>04-10</c:v>
              </c:pt>
              <c:pt idx="142">
                <c:v>06-10</c:v>
              </c:pt>
              <c:pt idx="143">
                <c:v>08-10</c:v>
              </c:pt>
              <c:pt idx="144">
                <c:v>09-10</c:v>
              </c:pt>
              <c:pt idx="145">
                <c:v>16-10</c:v>
              </c:pt>
              <c:pt idx="146">
                <c:v>17-10</c:v>
              </c:pt>
              <c:pt idx="147">
                <c:v>18-10</c:v>
              </c:pt>
              <c:pt idx="148">
                <c:v>19-10</c:v>
              </c:pt>
              <c:pt idx="149">
                <c:v>20-10</c:v>
              </c:pt>
              <c:pt idx="150">
                <c:v>24-10</c:v>
              </c:pt>
              <c:pt idx="151">
                <c:v>25-10</c:v>
              </c:pt>
              <c:pt idx="152">
                <c:v>27-10</c:v>
              </c:pt>
              <c:pt idx="153">
                <c:v>28-10</c:v>
              </c:pt>
              <c:pt idx="154">
                <c:v>30-10</c:v>
              </c:pt>
              <c:pt idx="155">
                <c:v>31-10</c:v>
              </c:pt>
              <c:pt idx="156">
                <c:v>04-11</c:v>
              </c:pt>
              <c:pt idx="157">
                <c:v>05-11</c:v>
              </c:pt>
              <c:pt idx="158">
                <c:v>08-11</c:v>
              </c:pt>
              <c:pt idx="159">
                <c:v>10-11</c:v>
              </c:pt>
              <c:pt idx="160">
                <c:v>11-11</c:v>
              </c:pt>
              <c:pt idx="161">
                <c:v>13-11</c:v>
              </c:pt>
              <c:pt idx="162">
                <c:v>14-11</c:v>
              </c:pt>
              <c:pt idx="163">
                <c:v>17-11</c:v>
              </c:pt>
              <c:pt idx="164">
                <c:v>18-11</c:v>
              </c:pt>
              <c:pt idx="165">
                <c:v>19-11</c:v>
              </c:pt>
              <c:pt idx="166">
                <c:v>20-11</c:v>
              </c:pt>
              <c:pt idx="167">
                <c:v>22-11</c:v>
              </c:pt>
              <c:pt idx="168">
                <c:v>23-11</c:v>
              </c:pt>
              <c:pt idx="169">
                <c:v>27-11</c:v>
              </c:pt>
              <c:pt idx="170">
                <c:v>30-11</c:v>
              </c:pt>
              <c:pt idx="171">
                <c:v>02-12</c:v>
              </c:pt>
              <c:pt idx="172">
                <c:v>07-12</c:v>
              </c:pt>
              <c:pt idx="173">
                <c:v>08-12</c:v>
              </c:pt>
              <c:pt idx="174">
                <c:v>10-12</c:v>
              </c:pt>
              <c:pt idx="175">
                <c:v>11-12</c:v>
              </c:pt>
              <c:pt idx="176">
                <c:v>12-12</c:v>
              </c:pt>
              <c:pt idx="177">
                <c:v>13-12</c:v>
              </c:pt>
              <c:pt idx="178">
                <c:v>14-12</c:v>
              </c:pt>
              <c:pt idx="179">
                <c:v>15-12</c:v>
              </c:pt>
              <c:pt idx="180">
                <c:v>16-12</c:v>
              </c:pt>
              <c:pt idx="181">
                <c:v>17-12</c:v>
              </c:pt>
              <c:pt idx="182">
                <c:v>19-12</c:v>
              </c:pt>
              <c:pt idx="183">
                <c:v>20-12</c:v>
              </c:pt>
              <c:pt idx="184">
                <c:v>22-12</c:v>
              </c:pt>
              <c:pt idx="185">
                <c:v>23-12</c:v>
              </c:pt>
              <c:pt idx="186">
                <c:v>26-12</c:v>
              </c:pt>
              <c:pt idx="187">
                <c:v>27-12</c:v>
              </c:pt>
              <c:pt idx="188">
                <c:v>28-12</c:v>
              </c:pt>
              <c:pt idx="189">
                <c:v>29-12</c:v>
              </c:pt>
              <c:pt idx="190">
                <c:v>30-12</c:v>
              </c:pt>
              <c:pt idx="191">
                <c:v>02-01</c:v>
              </c:pt>
              <c:pt idx="192">
                <c:v>03-01</c:v>
              </c:pt>
              <c:pt idx="193">
                <c:v>04-01</c:v>
              </c:pt>
              <c:pt idx="194">
                <c:v>05-01</c:v>
              </c:pt>
              <c:pt idx="195">
                <c:v>06-01</c:v>
              </c:pt>
              <c:pt idx="196">
                <c:v>07-01</c:v>
              </c:pt>
              <c:pt idx="197">
                <c:v>08-01</c:v>
              </c:pt>
              <c:pt idx="198">
                <c:v>09-01</c:v>
              </c:pt>
              <c:pt idx="199">
                <c:v>10-01</c:v>
              </c:pt>
              <c:pt idx="200">
                <c:v>11-01</c:v>
              </c:pt>
              <c:pt idx="201">
                <c:v>12-01</c:v>
              </c:pt>
              <c:pt idx="202">
                <c:v>13-01</c:v>
              </c:pt>
              <c:pt idx="203">
                <c:v>14-01</c:v>
              </c:pt>
              <c:pt idx="204">
                <c:v>15-01</c:v>
              </c:pt>
              <c:pt idx="205">
                <c:v>16-01</c:v>
              </c:pt>
              <c:pt idx="206">
                <c:v>17-01</c:v>
              </c:pt>
              <c:pt idx="207">
                <c:v>18-01</c:v>
              </c:pt>
              <c:pt idx="208">
                <c:v>21-01</c:v>
              </c:pt>
              <c:pt idx="209">
                <c:v>25-01</c:v>
              </c:pt>
              <c:pt idx="210">
                <c:v>27-01</c:v>
              </c:pt>
              <c:pt idx="211">
                <c:v>28-01</c:v>
              </c:pt>
              <c:pt idx="212">
                <c:v>31-01</c:v>
              </c:pt>
              <c:pt idx="213">
                <c:v>03-02</c:v>
              </c:pt>
              <c:pt idx="214">
                <c:v>04-02</c:v>
              </c:pt>
              <c:pt idx="215">
                <c:v>05-02</c:v>
              </c:pt>
              <c:pt idx="216">
                <c:v>06-02</c:v>
              </c:pt>
              <c:pt idx="217">
                <c:v>11-02</c:v>
              </c:pt>
              <c:pt idx="218">
                <c:v>12-02</c:v>
              </c:pt>
              <c:pt idx="219">
                <c:v>15-02</c:v>
              </c:pt>
              <c:pt idx="220">
                <c:v>21-02</c:v>
              </c:pt>
              <c:pt idx="221">
                <c:v>25-02</c:v>
              </c:pt>
              <c:pt idx="222">
                <c:v>27-02</c:v>
              </c:pt>
              <c:pt idx="223">
                <c:v>28-02</c:v>
              </c:pt>
              <c:pt idx="224">
                <c:v>09-03</c:v>
              </c:pt>
              <c:pt idx="225">
                <c:v>10-03</c:v>
              </c:pt>
              <c:pt idx="226">
                <c:v>17-03</c:v>
              </c:pt>
              <c:pt idx="227">
                <c:v>27-03</c:v>
              </c:pt>
              <c:pt idx="228">
                <c:v>29-03</c:v>
              </c:pt>
              <c:pt idx="229">
                <c:v>03-04</c:v>
              </c:pt>
              <c:pt idx="230">
                <c:v>06-04</c:v>
              </c:pt>
              <c:pt idx="231">
                <c:v>11-04</c:v>
              </c:pt>
              <c:pt idx="232">
                <c:v>13-04</c:v>
              </c:pt>
              <c:pt idx="233">
                <c:v>19-04</c:v>
              </c:pt>
              <c:pt idx="234">
                <c:v>27-04</c:v>
              </c:pt>
              <c:pt idx="235">
                <c:v>29-04</c:v>
              </c:pt>
              <c:pt idx="236">
                <c:v>15-05</c:v>
              </c:pt>
              <c:pt idx="237">
                <c:v>18-05</c:v>
              </c:pt>
              <c:pt idx="238">
                <c:v>21-05</c:v>
              </c:pt>
              <c:pt idx="239">
                <c:v>23-05</c:v>
              </c:pt>
            </c:strLit>
          </c:cat>
          <c:val>
            <c:numLit>
              <c:ptCount val="240"/>
              <c:pt idx="0">
                <c:v>0.006</c:v>
              </c:pt>
              <c:pt idx="1">
                <c:v>0.0115</c:v>
              </c:pt>
              <c:pt idx="2">
                <c:v>0.025</c:v>
              </c:pt>
              <c:pt idx="3">
                <c:v>0.03</c:v>
              </c:pt>
              <c:pt idx="4">
                <c:v>0.008</c:v>
              </c:pt>
              <c:pt idx="5">
                <c:v>0.001</c:v>
              </c:pt>
              <c:pt idx="6">
                <c:v>0.001</c:v>
              </c:pt>
              <c:pt idx="7">
                <c:v>0.004</c:v>
              </c:pt>
              <c:pt idx="8">
                <c:v>0.005</c:v>
              </c:pt>
              <c:pt idx="9">
                <c:v>0.004</c:v>
              </c:pt>
              <c:pt idx="10">
                <c:v>0.014</c:v>
              </c:pt>
              <c:pt idx="11">
                <c:v>0.006</c:v>
              </c:pt>
              <c:pt idx="12">
                <c:v>0.0005</c:v>
              </c:pt>
              <c:pt idx="13">
                <c:v>0.019</c:v>
              </c:pt>
              <c:pt idx="14">
                <c:v>0.019</c:v>
              </c:pt>
              <c:pt idx="15">
                <c:v>0.007</c:v>
              </c:pt>
              <c:pt idx="16">
                <c:v>0.005</c:v>
              </c:pt>
              <c:pt idx="17">
                <c:v>0.024</c:v>
              </c:pt>
              <c:pt idx="18">
                <c:v>0.0125</c:v>
              </c:pt>
              <c:pt idx="19">
                <c:v>0.041</c:v>
              </c:pt>
              <c:pt idx="20">
                <c:v>0.018</c:v>
              </c:pt>
              <c:pt idx="21">
                <c:v>0.007</c:v>
              </c:pt>
              <c:pt idx="22">
                <c:v>0.003</c:v>
              </c:pt>
              <c:pt idx="23">
                <c:v>0.002</c:v>
              </c:pt>
              <c:pt idx="24">
                <c:v>0.0075</c:v>
              </c:pt>
              <c:pt idx="25">
                <c:v>0.009</c:v>
              </c:pt>
              <c:pt idx="26">
                <c:v>0.009</c:v>
              </c:pt>
              <c:pt idx="27">
                <c:v>0.015</c:v>
              </c:pt>
              <c:pt idx="28">
                <c:v>0.004</c:v>
              </c:pt>
              <c:pt idx="29">
                <c:v>0.008</c:v>
              </c:pt>
              <c:pt idx="30">
                <c:v>0.0295</c:v>
              </c:pt>
              <c:pt idx="31">
                <c:v>0.006</c:v>
              </c:pt>
              <c:pt idx="32">
                <c:v>0.0155</c:v>
              </c:pt>
              <c:pt idx="33">
                <c:v>0.0135</c:v>
              </c:pt>
              <c:pt idx="34">
                <c:v>0.008</c:v>
              </c:pt>
              <c:pt idx="35">
                <c:v>0.01</c:v>
              </c:pt>
              <c:pt idx="36">
                <c:v>0.0095</c:v>
              </c:pt>
              <c:pt idx="37">
                <c:v>0.0045</c:v>
              </c:pt>
              <c:pt idx="38">
                <c:v>0.003</c:v>
              </c:pt>
              <c:pt idx="39">
                <c:v>0.006</c:v>
              </c:pt>
              <c:pt idx="40">
                <c:v>0.015</c:v>
              </c:pt>
              <c:pt idx="41">
                <c:v>0.0035</c:v>
              </c:pt>
              <c:pt idx="42">
                <c:v>0.014</c:v>
              </c:pt>
              <c:pt idx="43">
                <c:v>0.017</c:v>
              </c:pt>
              <c:pt idx="44">
                <c:v>0.0195</c:v>
              </c:pt>
              <c:pt idx="45">
                <c:v>0.01</c:v>
              </c:pt>
              <c:pt idx="46">
                <c:v>0.0175</c:v>
              </c:pt>
              <c:pt idx="47">
                <c:v>0.001</c:v>
              </c:pt>
              <c:pt idx="48">
                <c:v>0.009</c:v>
              </c:pt>
              <c:pt idx="49">
                <c:v>0.018</c:v>
              </c:pt>
              <c:pt idx="50">
                <c:v>0.001</c:v>
              </c:pt>
              <c:pt idx="51">
                <c:v>0.002</c:v>
              </c:pt>
              <c:pt idx="52">
                <c:v>0.0085</c:v>
              </c:pt>
              <c:pt idx="53">
                <c:v>0.0105</c:v>
              </c:pt>
              <c:pt idx="54">
                <c:v>0.002</c:v>
              </c:pt>
              <c:pt idx="55">
                <c:v>0.004</c:v>
              </c:pt>
              <c:pt idx="56">
                <c:v>0.003</c:v>
              </c:pt>
              <c:pt idx="57">
                <c:v>0.001</c:v>
              </c:pt>
              <c:pt idx="58">
                <c:v>0.013</c:v>
              </c:pt>
              <c:pt idx="59">
                <c:v>0.003</c:v>
              </c:pt>
              <c:pt idx="60">
                <c:v>0.01</c:v>
              </c:pt>
              <c:pt idx="61">
                <c:v>0.0485</c:v>
              </c:pt>
              <c:pt idx="62">
                <c:v>0.008</c:v>
              </c:pt>
              <c:pt idx="63">
                <c:v>0.01</c:v>
              </c:pt>
              <c:pt idx="64">
                <c:v>0.015</c:v>
              </c:pt>
              <c:pt idx="65">
                <c:v>0.018</c:v>
              </c:pt>
              <c:pt idx="66">
                <c:v>0.008</c:v>
              </c:pt>
              <c:pt idx="67">
                <c:v>0.009</c:v>
              </c:pt>
              <c:pt idx="68">
                <c:v>0.003</c:v>
              </c:pt>
              <c:pt idx="69">
                <c:v>0.0065</c:v>
              </c:pt>
              <c:pt idx="70">
                <c:v>0.011</c:v>
              </c:pt>
              <c:pt idx="71">
                <c:v>0.001</c:v>
              </c:pt>
              <c:pt idx="72">
                <c:v>0.002</c:v>
              </c:pt>
              <c:pt idx="73">
                <c:v>0.004</c:v>
              </c:pt>
              <c:pt idx="74">
                <c:v>0.006</c:v>
              </c:pt>
              <c:pt idx="75">
                <c:v>0.002</c:v>
              </c:pt>
              <c:pt idx="76">
                <c:v>0.002</c:v>
              </c:pt>
              <c:pt idx="77">
                <c:v>0.006</c:v>
              </c:pt>
              <c:pt idx="78">
                <c:v>0.014</c:v>
              </c:pt>
              <c:pt idx="79">
                <c:v>0.007</c:v>
              </c:pt>
              <c:pt idx="80">
                <c:v>0.005</c:v>
              </c:pt>
              <c:pt idx="81">
                <c:v>0.01</c:v>
              </c:pt>
              <c:pt idx="82">
                <c:v>0.013</c:v>
              </c:pt>
              <c:pt idx="83">
                <c:v>0.026</c:v>
              </c:pt>
              <c:pt idx="84">
                <c:v>0.0055</c:v>
              </c:pt>
              <c:pt idx="85">
                <c:v>0.002</c:v>
              </c:pt>
              <c:pt idx="86">
                <c:v>0.01</c:v>
              </c:pt>
              <c:pt idx="87">
                <c:v>0.005</c:v>
              </c:pt>
              <c:pt idx="88">
                <c:v>0.01</c:v>
              </c:pt>
              <c:pt idx="89">
                <c:v>0.006</c:v>
              </c:pt>
              <c:pt idx="90">
                <c:v>0.012</c:v>
              </c:pt>
              <c:pt idx="91">
                <c:v>0.005</c:v>
              </c:pt>
              <c:pt idx="92">
                <c:v>0.005</c:v>
              </c:pt>
              <c:pt idx="93">
                <c:v>0.015</c:v>
              </c:pt>
              <c:pt idx="94">
                <c:v>0.003</c:v>
              </c:pt>
              <c:pt idx="95">
                <c:v>0.006</c:v>
              </c:pt>
              <c:pt idx="96">
                <c:v>0.022</c:v>
              </c:pt>
              <c:pt idx="97">
                <c:v>0.011</c:v>
              </c:pt>
              <c:pt idx="98">
                <c:v>0.007</c:v>
              </c:pt>
              <c:pt idx="99">
                <c:v>0.0025</c:v>
              </c:pt>
              <c:pt idx="100">
                <c:v>0.004</c:v>
              </c:pt>
              <c:pt idx="101">
                <c:v>0.002</c:v>
              </c:pt>
              <c:pt idx="102">
                <c:v>0.001</c:v>
              </c:pt>
              <c:pt idx="103">
                <c:v>0.001</c:v>
              </c:pt>
              <c:pt idx="104">
                <c:v>0.0075</c:v>
              </c:pt>
              <c:pt idx="105">
                <c:v>0.006</c:v>
              </c:pt>
              <c:pt idx="106">
                <c:v>0.017</c:v>
              </c:pt>
              <c:pt idx="107">
                <c:v>0.012</c:v>
              </c:pt>
              <c:pt idx="108">
                <c:v>0.001</c:v>
              </c:pt>
              <c:pt idx="109">
                <c:v>0.004</c:v>
              </c:pt>
              <c:pt idx="110">
                <c:v>0.005</c:v>
              </c:pt>
              <c:pt idx="111">
                <c:v>0.012</c:v>
              </c:pt>
              <c:pt idx="112">
                <c:v>0.002</c:v>
              </c:pt>
              <c:pt idx="113">
                <c:v>0.001</c:v>
              </c:pt>
              <c:pt idx="114">
                <c:v>0.0095</c:v>
              </c:pt>
              <c:pt idx="115">
                <c:v>0.0075</c:v>
              </c:pt>
              <c:pt idx="116">
                <c:v>0.002</c:v>
              </c:pt>
              <c:pt idx="117">
                <c:v>0.002</c:v>
              </c:pt>
              <c:pt idx="118">
                <c:v>0.005</c:v>
              </c:pt>
              <c:pt idx="119">
                <c:v>0.002</c:v>
              </c:pt>
              <c:pt idx="120">
                <c:v>0.007</c:v>
              </c:pt>
              <c:pt idx="121">
                <c:v>0.0005</c:v>
              </c:pt>
              <c:pt idx="122">
                <c:v>0.004</c:v>
              </c:pt>
              <c:pt idx="123">
                <c:v>0.0005</c:v>
              </c:pt>
              <c:pt idx="124">
                <c:v>0.0005</c:v>
              </c:pt>
              <c:pt idx="125">
                <c:v>0.003</c:v>
              </c:pt>
              <c:pt idx="126">
                <c:v>0.0025</c:v>
              </c:pt>
              <c:pt idx="127">
                <c:v>0.003</c:v>
              </c:pt>
              <c:pt idx="128">
                <c:v>0.0035</c:v>
              </c:pt>
              <c:pt idx="129">
                <c:v>0.0075</c:v>
              </c:pt>
              <c:pt idx="130">
                <c:v>0.0065</c:v>
              </c:pt>
              <c:pt idx="131">
                <c:v>0.003</c:v>
              </c:pt>
              <c:pt idx="132">
                <c:v>0.004</c:v>
              </c:pt>
              <c:pt idx="133">
                <c:v>0.005</c:v>
              </c:pt>
              <c:pt idx="134">
                <c:v>0.003</c:v>
              </c:pt>
              <c:pt idx="135">
                <c:v>0.006</c:v>
              </c:pt>
              <c:pt idx="136">
                <c:v>0.004</c:v>
              </c:pt>
              <c:pt idx="137">
                <c:v>0.003</c:v>
              </c:pt>
              <c:pt idx="138">
                <c:v>0.013</c:v>
              </c:pt>
              <c:pt idx="139">
                <c:v>0.0055</c:v>
              </c:pt>
              <c:pt idx="140">
                <c:v>0.0155</c:v>
              </c:pt>
              <c:pt idx="141">
                <c:v>0.0025</c:v>
              </c:pt>
              <c:pt idx="142">
                <c:v>0.004</c:v>
              </c:pt>
              <c:pt idx="143">
                <c:v>0.004</c:v>
              </c:pt>
              <c:pt idx="144">
                <c:v>0.002</c:v>
              </c:pt>
              <c:pt idx="145">
                <c:v>0.005</c:v>
              </c:pt>
              <c:pt idx="146">
                <c:v>0.007</c:v>
              </c:pt>
              <c:pt idx="147">
                <c:v>0.004</c:v>
              </c:pt>
              <c:pt idx="148">
                <c:v>0.008</c:v>
              </c:pt>
              <c:pt idx="149">
                <c:v>0.0045</c:v>
              </c:pt>
              <c:pt idx="150">
                <c:v>0.009</c:v>
              </c:pt>
              <c:pt idx="151">
                <c:v>0.005</c:v>
              </c:pt>
              <c:pt idx="152">
                <c:v>0.011</c:v>
              </c:pt>
              <c:pt idx="153">
                <c:v>0.004</c:v>
              </c:pt>
              <c:pt idx="154">
                <c:v>0.003</c:v>
              </c:pt>
              <c:pt idx="155">
                <c:v>0.006</c:v>
              </c:pt>
              <c:pt idx="156">
                <c:v>0.001</c:v>
              </c:pt>
              <c:pt idx="157">
                <c:v>0.0045</c:v>
              </c:pt>
              <c:pt idx="158">
                <c:v>0.002</c:v>
              </c:pt>
              <c:pt idx="159">
                <c:v>0.007</c:v>
              </c:pt>
              <c:pt idx="160">
                <c:v>0.007</c:v>
              </c:pt>
              <c:pt idx="161">
                <c:v>0.004</c:v>
              </c:pt>
              <c:pt idx="162">
                <c:v>0.008</c:v>
              </c:pt>
              <c:pt idx="163">
                <c:v>0.003</c:v>
              </c:pt>
              <c:pt idx="164">
                <c:v>0.015</c:v>
              </c:pt>
              <c:pt idx="165">
                <c:v>0.012</c:v>
              </c:pt>
              <c:pt idx="166">
                <c:v>0.007</c:v>
              </c:pt>
              <c:pt idx="167">
                <c:v>0.003</c:v>
              </c:pt>
              <c:pt idx="168">
                <c:v>0.0065</c:v>
              </c:pt>
              <c:pt idx="169">
                <c:v>0.01</c:v>
              </c:pt>
              <c:pt idx="170">
                <c:v>0.01</c:v>
              </c:pt>
              <c:pt idx="171">
                <c:v>0.005</c:v>
              </c:pt>
              <c:pt idx="172">
                <c:v>0.009</c:v>
              </c:pt>
              <c:pt idx="173">
                <c:v>0.007</c:v>
              </c:pt>
              <c:pt idx="174">
                <c:v>0.002</c:v>
              </c:pt>
              <c:pt idx="175">
                <c:v>0.001</c:v>
              </c:pt>
              <c:pt idx="176">
                <c:v>0.002</c:v>
              </c:pt>
              <c:pt idx="177">
                <c:v>0.004</c:v>
              </c:pt>
              <c:pt idx="178">
                <c:v>0.017</c:v>
              </c:pt>
              <c:pt idx="179">
                <c:v>0.0035</c:v>
              </c:pt>
              <c:pt idx="180">
                <c:v>0.0105</c:v>
              </c:pt>
              <c:pt idx="181">
                <c:v>0.007</c:v>
              </c:pt>
              <c:pt idx="182">
                <c:v>0.002</c:v>
              </c:pt>
              <c:pt idx="183">
                <c:v>0</c:v>
              </c:pt>
              <c:pt idx="184">
                <c:v>0.002</c:v>
              </c:pt>
              <c:pt idx="185">
                <c:v>0.0165</c:v>
              </c:pt>
              <c:pt idx="186">
                <c:v>0.0155</c:v>
              </c:pt>
              <c:pt idx="187">
                <c:v>0.008</c:v>
              </c:pt>
              <c:pt idx="188">
                <c:v>0.005</c:v>
              </c:pt>
              <c:pt idx="189">
                <c:v>0.007</c:v>
              </c:pt>
              <c:pt idx="190">
                <c:v>0.003</c:v>
              </c:pt>
              <c:pt idx="191">
                <c:v>0.026</c:v>
              </c:pt>
              <c:pt idx="192">
                <c:v>0.005</c:v>
              </c:pt>
              <c:pt idx="193">
                <c:v>0.017</c:v>
              </c:pt>
              <c:pt idx="194">
                <c:v>0.007</c:v>
              </c:pt>
              <c:pt idx="195">
                <c:v>0.012</c:v>
              </c:pt>
              <c:pt idx="196">
                <c:v>0.0005</c:v>
              </c:pt>
              <c:pt idx="197">
                <c:v>0.004</c:v>
              </c:pt>
              <c:pt idx="198">
                <c:v>0.0115</c:v>
              </c:pt>
              <c:pt idx="199">
                <c:v>0.0115</c:v>
              </c:pt>
              <c:pt idx="200">
                <c:v>0.001</c:v>
              </c:pt>
              <c:pt idx="201">
                <c:v>0.3215</c:v>
              </c:pt>
              <c:pt idx="202">
                <c:v>0.005</c:v>
              </c:pt>
              <c:pt idx="203">
                <c:v>0.005</c:v>
              </c:pt>
              <c:pt idx="204">
                <c:v>0.0045</c:v>
              </c:pt>
              <c:pt idx="205">
                <c:v>0.0035</c:v>
              </c:pt>
              <c:pt idx="206">
                <c:v>0.0085</c:v>
              </c:pt>
              <c:pt idx="207">
                <c:v>0.003</c:v>
              </c:pt>
              <c:pt idx="208">
                <c:v>0.002</c:v>
              </c:pt>
              <c:pt idx="209">
                <c:v>0.012</c:v>
              </c:pt>
              <c:pt idx="210">
                <c:v>0.019</c:v>
              </c:pt>
              <c:pt idx="211">
                <c:v>0.002</c:v>
              </c:pt>
              <c:pt idx="212">
                <c:v>0.0005</c:v>
              </c:pt>
              <c:pt idx="213">
                <c:v>0.0035</c:v>
              </c:pt>
              <c:pt idx="214">
                <c:v>0.0075</c:v>
              </c:pt>
              <c:pt idx="215">
                <c:v>0.009</c:v>
              </c:pt>
              <c:pt idx="216">
                <c:v>0.007</c:v>
              </c:pt>
              <c:pt idx="217">
                <c:v>0.01</c:v>
              </c:pt>
              <c:pt idx="218">
                <c:v>0.021</c:v>
              </c:pt>
              <c:pt idx="219">
                <c:v>0.032</c:v>
              </c:pt>
              <c:pt idx="220">
                <c:v>0.011</c:v>
              </c:pt>
              <c:pt idx="221">
                <c:v>0.019</c:v>
              </c:pt>
              <c:pt idx="222">
                <c:v>0.005</c:v>
              </c:pt>
              <c:pt idx="223">
                <c:v>0.013</c:v>
              </c:pt>
              <c:pt idx="224">
                <c:v>0.008</c:v>
              </c:pt>
              <c:pt idx="225">
                <c:v>0.022</c:v>
              </c:pt>
              <c:pt idx="226">
                <c:v>0.005</c:v>
              </c:pt>
              <c:pt idx="227">
                <c:v>0.023</c:v>
              </c:pt>
              <c:pt idx="228">
                <c:v>0.0115</c:v>
              </c:pt>
              <c:pt idx="229">
                <c:v>0.004</c:v>
              </c:pt>
              <c:pt idx="230">
                <c:v>0.03</c:v>
              </c:pt>
              <c:pt idx="231">
                <c:v>0.01</c:v>
              </c:pt>
              <c:pt idx="232">
                <c:v>0.001</c:v>
              </c:pt>
              <c:pt idx="233">
                <c:v>0.005</c:v>
              </c:pt>
              <c:pt idx="234">
                <c:v>0.003</c:v>
              </c:pt>
              <c:pt idx="235">
                <c:v>0.023</c:v>
              </c:pt>
              <c:pt idx="236">
                <c:v>0.0085</c:v>
              </c:pt>
              <c:pt idx="237">
                <c:v>0.0005</c:v>
              </c:pt>
              <c:pt idx="238">
                <c:v>0.001</c:v>
              </c:pt>
              <c:pt idx="239">
                <c:v>0.002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CuS_pct_SCA2pAA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170"/>
              <c:pt idx="0">
                <c:v>09-01</c:v>
              </c:pt>
              <c:pt idx="1">
                <c:v>15-01</c:v>
              </c:pt>
              <c:pt idx="2">
                <c:v>16-01</c:v>
              </c:pt>
              <c:pt idx="3">
                <c:v>17-01</c:v>
              </c:pt>
              <c:pt idx="4">
                <c:v>19-01</c:v>
              </c:pt>
              <c:pt idx="5">
                <c:v>22-01</c:v>
              </c:pt>
              <c:pt idx="6">
                <c:v>24-01</c:v>
              </c:pt>
              <c:pt idx="7">
                <c:v>25-01</c:v>
              </c:pt>
              <c:pt idx="8">
                <c:v>26-01</c:v>
              </c:pt>
              <c:pt idx="9">
                <c:v>29-01</c:v>
              </c:pt>
              <c:pt idx="10">
                <c:v>01-02</c:v>
              </c:pt>
              <c:pt idx="11">
                <c:v>02-02</c:v>
              </c:pt>
              <c:pt idx="12">
                <c:v>07-02</c:v>
              </c:pt>
              <c:pt idx="13">
                <c:v>08-02</c:v>
              </c:pt>
              <c:pt idx="14">
                <c:v>09-02</c:v>
              </c:pt>
              <c:pt idx="15">
                <c:v>10-02</c:v>
              </c:pt>
              <c:pt idx="16">
                <c:v>13-02</c:v>
              </c:pt>
              <c:pt idx="17">
                <c:v>14-02</c:v>
              </c:pt>
              <c:pt idx="18">
                <c:v>16-02</c:v>
              </c:pt>
              <c:pt idx="19">
                <c:v>18-02</c:v>
              </c:pt>
              <c:pt idx="20">
                <c:v>19-02</c:v>
              </c:pt>
              <c:pt idx="21">
                <c:v>20-02</c:v>
              </c:pt>
              <c:pt idx="22">
                <c:v>23-02</c:v>
              </c:pt>
              <c:pt idx="23">
                <c:v>24-02</c:v>
              </c:pt>
              <c:pt idx="24">
                <c:v>01-03</c:v>
              </c:pt>
              <c:pt idx="25">
                <c:v>04-03</c:v>
              </c:pt>
              <c:pt idx="26">
                <c:v>05-03</c:v>
              </c:pt>
              <c:pt idx="27">
                <c:v>06-03</c:v>
              </c:pt>
              <c:pt idx="28">
                <c:v>08-03</c:v>
              </c:pt>
              <c:pt idx="29">
                <c:v>11-03</c:v>
              </c:pt>
              <c:pt idx="30">
                <c:v>14-03</c:v>
              </c:pt>
              <c:pt idx="31">
                <c:v>15-03</c:v>
              </c:pt>
              <c:pt idx="32">
                <c:v>20-03</c:v>
              </c:pt>
              <c:pt idx="33">
                <c:v>21-03</c:v>
              </c:pt>
              <c:pt idx="34">
                <c:v>22-03</c:v>
              </c:pt>
              <c:pt idx="35">
                <c:v>23-03</c:v>
              </c:pt>
              <c:pt idx="36">
                <c:v>25-03</c:v>
              </c:pt>
              <c:pt idx="37">
                <c:v>30-03</c:v>
              </c:pt>
              <c:pt idx="38">
                <c:v>31-03</c:v>
              </c:pt>
              <c:pt idx="39">
                <c:v>01-04</c:v>
              </c:pt>
              <c:pt idx="40">
                <c:v>02-04</c:v>
              </c:pt>
              <c:pt idx="41">
                <c:v>09-04</c:v>
              </c:pt>
              <c:pt idx="42">
                <c:v>15-04</c:v>
              </c:pt>
              <c:pt idx="43">
                <c:v>16-04</c:v>
              </c:pt>
              <c:pt idx="44">
                <c:v>17-04</c:v>
              </c:pt>
              <c:pt idx="45">
                <c:v>20-04</c:v>
              </c:pt>
              <c:pt idx="46">
                <c:v>21-04</c:v>
              </c:pt>
              <c:pt idx="47">
                <c:v>22-04</c:v>
              </c:pt>
              <c:pt idx="48">
                <c:v>25-04</c:v>
              </c:pt>
              <c:pt idx="49">
                <c:v>26-04</c:v>
              </c:pt>
              <c:pt idx="50">
                <c:v>28-04</c:v>
              </c:pt>
              <c:pt idx="51">
                <c:v>01-05</c:v>
              </c:pt>
              <c:pt idx="52">
                <c:v>03-05</c:v>
              </c:pt>
              <c:pt idx="53">
                <c:v>04-05</c:v>
              </c:pt>
              <c:pt idx="54">
                <c:v>10-05</c:v>
              </c:pt>
              <c:pt idx="55">
                <c:v>16-05</c:v>
              </c:pt>
              <c:pt idx="56">
                <c:v>17-05</c:v>
              </c:pt>
              <c:pt idx="57">
                <c:v>20-05</c:v>
              </c:pt>
              <c:pt idx="58">
                <c:v>22-05</c:v>
              </c:pt>
              <c:pt idx="59">
                <c:v>24-05</c:v>
              </c:pt>
              <c:pt idx="60">
                <c:v>25-05</c:v>
              </c:pt>
              <c:pt idx="61">
                <c:v>26-05</c:v>
              </c:pt>
              <c:pt idx="62">
                <c:v>27-05</c:v>
              </c:pt>
              <c:pt idx="63">
                <c:v>31-05</c:v>
              </c:pt>
              <c:pt idx="64">
                <c:v>04-06</c:v>
              </c:pt>
              <c:pt idx="65">
                <c:v>16-06</c:v>
              </c:pt>
              <c:pt idx="66">
                <c:v>17-06</c:v>
              </c:pt>
              <c:pt idx="67">
                <c:v>18-06</c:v>
              </c:pt>
              <c:pt idx="68">
                <c:v>19-06</c:v>
              </c:pt>
              <c:pt idx="69">
                <c:v>20-06</c:v>
              </c:pt>
              <c:pt idx="70">
                <c:v>23-06</c:v>
              </c:pt>
              <c:pt idx="71">
                <c:v>26-06</c:v>
              </c:pt>
              <c:pt idx="72">
                <c:v>10-07</c:v>
              </c:pt>
              <c:pt idx="73">
                <c:v>11-07</c:v>
              </c:pt>
              <c:pt idx="74">
                <c:v>12-07</c:v>
              </c:pt>
              <c:pt idx="75">
                <c:v>13-07</c:v>
              </c:pt>
              <c:pt idx="76">
                <c:v>16-07</c:v>
              </c:pt>
              <c:pt idx="77">
                <c:v>30-07</c:v>
              </c:pt>
              <c:pt idx="78">
                <c:v>01-08</c:v>
              </c:pt>
              <c:pt idx="79">
                <c:v>23-08</c:v>
              </c:pt>
              <c:pt idx="80">
                <c:v>24-08</c:v>
              </c:pt>
              <c:pt idx="81">
                <c:v>25-08</c:v>
              </c:pt>
              <c:pt idx="82">
                <c:v>27-08</c:v>
              </c:pt>
              <c:pt idx="83">
                <c:v>29-08</c:v>
              </c:pt>
              <c:pt idx="84">
                <c:v>31-08</c:v>
              </c:pt>
              <c:pt idx="85">
                <c:v>01-09</c:v>
              </c:pt>
              <c:pt idx="86">
                <c:v>12-09</c:v>
              </c:pt>
              <c:pt idx="87">
                <c:v>15-09</c:v>
              </c:pt>
              <c:pt idx="88">
                <c:v>17-09</c:v>
              </c:pt>
              <c:pt idx="89">
                <c:v>19-09</c:v>
              </c:pt>
              <c:pt idx="90">
                <c:v>20-09</c:v>
              </c:pt>
              <c:pt idx="91">
                <c:v>23-09</c:v>
              </c:pt>
              <c:pt idx="92">
                <c:v>24-09</c:v>
              </c:pt>
              <c:pt idx="93">
                <c:v>25-09</c:v>
              </c:pt>
              <c:pt idx="94">
                <c:v>28-09</c:v>
              </c:pt>
              <c:pt idx="95">
                <c:v>29-09</c:v>
              </c:pt>
              <c:pt idx="96">
                <c:v>01-10</c:v>
              </c:pt>
              <c:pt idx="97">
                <c:v>02-10</c:v>
              </c:pt>
              <c:pt idx="98">
                <c:v>03-10</c:v>
              </c:pt>
              <c:pt idx="99">
                <c:v>04-10</c:v>
              </c:pt>
              <c:pt idx="100">
                <c:v>08-10</c:v>
              </c:pt>
              <c:pt idx="101">
                <c:v>09-10</c:v>
              </c:pt>
              <c:pt idx="102">
                <c:v>10-10</c:v>
              </c:pt>
              <c:pt idx="103">
                <c:v>16-10</c:v>
              </c:pt>
              <c:pt idx="104">
                <c:v>17-10</c:v>
              </c:pt>
              <c:pt idx="105">
                <c:v>19-10</c:v>
              </c:pt>
              <c:pt idx="106">
                <c:v>20-10</c:v>
              </c:pt>
              <c:pt idx="107">
                <c:v>24-10</c:v>
              </c:pt>
              <c:pt idx="108">
                <c:v>25-10</c:v>
              </c:pt>
              <c:pt idx="109">
                <c:v>27-10</c:v>
              </c:pt>
              <c:pt idx="110">
                <c:v>28-10</c:v>
              </c:pt>
              <c:pt idx="111">
                <c:v>30-10</c:v>
              </c:pt>
              <c:pt idx="112">
                <c:v>31-10</c:v>
              </c:pt>
              <c:pt idx="113">
                <c:v>05-11</c:v>
              </c:pt>
              <c:pt idx="114">
                <c:v>11-11</c:v>
              </c:pt>
              <c:pt idx="115">
                <c:v>13-11</c:v>
              </c:pt>
              <c:pt idx="116">
                <c:v>14-11</c:v>
              </c:pt>
              <c:pt idx="117">
                <c:v>17-11</c:v>
              </c:pt>
              <c:pt idx="118">
                <c:v>20-11</c:v>
              </c:pt>
              <c:pt idx="119">
                <c:v>22-11</c:v>
              </c:pt>
              <c:pt idx="120">
                <c:v>23-11</c:v>
              </c:pt>
              <c:pt idx="121">
                <c:v>27-11</c:v>
              </c:pt>
              <c:pt idx="122">
                <c:v>02-12</c:v>
              </c:pt>
              <c:pt idx="123">
                <c:v>07-12</c:v>
              </c:pt>
              <c:pt idx="124">
                <c:v>08-12</c:v>
              </c:pt>
              <c:pt idx="125">
                <c:v>10-12</c:v>
              </c:pt>
              <c:pt idx="126">
                <c:v>11-12</c:v>
              </c:pt>
              <c:pt idx="127">
                <c:v>12-12</c:v>
              </c:pt>
              <c:pt idx="128">
                <c:v>14-12</c:v>
              </c:pt>
              <c:pt idx="129">
                <c:v>15-12</c:v>
              </c:pt>
              <c:pt idx="130">
                <c:v>16-12</c:v>
              </c:pt>
              <c:pt idx="131">
                <c:v>17-12</c:v>
              </c:pt>
              <c:pt idx="132">
                <c:v>22-12</c:v>
              </c:pt>
              <c:pt idx="133">
                <c:v>23-12</c:v>
              </c:pt>
              <c:pt idx="134">
                <c:v>26-12</c:v>
              </c:pt>
              <c:pt idx="135">
                <c:v>27-12</c:v>
              </c:pt>
              <c:pt idx="136">
                <c:v>28-12</c:v>
              </c:pt>
              <c:pt idx="137">
                <c:v>30-12</c:v>
              </c:pt>
              <c:pt idx="138">
                <c:v>02-01</c:v>
              </c:pt>
              <c:pt idx="139">
                <c:v>03-01</c:v>
              </c:pt>
              <c:pt idx="140">
                <c:v>04-01</c:v>
              </c:pt>
              <c:pt idx="141">
                <c:v>08-01</c:v>
              </c:pt>
              <c:pt idx="142">
                <c:v>10-01</c:v>
              </c:pt>
              <c:pt idx="143">
                <c:v>11-01</c:v>
              </c:pt>
              <c:pt idx="144">
                <c:v>13-01</c:v>
              </c:pt>
              <c:pt idx="145">
                <c:v>23-01</c:v>
              </c:pt>
              <c:pt idx="146">
                <c:v>27-01</c:v>
              </c:pt>
              <c:pt idx="147">
                <c:v>03-02</c:v>
              </c:pt>
              <c:pt idx="148">
                <c:v>04-02</c:v>
              </c:pt>
              <c:pt idx="149">
                <c:v>05-02</c:v>
              </c:pt>
              <c:pt idx="150">
                <c:v>12-02</c:v>
              </c:pt>
              <c:pt idx="151">
                <c:v>15-02</c:v>
              </c:pt>
              <c:pt idx="152">
                <c:v>21-02</c:v>
              </c:pt>
              <c:pt idx="153">
                <c:v>22-02</c:v>
              </c:pt>
              <c:pt idx="154">
                <c:v>25-02</c:v>
              </c:pt>
              <c:pt idx="155">
                <c:v>27-02</c:v>
              </c:pt>
              <c:pt idx="156">
                <c:v>28-02</c:v>
              </c:pt>
              <c:pt idx="157">
                <c:v>02-03</c:v>
              </c:pt>
              <c:pt idx="158">
                <c:v>09-03</c:v>
              </c:pt>
              <c:pt idx="159">
                <c:v>10-03</c:v>
              </c:pt>
              <c:pt idx="160">
                <c:v>17-03</c:v>
              </c:pt>
              <c:pt idx="161">
                <c:v>29-03</c:v>
              </c:pt>
              <c:pt idx="162">
                <c:v>03-04</c:v>
              </c:pt>
              <c:pt idx="163">
                <c:v>04-04</c:v>
              </c:pt>
              <c:pt idx="164">
                <c:v>06-04</c:v>
              </c:pt>
              <c:pt idx="165">
                <c:v>10-04</c:v>
              </c:pt>
              <c:pt idx="166">
                <c:v>14-04</c:v>
              </c:pt>
              <c:pt idx="167">
                <c:v>29-04</c:v>
              </c:pt>
              <c:pt idx="168">
                <c:v>18-05</c:v>
              </c:pt>
              <c:pt idx="169">
                <c:v>19-05</c:v>
              </c:pt>
            </c:strLit>
          </c:cat>
          <c:val>
            <c:numLit>
              <c:ptCount val="170"/>
              <c:pt idx="0">
                <c:v>0.006</c:v>
              </c:pt>
              <c:pt idx="1">
                <c:v>0.0015</c:v>
              </c:pt>
              <c:pt idx="2">
                <c:v>0.0005</c:v>
              </c:pt>
              <c:pt idx="3">
                <c:v>0.006</c:v>
              </c:pt>
              <c:pt idx="4">
                <c:v>0.0005</c:v>
              </c:pt>
              <c:pt idx="5">
                <c:v>0.002</c:v>
              </c:pt>
              <c:pt idx="6">
                <c:v>0.0145</c:v>
              </c:pt>
              <c:pt idx="7">
                <c:v>0.003</c:v>
              </c:pt>
              <c:pt idx="8">
                <c:v>0.001</c:v>
              </c:pt>
              <c:pt idx="9">
                <c:v>0.001</c:v>
              </c:pt>
              <c:pt idx="10">
                <c:v>0.0005</c:v>
              </c:pt>
              <c:pt idx="11">
                <c:v>0.002</c:v>
              </c:pt>
              <c:pt idx="12">
                <c:v>0.0015</c:v>
              </c:pt>
              <c:pt idx="13">
                <c:v>0.0025</c:v>
              </c:pt>
              <c:pt idx="14">
                <c:v>0.0135</c:v>
              </c:pt>
              <c:pt idx="15">
                <c:v>0.001</c:v>
              </c:pt>
              <c:pt idx="16">
                <c:v>0.0025</c:v>
              </c:pt>
              <c:pt idx="17">
                <c:v>0.0015</c:v>
              </c:pt>
              <c:pt idx="18">
                <c:v>0.0015</c:v>
              </c:pt>
              <c:pt idx="19">
                <c:v>0.009</c:v>
              </c:pt>
              <c:pt idx="20">
                <c:v>0.0005</c:v>
              </c:pt>
              <c:pt idx="21">
                <c:v>0.001</c:v>
              </c:pt>
              <c:pt idx="22">
                <c:v>0.002</c:v>
              </c:pt>
              <c:pt idx="23">
                <c:v>0.004</c:v>
              </c:pt>
              <c:pt idx="24">
                <c:v>0.0005</c:v>
              </c:pt>
              <c:pt idx="25">
                <c:v>0.0045</c:v>
              </c:pt>
              <c:pt idx="26">
                <c:v>0.002</c:v>
              </c:pt>
              <c:pt idx="27">
                <c:v>0.0005</c:v>
              </c:pt>
              <c:pt idx="28">
                <c:v>0.004</c:v>
              </c:pt>
              <c:pt idx="29">
                <c:v>0.0035</c:v>
              </c:pt>
              <c:pt idx="30">
                <c:v>0.0025</c:v>
              </c:pt>
              <c:pt idx="31">
                <c:v>0.003</c:v>
              </c:pt>
              <c:pt idx="32">
                <c:v>0.0005</c:v>
              </c:pt>
              <c:pt idx="33">
                <c:v>0.0005</c:v>
              </c:pt>
              <c:pt idx="34">
                <c:v>0.004</c:v>
              </c:pt>
              <c:pt idx="35">
                <c:v>0.0005</c:v>
              </c:pt>
              <c:pt idx="36">
                <c:v>0.001</c:v>
              </c:pt>
              <c:pt idx="37">
                <c:v>0.0005</c:v>
              </c:pt>
              <c:pt idx="38">
                <c:v>0.0015</c:v>
              </c:pt>
              <c:pt idx="39">
                <c:v>0.003</c:v>
              </c:pt>
              <c:pt idx="40">
                <c:v>0.0075</c:v>
              </c:pt>
              <c:pt idx="41">
                <c:v>0.001</c:v>
              </c:pt>
              <c:pt idx="42">
                <c:v>0.0005</c:v>
              </c:pt>
              <c:pt idx="43">
                <c:v>0.001</c:v>
              </c:pt>
              <c:pt idx="44">
                <c:v>0.003</c:v>
              </c:pt>
              <c:pt idx="45">
                <c:v>0.0035</c:v>
              </c:pt>
              <c:pt idx="46">
                <c:v>0.001</c:v>
              </c:pt>
              <c:pt idx="47">
                <c:v>0.002</c:v>
              </c:pt>
              <c:pt idx="48">
                <c:v>0.0085</c:v>
              </c:pt>
              <c:pt idx="49">
                <c:v>0.002</c:v>
              </c:pt>
              <c:pt idx="50">
                <c:v>0.0035</c:v>
              </c:pt>
              <c:pt idx="51">
                <c:v>0.0005</c:v>
              </c:pt>
              <c:pt idx="52">
                <c:v>0.0005</c:v>
              </c:pt>
              <c:pt idx="53">
                <c:v>0.001</c:v>
              </c:pt>
              <c:pt idx="54">
                <c:v>0.0015</c:v>
              </c:pt>
              <c:pt idx="55">
                <c:v>0.0005</c:v>
              </c:pt>
              <c:pt idx="56">
                <c:v>0.001</c:v>
              </c:pt>
              <c:pt idx="57">
                <c:v>0.001</c:v>
              </c:pt>
              <c:pt idx="58">
                <c:v>0.0025</c:v>
              </c:pt>
              <c:pt idx="59">
                <c:v>0.0035</c:v>
              </c:pt>
              <c:pt idx="60">
                <c:v>0.002</c:v>
              </c:pt>
              <c:pt idx="61">
                <c:v>0.004</c:v>
              </c:pt>
              <c:pt idx="62">
                <c:v>0.001</c:v>
              </c:pt>
              <c:pt idx="63">
                <c:v>0.002</c:v>
              </c:pt>
              <c:pt idx="64">
                <c:v>0.001</c:v>
              </c:pt>
              <c:pt idx="65">
                <c:v>0.0005</c:v>
              </c:pt>
              <c:pt idx="66">
                <c:v>0.002</c:v>
              </c:pt>
              <c:pt idx="67">
                <c:v>0.001</c:v>
              </c:pt>
              <c:pt idx="68">
                <c:v>0.003</c:v>
              </c:pt>
              <c:pt idx="69">
                <c:v>0.0005</c:v>
              </c:pt>
              <c:pt idx="70">
                <c:v>0.0005</c:v>
              </c:pt>
              <c:pt idx="71">
                <c:v>0.0005</c:v>
              </c:pt>
              <c:pt idx="72">
                <c:v>0.002</c:v>
              </c:pt>
              <c:pt idx="73">
                <c:v>0.0005</c:v>
              </c:pt>
              <c:pt idx="74">
                <c:v>0.0025</c:v>
              </c:pt>
              <c:pt idx="75">
                <c:v>0.001</c:v>
              </c:pt>
              <c:pt idx="76">
                <c:v>0.001</c:v>
              </c:pt>
              <c:pt idx="77">
                <c:v>0.001</c:v>
              </c:pt>
              <c:pt idx="78">
                <c:v>0.001</c:v>
              </c:pt>
              <c:pt idx="79">
                <c:v>0.003</c:v>
              </c:pt>
              <c:pt idx="80">
                <c:v>0.0035</c:v>
              </c:pt>
              <c:pt idx="81">
                <c:v>0.001</c:v>
              </c:pt>
              <c:pt idx="82">
                <c:v>0.0005</c:v>
              </c:pt>
              <c:pt idx="83">
                <c:v>0.0005</c:v>
              </c:pt>
              <c:pt idx="84">
                <c:v>0.001</c:v>
              </c:pt>
              <c:pt idx="85">
                <c:v>0.001</c:v>
              </c:pt>
              <c:pt idx="86">
                <c:v>0.0005</c:v>
              </c:pt>
              <c:pt idx="87">
                <c:v>0.001</c:v>
              </c:pt>
              <c:pt idx="88">
                <c:v>0.003</c:v>
              </c:pt>
              <c:pt idx="89">
                <c:v>0.004</c:v>
              </c:pt>
              <c:pt idx="90">
                <c:v>0.001</c:v>
              </c:pt>
              <c:pt idx="91">
                <c:v>0.002</c:v>
              </c:pt>
              <c:pt idx="92">
                <c:v>0.005</c:v>
              </c:pt>
              <c:pt idx="93">
                <c:v>0.001</c:v>
              </c:pt>
              <c:pt idx="94">
                <c:v>0.01</c:v>
              </c:pt>
              <c:pt idx="95">
                <c:v>0.002</c:v>
              </c:pt>
              <c:pt idx="96">
                <c:v>0.0035</c:v>
              </c:pt>
              <c:pt idx="97">
                <c:v>0.0035</c:v>
              </c:pt>
              <c:pt idx="98">
                <c:v>0.007</c:v>
              </c:pt>
              <c:pt idx="99">
                <c:v>0.003</c:v>
              </c:pt>
              <c:pt idx="100">
                <c:v>0.0005</c:v>
              </c:pt>
              <c:pt idx="101">
                <c:v>0.003</c:v>
              </c:pt>
              <c:pt idx="102">
                <c:v>0.001</c:v>
              </c:pt>
              <c:pt idx="103">
                <c:v>0.002</c:v>
              </c:pt>
              <c:pt idx="104">
                <c:v>0.001</c:v>
              </c:pt>
              <c:pt idx="105">
                <c:v>0.002</c:v>
              </c:pt>
              <c:pt idx="106">
                <c:v>0.001</c:v>
              </c:pt>
              <c:pt idx="107">
                <c:v>0.001</c:v>
              </c:pt>
              <c:pt idx="108">
                <c:v>0.003</c:v>
              </c:pt>
              <c:pt idx="109">
                <c:v>0.002</c:v>
              </c:pt>
              <c:pt idx="110">
                <c:v>0.0005</c:v>
              </c:pt>
              <c:pt idx="111">
                <c:v>0.001</c:v>
              </c:pt>
              <c:pt idx="112">
                <c:v>0.002</c:v>
              </c:pt>
              <c:pt idx="113">
                <c:v>0.0005</c:v>
              </c:pt>
              <c:pt idx="114">
                <c:v>0.002</c:v>
              </c:pt>
              <c:pt idx="115">
                <c:v>0.002</c:v>
              </c:pt>
              <c:pt idx="116">
                <c:v>0.0005</c:v>
              </c:pt>
              <c:pt idx="117">
                <c:v>0.005</c:v>
              </c:pt>
              <c:pt idx="118">
                <c:v>0.002</c:v>
              </c:pt>
              <c:pt idx="119">
                <c:v>0.0025</c:v>
              </c:pt>
              <c:pt idx="120">
                <c:v>0.0015</c:v>
              </c:pt>
              <c:pt idx="121">
                <c:v>0.0005</c:v>
              </c:pt>
              <c:pt idx="122">
                <c:v>0.002</c:v>
              </c:pt>
              <c:pt idx="123">
                <c:v>0.0015</c:v>
              </c:pt>
              <c:pt idx="124">
                <c:v>0.0005</c:v>
              </c:pt>
              <c:pt idx="125">
                <c:v>0.0005</c:v>
              </c:pt>
              <c:pt idx="126">
                <c:v>0.001</c:v>
              </c:pt>
              <c:pt idx="127">
                <c:v>0.004</c:v>
              </c:pt>
              <c:pt idx="128">
                <c:v>0.0005</c:v>
              </c:pt>
              <c:pt idx="129">
                <c:v>0.002</c:v>
              </c:pt>
              <c:pt idx="130">
                <c:v>0.0005</c:v>
              </c:pt>
              <c:pt idx="131">
                <c:v>0.001</c:v>
              </c:pt>
              <c:pt idx="132">
                <c:v>0.003</c:v>
              </c:pt>
              <c:pt idx="133">
                <c:v>0.001</c:v>
              </c:pt>
              <c:pt idx="134">
                <c:v>0.0045</c:v>
              </c:pt>
              <c:pt idx="135">
                <c:v>0.002</c:v>
              </c:pt>
              <c:pt idx="136">
                <c:v>0.0025</c:v>
              </c:pt>
              <c:pt idx="137">
                <c:v>0.001</c:v>
              </c:pt>
              <c:pt idx="138">
                <c:v>0.0045</c:v>
              </c:pt>
              <c:pt idx="139">
                <c:v>0.0025</c:v>
              </c:pt>
              <c:pt idx="140">
                <c:v>0.0005</c:v>
              </c:pt>
              <c:pt idx="141">
                <c:v>0.0005</c:v>
              </c:pt>
              <c:pt idx="142">
                <c:v>0.003</c:v>
              </c:pt>
              <c:pt idx="143">
                <c:v>0.001</c:v>
              </c:pt>
              <c:pt idx="144">
                <c:v>0.0005</c:v>
              </c:pt>
              <c:pt idx="145">
                <c:v>0.003</c:v>
              </c:pt>
              <c:pt idx="146">
                <c:v>0.001</c:v>
              </c:pt>
              <c:pt idx="147">
                <c:v>0.0155</c:v>
              </c:pt>
              <c:pt idx="148">
                <c:v>0.0075</c:v>
              </c:pt>
              <c:pt idx="149">
                <c:v>0.006</c:v>
              </c:pt>
              <c:pt idx="150">
                <c:v>0.0055</c:v>
              </c:pt>
              <c:pt idx="151">
                <c:v>0.002</c:v>
              </c:pt>
              <c:pt idx="152">
                <c:v>0.0025</c:v>
              </c:pt>
              <c:pt idx="153">
                <c:v>0.002</c:v>
              </c:pt>
              <c:pt idx="154">
                <c:v>0.005</c:v>
              </c:pt>
              <c:pt idx="155">
                <c:v>0.001</c:v>
              </c:pt>
              <c:pt idx="156">
                <c:v>0.0025</c:v>
              </c:pt>
              <c:pt idx="157">
                <c:v>0.0025</c:v>
              </c:pt>
              <c:pt idx="158">
                <c:v>0.0015</c:v>
              </c:pt>
              <c:pt idx="159">
                <c:v>0.003</c:v>
              </c:pt>
              <c:pt idx="160">
                <c:v>0.001</c:v>
              </c:pt>
              <c:pt idx="161">
                <c:v>0.002</c:v>
              </c:pt>
              <c:pt idx="162">
                <c:v>0.001</c:v>
              </c:pt>
              <c:pt idx="163">
                <c:v>0.002</c:v>
              </c:pt>
              <c:pt idx="164">
                <c:v>0.001</c:v>
              </c:pt>
              <c:pt idx="165">
                <c:v>0.0005</c:v>
              </c:pt>
              <c:pt idx="166">
                <c:v>0.003</c:v>
              </c:pt>
              <c:pt idx="167">
                <c:v>0.003</c:v>
              </c:pt>
              <c:pt idx="168">
                <c:v>0.0005</c:v>
              </c:pt>
              <c:pt idx="169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CuCN_pct_CYN6pAA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177"/>
              <c:pt idx="0">
                <c:v>03-01</c:v>
              </c:pt>
              <c:pt idx="1">
                <c:v>09-01</c:v>
              </c:pt>
              <c:pt idx="2">
                <c:v>15-01</c:v>
              </c:pt>
              <c:pt idx="3">
                <c:v>16-01</c:v>
              </c:pt>
              <c:pt idx="4">
                <c:v>17-01</c:v>
              </c:pt>
              <c:pt idx="5">
                <c:v>19-01</c:v>
              </c:pt>
              <c:pt idx="6">
                <c:v>22-01</c:v>
              </c:pt>
              <c:pt idx="7">
                <c:v>24-01</c:v>
              </c:pt>
              <c:pt idx="8">
                <c:v>25-01</c:v>
              </c:pt>
              <c:pt idx="9">
                <c:v>26-01</c:v>
              </c:pt>
              <c:pt idx="10">
                <c:v>29-01</c:v>
              </c:pt>
              <c:pt idx="11">
                <c:v>01-02</c:v>
              </c:pt>
              <c:pt idx="12">
                <c:v>02-02</c:v>
              </c:pt>
              <c:pt idx="13">
                <c:v>07-02</c:v>
              </c:pt>
              <c:pt idx="14">
                <c:v>08-02</c:v>
              </c:pt>
              <c:pt idx="15">
                <c:v>09-02</c:v>
              </c:pt>
              <c:pt idx="16">
                <c:v>10-02</c:v>
              </c:pt>
              <c:pt idx="17">
                <c:v>13-02</c:v>
              </c:pt>
              <c:pt idx="18">
                <c:v>14-02</c:v>
              </c:pt>
              <c:pt idx="19">
                <c:v>16-02</c:v>
              </c:pt>
              <c:pt idx="20">
                <c:v>18-02</c:v>
              </c:pt>
              <c:pt idx="21">
                <c:v>19-02</c:v>
              </c:pt>
              <c:pt idx="22">
                <c:v>20-02</c:v>
              </c:pt>
              <c:pt idx="23">
                <c:v>23-02</c:v>
              </c:pt>
              <c:pt idx="24">
                <c:v>24-02</c:v>
              </c:pt>
              <c:pt idx="25">
                <c:v>01-03</c:v>
              </c:pt>
              <c:pt idx="26">
                <c:v>04-03</c:v>
              </c:pt>
              <c:pt idx="27">
                <c:v>05-03</c:v>
              </c:pt>
              <c:pt idx="28">
                <c:v>06-03</c:v>
              </c:pt>
              <c:pt idx="29">
                <c:v>08-03</c:v>
              </c:pt>
              <c:pt idx="30">
                <c:v>11-03</c:v>
              </c:pt>
              <c:pt idx="31">
                <c:v>14-03</c:v>
              </c:pt>
              <c:pt idx="32">
                <c:v>15-03</c:v>
              </c:pt>
              <c:pt idx="33">
                <c:v>20-03</c:v>
              </c:pt>
              <c:pt idx="34">
                <c:v>21-03</c:v>
              </c:pt>
              <c:pt idx="35">
                <c:v>22-03</c:v>
              </c:pt>
              <c:pt idx="36">
                <c:v>23-03</c:v>
              </c:pt>
              <c:pt idx="37">
                <c:v>25-03</c:v>
              </c:pt>
              <c:pt idx="38">
                <c:v>30-03</c:v>
              </c:pt>
              <c:pt idx="39">
                <c:v>31-03</c:v>
              </c:pt>
              <c:pt idx="40">
                <c:v>01-04</c:v>
              </c:pt>
              <c:pt idx="41">
                <c:v>02-04</c:v>
              </c:pt>
              <c:pt idx="42">
                <c:v>07-04</c:v>
              </c:pt>
              <c:pt idx="43">
                <c:v>09-04</c:v>
              </c:pt>
              <c:pt idx="44">
                <c:v>10-04</c:v>
              </c:pt>
              <c:pt idx="45">
                <c:v>15-04</c:v>
              </c:pt>
              <c:pt idx="46">
                <c:v>16-04</c:v>
              </c:pt>
              <c:pt idx="47">
                <c:v>17-04</c:v>
              </c:pt>
              <c:pt idx="48">
                <c:v>20-04</c:v>
              </c:pt>
              <c:pt idx="49">
                <c:v>21-04</c:v>
              </c:pt>
              <c:pt idx="50">
                <c:v>22-04</c:v>
              </c:pt>
              <c:pt idx="51">
                <c:v>25-04</c:v>
              </c:pt>
              <c:pt idx="52">
                <c:v>26-04</c:v>
              </c:pt>
              <c:pt idx="53">
                <c:v>28-04</c:v>
              </c:pt>
              <c:pt idx="54">
                <c:v>01-05</c:v>
              </c:pt>
              <c:pt idx="55">
                <c:v>03-05</c:v>
              </c:pt>
              <c:pt idx="56">
                <c:v>04-05</c:v>
              </c:pt>
              <c:pt idx="57">
                <c:v>09-05</c:v>
              </c:pt>
              <c:pt idx="58">
                <c:v>10-05</c:v>
              </c:pt>
              <c:pt idx="59">
                <c:v>16-05</c:v>
              </c:pt>
              <c:pt idx="60">
                <c:v>17-05</c:v>
              </c:pt>
              <c:pt idx="61">
                <c:v>20-05</c:v>
              </c:pt>
              <c:pt idx="62">
                <c:v>22-05</c:v>
              </c:pt>
              <c:pt idx="63">
                <c:v>24-05</c:v>
              </c:pt>
              <c:pt idx="64">
                <c:v>25-05</c:v>
              </c:pt>
              <c:pt idx="65">
                <c:v>26-05</c:v>
              </c:pt>
              <c:pt idx="66">
                <c:v>27-05</c:v>
              </c:pt>
              <c:pt idx="67">
                <c:v>31-05</c:v>
              </c:pt>
              <c:pt idx="68">
                <c:v>04-06</c:v>
              </c:pt>
              <c:pt idx="69">
                <c:v>16-06</c:v>
              </c:pt>
              <c:pt idx="70">
                <c:v>17-06</c:v>
              </c:pt>
              <c:pt idx="71">
                <c:v>18-06</c:v>
              </c:pt>
              <c:pt idx="72">
                <c:v>19-06</c:v>
              </c:pt>
              <c:pt idx="73">
                <c:v>20-06</c:v>
              </c:pt>
              <c:pt idx="74">
                <c:v>23-06</c:v>
              </c:pt>
              <c:pt idx="75">
                <c:v>26-06</c:v>
              </c:pt>
              <c:pt idx="76">
                <c:v>10-07</c:v>
              </c:pt>
              <c:pt idx="77">
                <c:v>11-07</c:v>
              </c:pt>
              <c:pt idx="78">
                <c:v>12-07</c:v>
              </c:pt>
              <c:pt idx="79">
                <c:v>13-07</c:v>
              </c:pt>
              <c:pt idx="80">
                <c:v>16-07</c:v>
              </c:pt>
              <c:pt idx="81">
                <c:v>30-07</c:v>
              </c:pt>
              <c:pt idx="82">
                <c:v>01-08</c:v>
              </c:pt>
              <c:pt idx="83">
                <c:v>23-08</c:v>
              </c:pt>
              <c:pt idx="84">
                <c:v>24-08</c:v>
              </c:pt>
              <c:pt idx="85">
                <c:v>25-08</c:v>
              </c:pt>
              <c:pt idx="86">
                <c:v>27-08</c:v>
              </c:pt>
              <c:pt idx="87">
                <c:v>29-08</c:v>
              </c:pt>
              <c:pt idx="88">
                <c:v>31-08</c:v>
              </c:pt>
              <c:pt idx="89">
                <c:v>01-09</c:v>
              </c:pt>
              <c:pt idx="90">
                <c:v>06-09</c:v>
              </c:pt>
              <c:pt idx="91">
                <c:v>12-09</c:v>
              </c:pt>
              <c:pt idx="92">
                <c:v>15-09</c:v>
              </c:pt>
              <c:pt idx="93">
                <c:v>17-09</c:v>
              </c:pt>
              <c:pt idx="94">
                <c:v>19-09</c:v>
              </c:pt>
              <c:pt idx="95">
                <c:v>20-09</c:v>
              </c:pt>
              <c:pt idx="96">
                <c:v>23-09</c:v>
              </c:pt>
              <c:pt idx="97">
                <c:v>25-09</c:v>
              </c:pt>
              <c:pt idx="98">
                <c:v>28-09</c:v>
              </c:pt>
              <c:pt idx="99">
                <c:v>29-09</c:v>
              </c:pt>
              <c:pt idx="100">
                <c:v>01-10</c:v>
              </c:pt>
              <c:pt idx="101">
                <c:v>02-10</c:v>
              </c:pt>
              <c:pt idx="102">
                <c:v>03-10</c:v>
              </c:pt>
              <c:pt idx="103">
                <c:v>04-10</c:v>
              </c:pt>
              <c:pt idx="104">
                <c:v>08-10</c:v>
              </c:pt>
              <c:pt idx="105">
                <c:v>09-10</c:v>
              </c:pt>
              <c:pt idx="106">
                <c:v>16-10</c:v>
              </c:pt>
              <c:pt idx="107">
                <c:v>17-10</c:v>
              </c:pt>
              <c:pt idx="108">
                <c:v>19-10</c:v>
              </c:pt>
              <c:pt idx="109">
                <c:v>20-10</c:v>
              </c:pt>
              <c:pt idx="110">
                <c:v>24-10</c:v>
              </c:pt>
              <c:pt idx="111">
                <c:v>27-10</c:v>
              </c:pt>
              <c:pt idx="112">
                <c:v>28-10</c:v>
              </c:pt>
              <c:pt idx="113">
                <c:v>30-10</c:v>
              </c:pt>
              <c:pt idx="114">
                <c:v>31-10</c:v>
              </c:pt>
              <c:pt idx="115">
                <c:v>05-11</c:v>
              </c:pt>
              <c:pt idx="116">
                <c:v>11-11</c:v>
              </c:pt>
              <c:pt idx="117">
                <c:v>13-11</c:v>
              </c:pt>
              <c:pt idx="118">
                <c:v>14-11</c:v>
              </c:pt>
              <c:pt idx="119">
                <c:v>17-11</c:v>
              </c:pt>
              <c:pt idx="120">
                <c:v>19-11</c:v>
              </c:pt>
              <c:pt idx="121">
                <c:v>20-11</c:v>
              </c:pt>
              <c:pt idx="122">
                <c:v>22-11</c:v>
              </c:pt>
              <c:pt idx="123">
                <c:v>23-11</c:v>
              </c:pt>
              <c:pt idx="124">
                <c:v>27-11</c:v>
              </c:pt>
              <c:pt idx="125">
                <c:v>02-12</c:v>
              </c:pt>
              <c:pt idx="126">
                <c:v>07-12</c:v>
              </c:pt>
              <c:pt idx="127">
                <c:v>08-12</c:v>
              </c:pt>
              <c:pt idx="128">
                <c:v>10-12</c:v>
              </c:pt>
              <c:pt idx="129">
                <c:v>11-12</c:v>
              </c:pt>
              <c:pt idx="130">
                <c:v>12-12</c:v>
              </c:pt>
              <c:pt idx="131">
                <c:v>14-12</c:v>
              </c:pt>
              <c:pt idx="132">
                <c:v>15-12</c:v>
              </c:pt>
              <c:pt idx="133">
                <c:v>16-12</c:v>
              </c:pt>
              <c:pt idx="134">
                <c:v>17-12</c:v>
              </c:pt>
              <c:pt idx="135">
                <c:v>22-12</c:v>
              </c:pt>
              <c:pt idx="136">
                <c:v>23-12</c:v>
              </c:pt>
              <c:pt idx="137">
                <c:v>26-12</c:v>
              </c:pt>
              <c:pt idx="138">
                <c:v>27-12</c:v>
              </c:pt>
              <c:pt idx="139">
                <c:v>28-12</c:v>
              </c:pt>
              <c:pt idx="140">
                <c:v>30-12</c:v>
              </c:pt>
              <c:pt idx="141">
                <c:v>02-01</c:v>
              </c:pt>
              <c:pt idx="142">
                <c:v>04-01</c:v>
              </c:pt>
              <c:pt idx="143">
                <c:v>08-01</c:v>
              </c:pt>
              <c:pt idx="144">
                <c:v>10-01</c:v>
              </c:pt>
              <c:pt idx="145">
                <c:v>11-01</c:v>
              </c:pt>
              <c:pt idx="146">
                <c:v>12-01</c:v>
              </c:pt>
              <c:pt idx="147">
                <c:v>13-01</c:v>
              </c:pt>
              <c:pt idx="148">
                <c:v>23-01</c:v>
              </c:pt>
              <c:pt idx="149">
                <c:v>27-01</c:v>
              </c:pt>
              <c:pt idx="150">
                <c:v>30-01</c:v>
              </c:pt>
              <c:pt idx="151">
                <c:v>03-02</c:v>
              </c:pt>
              <c:pt idx="152">
                <c:v>04-02</c:v>
              </c:pt>
              <c:pt idx="153">
                <c:v>05-02</c:v>
              </c:pt>
              <c:pt idx="154">
                <c:v>12-02</c:v>
              </c:pt>
              <c:pt idx="155">
                <c:v>15-02</c:v>
              </c:pt>
              <c:pt idx="156">
                <c:v>21-02</c:v>
              </c:pt>
              <c:pt idx="157">
                <c:v>22-02</c:v>
              </c:pt>
              <c:pt idx="158">
                <c:v>25-02</c:v>
              </c:pt>
              <c:pt idx="159">
                <c:v>26-02</c:v>
              </c:pt>
              <c:pt idx="160">
                <c:v>27-02</c:v>
              </c:pt>
              <c:pt idx="161">
                <c:v>28-02</c:v>
              </c:pt>
              <c:pt idx="162">
                <c:v>02-03</c:v>
              </c:pt>
              <c:pt idx="163">
                <c:v>03-03</c:v>
              </c:pt>
              <c:pt idx="164">
                <c:v>09-03</c:v>
              </c:pt>
              <c:pt idx="165">
                <c:v>10-03</c:v>
              </c:pt>
              <c:pt idx="166">
                <c:v>16-03</c:v>
              </c:pt>
              <c:pt idx="167">
                <c:v>17-03</c:v>
              </c:pt>
              <c:pt idx="168">
                <c:v>26-03</c:v>
              </c:pt>
              <c:pt idx="169">
                <c:v>29-03</c:v>
              </c:pt>
              <c:pt idx="170">
                <c:v>03-04</c:v>
              </c:pt>
              <c:pt idx="171">
                <c:v>04-04</c:v>
              </c:pt>
              <c:pt idx="172">
                <c:v>06-04</c:v>
              </c:pt>
              <c:pt idx="173">
                <c:v>14-04</c:v>
              </c:pt>
              <c:pt idx="174">
                <c:v>29-04</c:v>
              </c:pt>
              <c:pt idx="175">
                <c:v>18-05</c:v>
              </c:pt>
              <c:pt idx="176">
                <c:v>19-05</c:v>
              </c:pt>
            </c:strLit>
          </c:cat>
          <c:val>
            <c:numLit>
              <c:ptCount val="177"/>
              <c:pt idx="0">
                <c:v>0.003</c:v>
              </c:pt>
              <c:pt idx="1">
                <c:v>0.003</c:v>
              </c:pt>
              <c:pt idx="2">
                <c:v>0.004</c:v>
              </c:pt>
              <c:pt idx="3">
                <c:v>0.005</c:v>
              </c:pt>
              <c:pt idx="4">
                <c:v>0.0035</c:v>
              </c:pt>
              <c:pt idx="5">
                <c:v>0.001</c:v>
              </c:pt>
              <c:pt idx="6">
                <c:v>0.001</c:v>
              </c:pt>
              <c:pt idx="7">
                <c:v>0.0095</c:v>
              </c:pt>
              <c:pt idx="8">
                <c:v>0.002</c:v>
              </c:pt>
              <c:pt idx="9">
                <c:v>0.0005</c:v>
              </c:pt>
              <c:pt idx="10">
                <c:v>0.001</c:v>
              </c:pt>
              <c:pt idx="11">
                <c:v>0.001</c:v>
              </c:pt>
              <c:pt idx="12">
                <c:v>0.004</c:v>
              </c:pt>
              <c:pt idx="13">
                <c:v>0.004</c:v>
              </c:pt>
              <c:pt idx="14">
                <c:v>0.002</c:v>
              </c:pt>
              <c:pt idx="15">
                <c:v>0.017</c:v>
              </c:pt>
              <c:pt idx="16">
                <c:v>0.003</c:v>
              </c:pt>
              <c:pt idx="17">
                <c:v>0.004</c:v>
              </c:pt>
              <c:pt idx="18">
                <c:v>0.005</c:v>
              </c:pt>
              <c:pt idx="19">
                <c:v>0.002</c:v>
              </c:pt>
              <c:pt idx="20">
                <c:v>0.01</c:v>
              </c:pt>
              <c:pt idx="21">
                <c:v>0.001</c:v>
              </c:pt>
              <c:pt idx="22">
                <c:v>0.001</c:v>
              </c:pt>
              <c:pt idx="23">
                <c:v>0.004</c:v>
              </c:pt>
              <c:pt idx="24">
                <c:v>0.004</c:v>
              </c:pt>
              <c:pt idx="25">
                <c:v>0.002</c:v>
              </c:pt>
              <c:pt idx="26">
                <c:v>0.01</c:v>
              </c:pt>
              <c:pt idx="27">
                <c:v>0.0385</c:v>
              </c:pt>
              <c:pt idx="28">
                <c:v>0.001</c:v>
              </c:pt>
              <c:pt idx="29">
                <c:v>0.002</c:v>
              </c:pt>
              <c:pt idx="30">
                <c:v>0.003</c:v>
              </c:pt>
              <c:pt idx="31">
                <c:v>0.001</c:v>
              </c:pt>
              <c:pt idx="32">
                <c:v>0.002</c:v>
              </c:pt>
              <c:pt idx="33">
                <c:v>0.002</c:v>
              </c:pt>
              <c:pt idx="34">
                <c:v>0.001</c:v>
              </c:pt>
              <c:pt idx="35">
                <c:v>0.004</c:v>
              </c:pt>
              <c:pt idx="36">
                <c:v>0.003</c:v>
              </c:pt>
              <c:pt idx="37">
                <c:v>0.002</c:v>
              </c:pt>
              <c:pt idx="38">
                <c:v>0.001</c:v>
              </c:pt>
              <c:pt idx="39">
                <c:v>0.003</c:v>
              </c:pt>
              <c:pt idx="40">
                <c:v>0.002</c:v>
              </c:pt>
              <c:pt idx="41">
                <c:v>0.014</c:v>
              </c:pt>
              <c:pt idx="42">
                <c:v>0.003</c:v>
              </c:pt>
              <c:pt idx="43">
                <c:v>0.002</c:v>
              </c:pt>
              <c:pt idx="44">
                <c:v>0.0005</c:v>
              </c:pt>
              <c:pt idx="45">
                <c:v>0.002</c:v>
              </c:pt>
              <c:pt idx="46">
                <c:v>0.002</c:v>
              </c:pt>
              <c:pt idx="47">
                <c:v>0.002</c:v>
              </c:pt>
              <c:pt idx="48">
                <c:v>0.005</c:v>
              </c:pt>
              <c:pt idx="49">
                <c:v>0.0005</c:v>
              </c:pt>
              <c:pt idx="50">
                <c:v>0.001</c:v>
              </c:pt>
              <c:pt idx="51">
                <c:v>0.006</c:v>
              </c:pt>
              <c:pt idx="52">
                <c:v>0.002</c:v>
              </c:pt>
              <c:pt idx="53">
                <c:v>0.006</c:v>
              </c:pt>
              <c:pt idx="54">
                <c:v>0.0005</c:v>
              </c:pt>
              <c:pt idx="55">
                <c:v>0.001</c:v>
              </c:pt>
              <c:pt idx="56">
                <c:v>0.0035</c:v>
              </c:pt>
              <c:pt idx="57">
                <c:v>0.007</c:v>
              </c:pt>
              <c:pt idx="58">
                <c:v>0.005</c:v>
              </c:pt>
              <c:pt idx="59">
                <c:v>0.002</c:v>
              </c:pt>
              <c:pt idx="60">
                <c:v>0.005</c:v>
              </c:pt>
              <c:pt idx="61">
                <c:v>0.0025</c:v>
              </c:pt>
              <c:pt idx="62">
                <c:v>0.0035</c:v>
              </c:pt>
              <c:pt idx="63">
                <c:v>0.0035</c:v>
              </c:pt>
              <c:pt idx="64">
                <c:v>0.001</c:v>
              </c:pt>
              <c:pt idx="65">
                <c:v>0.005</c:v>
              </c:pt>
              <c:pt idx="66">
                <c:v>0.001</c:v>
              </c:pt>
              <c:pt idx="67">
                <c:v>0.004</c:v>
              </c:pt>
              <c:pt idx="68">
                <c:v>0.001</c:v>
              </c:pt>
              <c:pt idx="69">
                <c:v>0.001</c:v>
              </c:pt>
              <c:pt idx="70">
                <c:v>0.003</c:v>
              </c:pt>
              <c:pt idx="71">
                <c:v>0.0005</c:v>
              </c:pt>
              <c:pt idx="72">
                <c:v>0.004</c:v>
              </c:pt>
              <c:pt idx="73">
                <c:v>0.0005</c:v>
              </c:pt>
              <c:pt idx="74">
                <c:v>0.001</c:v>
              </c:pt>
              <c:pt idx="75">
                <c:v>0.001</c:v>
              </c:pt>
              <c:pt idx="76">
                <c:v>0.0025</c:v>
              </c:pt>
              <c:pt idx="77">
                <c:v>0.0005</c:v>
              </c:pt>
              <c:pt idx="78">
                <c:v>0.003</c:v>
              </c:pt>
              <c:pt idx="79">
                <c:v>0.002</c:v>
              </c:pt>
              <c:pt idx="80">
                <c:v>0.003</c:v>
              </c:pt>
              <c:pt idx="81">
                <c:v>0.003</c:v>
              </c:pt>
              <c:pt idx="82">
                <c:v>0.003</c:v>
              </c:pt>
              <c:pt idx="83">
                <c:v>0.003</c:v>
              </c:pt>
              <c:pt idx="84">
                <c:v>0.0025</c:v>
              </c:pt>
              <c:pt idx="85">
                <c:v>0.002</c:v>
              </c:pt>
              <c:pt idx="86">
                <c:v>0.0005</c:v>
              </c:pt>
              <c:pt idx="87">
                <c:v>0.001</c:v>
              </c:pt>
              <c:pt idx="88">
                <c:v>0.003</c:v>
              </c:pt>
              <c:pt idx="89">
                <c:v>0.003</c:v>
              </c:pt>
              <c:pt idx="90">
                <c:v>0.003</c:v>
              </c:pt>
              <c:pt idx="91">
                <c:v>0.002</c:v>
              </c:pt>
              <c:pt idx="92">
                <c:v>0.0015</c:v>
              </c:pt>
              <c:pt idx="93">
                <c:v>0.001</c:v>
              </c:pt>
              <c:pt idx="94">
                <c:v>0.0025</c:v>
              </c:pt>
              <c:pt idx="95">
                <c:v>0.002</c:v>
              </c:pt>
              <c:pt idx="96">
                <c:v>0.001</c:v>
              </c:pt>
              <c:pt idx="97">
                <c:v>0.002</c:v>
              </c:pt>
              <c:pt idx="98">
                <c:v>0.003</c:v>
              </c:pt>
              <c:pt idx="99">
                <c:v>0.002</c:v>
              </c:pt>
              <c:pt idx="100">
                <c:v>0.0015</c:v>
              </c:pt>
              <c:pt idx="101">
                <c:v>0.004</c:v>
              </c:pt>
              <c:pt idx="102">
                <c:v>0.007</c:v>
              </c:pt>
              <c:pt idx="103">
                <c:v>0.002</c:v>
              </c:pt>
              <c:pt idx="104">
                <c:v>0.002</c:v>
              </c:pt>
              <c:pt idx="105">
                <c:v>0.003</c:v>
              </c:pt>
              <c:pt idx="106">
                <c:v>0.0005</c:v>
              </c:pt>
              <c:pt idx="107">
                <c:v>0.002</c:v>
              </c:pt>
              <c:pt idx="108">
                <c:v>0.002</c:v>
              </c:pt>
              <c:pt idx="109">
                <c:v>0.002</c:v>
              </c:pt>
              <c:pt idx="110">
                <c:v>0.003</c:v>
              </c:pt>
              <c:pt idx="111">
                <c:v>0.001</c:v>
              </c:pt>
              <c:pt idx="112">
                <c:v>0.0005</c:v>
              </c:pt>
              <c:pt idx="113">
                <c:v>0.001</c:v>
              </c:pt>
              <c:pt idx="114">
                <c:v>0.002</c:v>
              </c:pt>
              <c:pt idx="115">
                <c:v>0.0005</c:v>
              </c:pt>
              <c:pt idx="116">
                <c:v>0.005</c:v>
              </c:pt>
              <c:pt idx="117">
                <c:v>0.002</c:v>
              </c:pt>
              <c:pt idx="118">
                <c:v>0.002</c:v>
              </c:pt>
              <c:pt idx="119">
                <c:v>0.005</c:v>
              </c:pt>
              <c:pt idx="120">
                <c:v>0.006</c:v>
              </c:pt>
              <c:pt idx="121">
                <c:v>0.003</c:v>
              </c:pt>
              <c:pt idx="122">
                <c:v>0.003</c:v>
              </c:pt>
              <c:pt idx="123">
                <c:v>0.001</c:v>
              </c:pt>
              <c:pt idx="124">
                <c:v>0.001</c:v>
              </c:pt>
              <c:pt idx="125">
                <c:v>0.0015</c:v>
              </c:pt>
              <c:pt idx="126">
                <c:v>0.003</c:v>
              </c:pt>
              <c:pt idx="127">
                <c:v>0.002</c:v>
              </c:pt>
              <c:pt idx="128">
                <c:v>0.001</c:v>
              </c:pt>
              <c:pt idx="129">
                <c:v>0.002</c:v>
              </c:pt>
              <c:pt idx="130">
                <c:v>0.001</c:v>
              </c:pt>
              <c:pt idx="131">
                <c:v>0.002</c:v>
              </c:pt>
              <c:pt idx="132">
                <c:v>0.002</c:v>
              </c:pt>
              <c:pt idx="133">
                <c:v>0.006</c:v>
              </c:pt>
              <c:pt idx="134">
                <c:v>0.001</c:v>
              </c:pt>
              <c:pt idx="135">
                <c:v>0.003</c:v>
              </c:pt>
              <c:pt idx="136">
                <c:v>0.002</c:v>
              </c:pt>
              <c:pt idx="137">
                <c:v>0.0065</c:v>
              </c:pt>
              <c:pt idx="138">
                <c:v>0.006</c:v>
              </c:pt>
              <c:pt idx="139">
                <c:v>0.004</c:v>
              </c:pt>
              <c:pt idx="140">
                <c:v>0.001</c:v>
              </c:pt>
              <c:pt idx="141">
                <c:v>0.0035</c:v>
              </c:pt>
              <c:pt idx="142">
                <c:v>0.002</c:v>
              </c:pt>
              <c:pt idx="143">
                <c:v>0.0005</c:v>
              </c:pt>
              <c:pt idx="144">
                <c:v>0.0015</c:v>
              </c:pt>
              <c:pt idx="145">
                <c:v>0.002</c:v>
              </c:pt>
              <c:pt idx="146">
                <c:v>0.002</c:v>
              </c:pt>
              <c:pt idx="147">
                <c:v>0.002</c:v>
              </c:pt>
              <c:pt idx="148">
                <c:v>0.003</c:v>
              </c:pt>
              <c:pt idx="149">
                <c:v>0.001</c:v>
              </c:pt>
              <c:pt idx="150">
                <c:v>0.004</c:v>
              </c:pt>
              <c:pt idx="151">
                <c:v>0.012</c:v>
              </c:pt>
              <c:pt idx="152">
                <c:v>0.0075</c:v>
              </c:pt>
              <c:pt idx="153">
                <c:v>0.006</c:v>
              </c:pt>
              <c:pt idx="154">
                <c:v>0.01</c:v>
              </c:pt>
              <c:pt idx="155">
                <c:v>0.002</c:v>
              </c:pt>
              <c:pt idx="156">
                <c:v>0.0045</c:v>
              </c:pt>
              <c:pt idx="157">
                <c:v>0.0035</c:v>
              </c:pt>
              <c:pt idx="158">
                <c:v>0.006</c:v>
              </c:pt>
              <c:pt idx="159">
                <c:v>0.002</c:v>
              </c:pt>
              <c:pt idx="160">
                <c:v>0.0025</c:v>
              </c:pt>
              <c:pt idx="161">
                <c:v>0.0015</c:v>
              </c:pt>
              <c:pt idx="162">
                <c:v>0.0025</c:v>
              </c:pt>
              <c:pt idx="163">
                <c:v>0.002</c:v>
              </c:pt>
              <c:pt idx="164">
                <c:v>0.014</c:v>
              </c:pt>
              <c:pt idx="165">
                <c:v>0.004</c:v>
              </c:pt>
              <c:pt idx="166">
                <c:v>0.001</c:v>
              </c:pt>
              <c:pt idx="167">
                <c:v>0.0015</c:v>
              </c:pt>
              <c:pt idx="168">
                <c:v>0.002</c:v>
              </c:pt>
              <c:pt idx="169">
                <c:v>0.0065</c:v>
              </c:pt>
              <c:pt idx="170">
                <c:v>0.002</c:v>
              </c:pt>
              <c:pt idx="171">
                <c:v>0.0045</c:v>
              </c:pt>
              <c:pt idx="172">
                <c:v>0.0015</c:v>
              </c:pt>
              <c:pt idx="173">
                <c:v>0.001</c:v>
              </c:pt>
              <c:pt idx="174">
                <c:v>0.002</c:v>
              </c:pt>
              <c:pt idx="175">
                <c:v>0.001</c:v>
              </c:pt>
              <c:pt idx="176">
                <c:v>0.0015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BG4 - CuFe_pct_FES7pAA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173"/>
              <c:pt idx="0">
                <c:v>09-01</c:v>
              </c:pt>
              <c:pt idx="1">
                <c:v>15-01</c:v>
              </c:pt>
              <c:pt idx="2">
                <c:v>16-01</c:v>
              </c:pt>
              <c:pt idx="3">
                <c:v>17-01</c:v>
              </c:pt>
              <c:pt idx="4">
                <c:v>19-01</c:v>
              </c:pt>
              <c:pt idx="5">
                <c:v>22-01</c:v>
              </c:pt>
              <c:pt idx="6">
                <c:v>24-01</c:v>
              </c:pt>
              <c:pt idx="7">
                <c:v>25-01</c:v>
              </c:pt>
              <c:pt idx="8">
                <c:v>26-01</c:v>
              </c:pt>
              <c:pt idx="9">
                <c:v>29-01</c:v>
              </c:pt>
              <c:pt idx="10">
                <c:v>01-02</c:v>
              </c:pt>
              <c:pt idx="11">
                <c:v>02-02</c:v>
              </c:pt>
              <c:pt idx="12">
                <c:v>07-02</c:v>
              </c:pt>
              <c:pt idx="13">
                <c:v>08-02</c:v>
              </c:pt>
              <c:pt idx="14">
                <c:v>09-02</c:v>
              </c:pt>
              <c:pt idx="15">
                <c:v>10-02</c:v>
              </c:pt>
              <c:pt idx="16">
                <c:v>13-02</c:v>
              </c:pt>
              <c:pt idx="17">
                <c:v>14-02</c:v>
              </c:pt>
              <c:pt idx="18">
                <c:v>16-02</c:v>
              </c:pt>
              <c:pt idx="19">
                <c:v>18-02</c:v>
              </c:pt>
              <c:pt idx="20">
                <c:v>19-02</c:v>
              </c:pt>
              <c:pt idx="21">
                <c:v>20-02</c:v>
              </c:pt>
              <c:pt idx="22">
                <c:v>23-02</c:v>
              </c:pt>
              <c:pt idx="23">
                <c:v>24-02</c:v>
              </c:pt>
              <c:pt idx="24">
                <c:v>04-03</c:v>
              </c:pt>
              <c:pt idx="25">
                <c:v>05-03</c:v>
              </c:pt>
              <c:pt idx="26">
                <c:v>06-03</c:v>
              </c:pt>
              <c:pt idx="27">
                <c:v>08-03</c:v>
              </c:pt>
              <c:pt idx="28">
                <c:v>11-03</c:v>
              </c:pt>
              <c:pt idx="29">
                <c:v>14-03</c:v>
              </c:pt>
              <c:pt idx="30">
                <c:v>15-03</c:v>
              </c:pt>
              <c:pt idx="31">
                <c:v>20-03</c:v>
              </c:pt>
              <c:pt idx="32">
                <c:v>21-03</c:v>
              </c:pt>
              <c:pt idx="33">
                <c:v>22-03</c:v>
              </c:pt>
              <c:pt idx="34">
                <c:v>23-03</c:v>
              </c:pt>
              <c:pt idx="35">
                <c:v>25-03</c:v>
              </c:pt>
              <c:pt idx="36">
                <c:v>30-03</c:v>
              </c:pt>
              <c:pt idx="37">
                <c:v>31-03</c:v>
              </c:pt>
              <c:pt idx="38">
                <c:v>01-04</c:v>
              </c:pt>
              <c:pt idx="39">
                <c:v>02-04</c:v>
              </c:pt>
              <c:pt idx="40">
                <c:v>07-04</c:v>
              </c:pt>
              <c:pt idx="41">
                <c:v>09-04</c:v>
              </c:pt>
              <c:pt idx="42">
                <c:v>15-04</c:v>
              </c:pt>
              <c:pt idx="43">
                <c:v>16-04</c:v>
              </c:pt>
              <c:pt idx="44">
                <c:v>17-04</c:v>
              </c:pt>
              <c:pt idx="45">
                <c:v>20-04</c:v>
              </c:pt>
              <c:pt idx="46">
                <c:v>21-04</c:v>
              </c:pt>
              <c:pt idx="47">
                <c:v>22-04</c:v>
              </c:pt>
              <c:pt idx="48">
                <c:v>25-04</c:v>
              </c:pt>
              <c:pt idx="49">
                <c:v>26-04</c:v>
              </c:pt>
              <c:pt idx="50">
                <c:v>28-04</c:v>
              </c:pt>
              <c:pt idx="51">
                <c:v>01-05</c:v>
              </c:pt>
              <c:pt idx="52">
                <c:v>03-05</c:v>
              </c:pt>
              <c:pt idx="53">
                <c:v>04-05</c:v>
              </c:pt>
              <c:pt idx="54">
                <c:v>10-05</c:v>
              </c:pt>
              <c:pt idx="55">
                <c:v>16-05</c:v>
              </c:pt>
              <c:pt idx="56">
                <c:v>17-05</c:v>
              </c:pt>
              <c:pt idx="57">
                <c:v>20-05</c:v>
              </c:pt>
              <c:pt idx="58">
                <c:v>22-05</c:v>
              </c:pt>
              <c:pt idx="59">
                <c:v>24-05</c:v>
              </c:pt>
              <c:pt idx="60">
                <c:v>25-05</c:v>
              </c:pt>
              <c:pt idx="61">
                <c:v>26-05</c:v>
              </c:pt>
              <c:pt idx="62">
                <c:v>27-05</c:v>
              </c:pt>
              <c:pt idx="63">
                <c:v>31-05</c:v>
              </c:pt>
              <c:pt idx="64">
                <c:v>04-06</c:v>
              </c:pt>
              <c:pt idx="65">
                <c:v>16-06</c:v>
              </c:pt>
              <c:pt idx="66">
                <c:v>17-06</c:v>
              </c:pt>
              <c:pt idx="67">
                <c:v>18-06</c:v>
              </c:pt>
              <c:pt idx="68">
                <c:v>19-06</c:v>
              </c:pt>
              <c:pt idx="69">
                <c:v>20-06</c:v>
              </c:pt>
              <c:pt idx="70">
                <c:v>23-06</c:v>
              </c:pt>
              <c:pt idx="71">
                <c:v>26-06</c:v>
              </c:pt>
              <c:pt idx="72">
                <c:v>10-07</c:v>
              </c:pt>
              <c:pt idx="73">
                <c:v>11-07</c:v>
              </c:pt>
              <c:pt idx="74">
                <c:v>12-07</c:v>
              </c:pt>
              <c:pt idx="75">
                <c:v>13-07</c:v>
              </c:pt>
              <c:pt idx="76">
                <c:v>16-07</c:v>
              </c:pt>
              <c:pt idx="77">
                <c:v>30-07</c:v>
              </c:pt>
              <c:pt idx="78">
                <c:v>01-08</c:v>
              </c:pt>
              <c:pt idx="79">
                <c:v>08-08</c:v>
              </c:pt>
              <c:pt idx="80">
                <c:v>23-08</c:v>
              </c:pt>
              <c:pt idx="81">
                <c:v>24-08</c:v>
              </c:pt>
              <c:pt idx="82">
                <c:v>25-08</c:v>
              </c:pt>
              <c:pt idx="83">
                <c:v>27-08</c:v>
              </c:pt>
              <c:pt idx="84">
                <c:v>29-08</c:v>
              </c:pt>
              <c:pt idx="85">
                <c:v>31-08</c:v>
              </c:pt>
              <c:pt idx="86">
                <c:v>01-09</c:v>
              </c:pt>
              <c:pt idx="87">
                <c:v>12-09</c:v>
              </c:pt>
              <c:pt idx="88">
                <c:v>15-09</c:v>
              </c:pt>
              <c:pt idx="89">
                <c:v>17-09</c:v>
              </c:pt>
              <c:pt idx="90">
                <c:v>19-09</c:v>
              </c:pt>
              <c:pt idx="91">
                <c:v>20-09</c:v>
              </c:pt>
              <c:pt idx="92">
                <c:v>23-09</c:v>
              </c:pt>
              <c:pt idx="93">
                <c:v>25-09</c:v>
              </c:pt>
              <c:pt idx="94">
                <c:v>28-09</c:v>
              </c:pt>
              <c:pt idx="95">
                <c:v>29-09</c:v>
              </c:pt>
              <c:pt idx="96">
                <c:v>01-10</c:v>
              </c:pt>
              <c:pt idx="97">
                <c:v>02-10</c:v>
              </c:pt>
              <c:pt idx="98">
                <c:v>03-10</c:v>
              </c:pt>
              <c:pt idx="99">
                <c:v>04-10</c:v>
              </c:pt>
              <c:pt idx="100">
                <c:v>08-10</c:v>
              </c:pt>
              <c:pt idx="101">
                <c:v>09-10</c:v>
              </c:pt>
              <c:pt idx="102">
                <c:v>16-10</c:v>
              </c:pt>
              <c:pt idx="103">
                <c:v>17-10</c:v>
              </c:pt>
              <c:pt idx="104">
                <c:v>19-10</c:v>
              </c:pt>
              <c:pt idx="105">
                <c:v>20-10</c:v>
              </c:pt>
              <c:pt idx="106">
                <c:v>24-10</c:v>
              </c:pt>
              <c:pt idx="107">
                <c:v>25-10</c:v>
              </c:pt>
              <c:pt idx="108">
                <c:v>27-10</c:v>
              </c:pt>
              <c:pt idx="109">
                <c:v>28-10</c:v>
              </c:pt>
              <c:pt idx="110">
                <c:v>30-10</c:v>
              </c:pt>
              <c:pt idx="111">
                <c:v>31-10</c:v>
              </c:pt>
              <c:pt idx="112">
                <c:v>05-11</c:v>
              </c:pt>
              <c:pt idx="113">
                <c:v>11-11</c:v>
              </c:pt>
              <c:pt idx="114">
                <c:v>13-11</c:v>
              </c:pt>
              <c:pt idx="115">
                <c:v>14-11</c:v>
              </c:pt>
              <c:pt idx="116">
                <c:v>17-11</c:v>
              </c:pt>
              <c:pt idx="117">
                <c:v>19-11</c:v>
              </c:pt>
              <c:pt idx="118">
                <c:v>20-11</c:v>
              </c:pt>
              <c:pt idx="119">
                <c:v>22-11</c:v>
              </c:pt>
              <c:pt idx="120">
                <c:v>23-11</c:v>
              </c:pt>
              <c:pt idx="121">
                <c:v>27-11</c:v>
              </c:pt>
              <c:pt idx="122">
                <c:v>02-12</c:v>
              </c:pt>
              <c:pt idx="123">
                <c:v>07-12</c:v>
              </c:pt>
              <c:pt idx="124">
                <c:v>08-12</c:v>
              </c:pt>
              <c:pt idx="125">
                <c:v>10-12</c:v>
              </c:pt>
              <c:pt idx="126">
                <c:v>11-12</c:v>
              </c:pt>
              <c:pt idx="127">
                <c:v>12-12</c:v>
              </c:pt>
              <c:pt idx="128">
                <c:v>14-12</c:v>
              </c:pt>
              <c:pt idx="129">
                <c:v>15-12</c:v>
              </c:pt>
              <c:pt idx="130">
                <c:v>16-12</c:v>
              </c:pt>
              <c:pt idx="131">
                <c:v>17-12</c:v>
              </c:pt>
              <c:pt idx="132">
                <c:v>22-12</c:v>
              </c:pt>
              <c:pt idx="133">
                <c:v>23-12</c:v>
              </c:pt>
              <c:pt idx="134">
                <c:v>26-12</c:v>
              </c:pt>
              <c:pt idx="135">
                <c:v>27-12</c:v>
              </c:pt>
              <c:pt idx="136">
                <c:v>28-12</c:v>
              </c:pt>
              <c:pt idx="137">
                <c:v>30-12</c:v>
              </c:pt>
              <c:pt idx="138">
                <c:v>02-01</c:v>
              </c:pt>
              <c:pt idx="139">
                <c:v>03-01</c:v>
              </c:pt>
              <c:pt idx="140">
                <c:v>04-01</c:v>
              </c:pt>
              <c:pt idx="141">
                <c:v>08-01</c:v>
              </c:pt>
              <c:pt idx="142">
                <c:v>10-01</c:v>
              </c:pt>
              <c:pt idx="143">
                <c:v>11-01</c:v>
              </c:pt>
              <c:pt idx="144">
                <c:v>12-01</c:v>
              </c:pt>
              <c:pt idx="145">
                <c:v>13-01</c:v>
              </c:pt>
              <c:pt idx="146">
                <c:v>23-01</c:v>
              </c:pt>
              <c:pt idx="147">
                <c:v>27-01</c:v>
              </c:pt>
              <c:pt idx="148">
                <c:v>03-02</c:v>
              </c:pt>
              <c:pt idx="149">
                <c:v>04-02</c:v>
              </c:pt>
              <c:pt idx="150">
                <c:v>05-02</c:v>
              </c:pt>
              <c:pt idx="151">
                <c:v>12-02</c:v>
              </c:pt>
              <c:pt idx="152">
                <c:v>15-02</c:v>
              </c:pt>
              <c:pt idx="153">
                <c:v>21-02</c:v>
              </c:pt>
              <c:pt idx="154">
                <c:v>22-02</c:v>
              </c:pt>
              <c:pt idx="155">
                <c:v>25-02</c:v>
              </c:pt>
              <c:pt idx="156">
                <c:v>27-02</c:v>
              </c:pt>
              <c:pt idx="157">
                <c:v>28-02</c:v>
              </c:pt>
              <c:pt idx="158">
                <c:v>01-03</c:v>
              </c:pt>
              <c:pt idx="159">
                <c:v>02-03</c:v>
              </c:pt>
              <c:pt idx="160">
                <c:v>03-03</c:v>
              </c:pt>
              <c:pt idx="161">
                <c:v>09-03</c:v>
              </c:pt>
              <c:pt idx="162">
                <c:v>10-03</c:v>
              </c:pt>
              <c:pt idx="163">
                <c:v>17-03</c:v>
              </c:pt>
              <c:pt idx="164">
                <c:v>29-03</c:v>
              </c:pt>
              <c:pt idx="165">
                <c:v>03-04</c:v>
              </c:pt>
              <c:pt idx="166">
                <c:v>04-04</c:v>
              </c:pt>
              <c:pt idx="167">
                <c:v>06-04</c:v>
              </c:pt>
              <c:pt idx="168">
                <c:v>10-04</c:v>
              </c:pt>
              <c:pt idx="169">
                <c:v>14-04</c:v>
              </c:pt>
              <c:pt idx="170">
                <c:v>29-04</c:v>
              </c:pt>
              <c:pt idx="171">
                <c:v>18-05</c:v>
              </c:pt>
              <c:pt idx="172">
                <c:v>19-05</c:v>
              </c:pt>
            </c:strLit>
          </c:cat>
          <c:val>
            <c:numLit>
              <c:ptCount val="173"/>
              <c:pt idx="0">
                <c:v>0.0035</c:v>
              </c:pt>
              <c:pt idx="1">
                <c:v>0.0025</c:v>
              </c:pt>
              <c:pt idx="2">
                <c:v>0.0005</c:v>
              </c:pt>
              <c:pt idx="3">
                <c:v>0.008</c:v>
              </c:pt>
              <c:pt idx="4">
                <c:v>0.002</c:v>
              </c:pt>
              <c:pt idx="5">
                <c:v>0.001</c:v>
              </c:pt>
              <c:pt idx="6">
                <c:v>0.021</c:v>
              </c:pt>
              <c:pt idx="7">
                <c:v>0.004</c:v>
              </c:pt>
              <c:pt idx="8">
                <c:v>0.002</c:v>
              </c:pt>
              <c:pt idx="9">
                <c:v>0.003</c:v>
              </c:pt>
              <c:pt idx="10">
                <c:v>0.001</c:v>
              </c:pt>
              <c:pt idx="11">
                <c:v>0.003</c:v>
              </c:pt>
              <c:pt idx="12">
                <c:v>0.004</c:v>
              </c:pt>
              <c:pt idx="13">
                <c:v>0.004</c:v>
              </c:pt>
              <c:pt idx="14">
                <c:v>0.019</c:v>
              </c:pt>
              <c:pt idx="15">
                <c:v>0.0015</c:v>
              </c:pt>
              <c:pt idx="16">
                <c:v>0.0045</c:v>
              </c:pt>
              <c:pt idx="17">
                <c:v>0.004</c:v>
              </c:pt>
              <c:pt idx="18">
                <c:v>0.0015</c:v>
              </c:pt>
              <c:pt idx="19">
                <c:v>0.01</c:v>
              </c:pt>
              <c:pt idx="20">
                <c:v>0.001</c:v>
              </c:pt>
              <c:pt idx="21">
                <c:v>0.001</c:v>
              </c:pt>
              <c:pt idx="22">
                <c:v>0.004</c:v>
              </c:pt>
              <c:pt idx="23">
                <c:v>0.005</c:v>
              </c:pt>
              <c:pt idx="24">
                <c:v>0.009</c:v>
              </c:pt>
              <c:pt idx="25">
                <c:v>0.002</c:v>
              </c:pt>
              <c:pt idx="26">
                <c:v>0.001</c:v>
              </c:pt>
              <c:pt idx="27">
                <c:v>0.004</c:v>
              </c:pt>
              <c:pt idx="28">
                <c:v>0.0055</c:v>
              </c:pt>
              <c:pt idx="29">
                <c:v>0.002</c:v>
              </c:pt>
              <c:pt idx="30">
                <c:v>0.0035</c:v>
              </c:pt>
              <c:pt idx="31">
                <c:v>0.0005</c:v>
              </c:pt>
              <c:pt idx="32">
                <c:v>0.001</c:v>
              </c:pt>
              <c:pt idx="33">
                <c:v>0.0045</c:v>
              </c:pt>
              <c:pt idx="34">
                <c:v>0.002</c:v>
              </c:pt>
              <c:pt idx="35">
                <c:v>0.0005</c:v>
              </c:pt>
              <c:pt idx="36">
                <c:v>0.0005</c:v>
              </c:pt>
              <c:pt idx="37">
                <c:v>0.004</c:v>
              </c:pt>
              <c:pt idx="38">
                <c:v>0.004</c:v>
              </c:pt>
              <c:pt idx="39">
                <c:v>0.009</c:v>
              </c:pt>
              <c:pt idx="40">
                <c:v>0.007</c:v>
              </c:pt>
              <c:pt idx="41">
                <c:v>0.003</c:v>
              </c:pt>
              <c:pt idx="42">
                <c:v>0.002</c:v>
              </c:pt>
              <c:pt idx="43">
                <c:v>0.141</c:v>
              </c:pt>
              <c:pt idx="44">
                <c:v>0.002</c:v>
              </c:pt>
              <c:pt idx="45">
                <c:v>0.004</c:v>
              </c:pt>
              <c:pt idx="46">
                <c:v>0.002</c:v>
              </c:pt>
              <c:pt idx="47">
                <c:v>0.002</c:v>
              </c:pt>
              <c:pt idx="48">
                <c:v>0.0075</c:v>
              </c:pt>
              <c:pt idx="49">
                <c:v>0.002</c:v>
              </c:pt>
              <c:pt idx="50">
                <c:v>0.006</c:v>
              </c:pt>
              <c:pt idx="51">
                <c:v>0.001</c:v>
              </c:pt>
              <c:pt idx="52">
                <c:v>0.0005</c:v>
              </c:pt>
              <c:pt idx="53">
                <c:v>0.0015</c:v>
              </c:pt>
              <c:pt idx="54">
                <c:v>0.0025</c:v>
              </c:pt>
              <c:pt idx="55">
                <c:v>0.0005</c:v>
              </c:pt>
              <c:pt idx="56">
                <c:v>0.002</c:v>
              </c:pt>
              <c:pt idx="57">
                <c:v>0.001</c:v>
              </c:pt>
              <c:pt idx="58">
                <c:v>0.0025</c:v>
              </c:pt>
              <c:pt idx="59">
                <c:v>0.005</c:v>
              </c:pt>
              <c:pt idx="60">
                <c:v>0.002</c:v>
              </c:pt>
              <c:pt idx="61">
                <c:v>0.004</c:v>
              </c:pt>
              <c:pt idx="62">
                <c:v>0.002</c:v>
              </c:pt>
              <c:pt idx="63">
                <c:v>0.002</c:v>
              </c:pt>
              <c:pt idx="64">
                <c:v>0.001</c:v>
              </c:pt>
              <c:pt idx="65">
                <c:v>0.001</c:v>
              </c:pt>
              <c:pt idx="66">
                <c:v>0.003</c:v>
              </c:pt>
              <c:pt idx="67">
                <c:v>0.002</c:v>
              </c:pt>
              <c:pt idx="68">
                <c:v>0.0055</c:v>
              </c:pt>
              <c:pt idx="69">
                <c:v>0.0005</c:v>
              </c:pt>
              <c:pt idx="70">
                <c:v>0.001</c:v>
              </c:pt>
              <c:pt idx="71">
                <c:v>0.002</c:v>
              </c:pt>
              <c:pt idx="72">
                <c:v>0.004</c:v>
              </c:pt>
              <c:pt idx="73">
                <c:v>0.0005</c:v>
              </c:pt>
              <c:pt idx="74">
                <c:v>0.003</c:v>
              </c:pt>
              <c:pt idx="75">
                <c:v>0.002</c:v>
              </c:pt>
              <c:pt idx="76">
                <c:v>0.002</c:v>
              </c:pt>
              <c:pt idx="77">
                <c:v>0.0015</c:v>
              </c:pt>
              <c:pt idx="78">
                <c:v>0.001</c:v>
              </c:pt>
              <c:pt idx="79">
                <c:v>0.003</c:v>
              </c:pt>
              <c:pt idx="80">
                <c:v>0.002</c:v>
              </c:pt>
              <c:pt idx="81">
                <c:v>0.002</c:v>
              </c:pt>
              <c:pt idx="82">
                <c:v>0.001</c:v>
              </c:pt>
              <c:pt idx="83">
                <c:v>0.0005</c:v>
              </c:pt>
              <c:pt idx="84">
                <c:v>0.001</c:v>
              </c:pt>
              <c:pt idx="85">
                <c:v>0.002</c:v>
              </c:pt>
              <c:pt idx="86">
                <c:v>0.002</c:v>
              </c:pt>
              <c:pt idx="87">
                <c:v>0.002</c:v>
              </c:pt>
              <c:pt idx="88">
                <c:v>0.002</c:v>
              </c:pt>
              <c:pt idx="89">
                <c:v>0.003</c:v>
              </c:pt>
              <c:pt idx="90">
                <c:v>0.003</c:v>
              </c:pt>
              <c:pt idx="91">
                <c:v>0.002</c:v>
              </c:pt>
              <c:pt idx="92">
                <c:v>0.002</c:v>
              </c:pt>
              <c:pt idx="93">
                <c:v>0.0005</c:v>
              </c:pt>
              <c:pt idx="94">
                <c:v>0.011</c:v>
              </c:pt>
              <c:pt idx="95">
                <c:v>0.002</c:v>
              </c:pt>
              <c:pt idx="96">
                <c:v>0.0025</c:v>
              </c:pt>
              <c:pt idx="97">
                <c:v>0.003</c:v>
              </c:pt>
              <c:pt idx="98">
                <c:v>0.004</c:v>
              </c:pt>
              <c:pt idx="99">
                <c:v>0.003</c:v>
              </c:pt>
              <c:pt idx="100">
                <c:v>0.0055</c:v>
              </c:pt>
              <c:pt idx="101">
                <c:v>0.003</c:v>
              </c:pt>
              <c:pt idx="102">
                <c:v>0.001</c:v>
              </c:pt>
              <c:pt idx="103">
                <c:v>0.0005</c:v>
              </c:pt>
              <c:pt idx="104">
                <c:v>0.002</c:v>
              </c:pt>
              <c:pt idx="105">
                <c:v>0.0015</c:v>
              </c:pt>
              <c:pt idx="106">
                <c:v>0.002</c:v>
              </c:pt>
              <c:pt idx="107">
                <c:v>0.002</c:v>
              </c:pt>
              <c:pt idx="108">
                <c:v>0.0005</c:v>
              </c:pt>
              <c:pt idx="109">
                <c:v>0.0005</c:v>
              </c:pt>
              <c:pt idx="110">
                <c:v>0.0005</c:v>
              </c:pt>
              <c:pt idx="111">
                <c:v>0.003</c:v>
              </c:pt>
              <c:pt idx="112">
                <c:v>0.002</c:v>
              </c:pt>
              <c:pt idx="113">
                <c:v>0.003</c:v>
              </c:pt>
              <c:pt idx="114">
                <c:v>0.003</c:v>
              </c:pt>
              <c:pt idx="115">
                <c:v>0.003</c:v>
              </c:pt>
              <c:pt idx="116">
                <c:v>0.007</c:v>
              </c:pt>
              <c:pt idx="117">
                <c:v>0.002</c:v>
              </c:pt>
              <c:pt idx="118">
                <c:v>0.001</c:v>
              </c:pt>
              <c:pt idx="119">
                <c:v>0.003</c:v>
              </c:pt>
              <c:pt idx="120">
                <c:v>0.0025</c:v>
              </c:pt>
              <c:pt idx="121">
                <c:v>0.002</c:v>
              </c:pt>
              <c:pt idx="122">
                <c:v>0.002</c:v>
              </c:pt>
              <c:pt idx="123">
                <c:v>0.0035</c:v>
              </c:pt>
              <c:pt idx="124">
                <c:v>0.002</c:v>
              </c:pt>
              <c:pt idx="125">
                <c:v>0.001</c:v>
              </c:pt>
              <c:pt idx="126">
                <c:v>0.002</c:v>
              </c:pt>
              <c:pt idx="127">
                <c:v>0.002</c:v>
              </c:pt>
              <c:pt idx="128">
                <c:v>0.001</c:v>
              </c:pt>
              <c:pt idx="129">
                <c:v>0.0005</c:v>
              </c:pt>
              <c:pt idx="130">
                <c:v>0.002</c:v>
              </c:pt>
              <c:pt idx="131">
                <c:v>0.001</c:v>
              </c:pt>
              <c:pt idx="132">
                <c:v>0.004</c:v>
              </c:pt>
              <c:pt idx="133">
                <c:v>0.001</c:v>
              </c:pt>
              <c:pt idx="134">
                <c:v>0.0065</c:v>
              </c:pt>
              <c:pt idx="135">
                <c:v>0.004</c:v>
              </c:pt>
              <c:pt idx="136">
                <c:v>0.003</c:v>
              </c:pt>
              <c:pt idx="137">
                <c:v>0.001</c:v>
              </c:pt>
              <c:pt idx="138">
                <c:v>0.005</c:v>
              </c:pt>
              <c:pt idx="139">
                <c:v>0.003</c:v>
              </c:pt>
              <c:pt idx="140">
                <c:v>0.003</c:v>
              </c:pt>
              <c:pt idx="141">
                <c:v>0.0005</c:v>
              </c:pt>
              <c:pt idx="142">
                <c:v>0.004</c:v>
              </c:pt>
              <c:pt idx="143">
                <c:v>0.002</c:v>
              </c:pt>
              <c:pt idx="144">
                <c:v>0.006</c:v>
              </c:pt>
              <c:pt idx="145">
                <c:v>0.001</c:v>
              </c:pt>
              <c:pt idx="146">
                <c:v>0.003</c:v>
              </c:pt>
              <c:pt idx="147">
                <c:v>0.005</c:v>
              </c:pt>
              <c:pt idx="148">
                <c:v>0.017</c:v>
              </c:pt>
              <c:pt idx="149">
                <c:v>0.009</c:v>
              </c:pt>
              <c:pt idx="150">
                <c:v>0.01</c:v>
              </c:pt>
              <c:pt idx="151">
                <c:v>0.008</c:v>
              </c:pt>
              <c:pt idx="152">
                <c:v>0.004</c:v>
              </c:pt>
              <c:pt idx="153">
                <c:v>0.004</c:v>
              </c:pt>
              <c:pt idx="154">
                <c:v>0.004</c:v>
              </c:pt>
              <c:pt idx="155">
                <c:v>0.0085</c:v>
              </c:pt>
              <c:pt idx="156">
                <c:v>0.003</c:v>
              </c:pt>
              <c:pt idx="157">
                <c:v>0.0025</c:v>
              </c:pt>
              <c:pt idx="158">
                <c:v>0.0005</c:v>
              </c:pt>
              <c:pt idx="159">
                <c:v>0.002</c:v>
              </c:pt>
              <c:pt idx="160">
                <c:v>0.005</c:v>
              </c:pt>
              <c:pt idx="161">
                <c:v>0.0025</c:v>
              </c:pt>
              <c:pt idx="162">
                <c:v>0.006</c:v>
              </c:pt>
              <c:pt idx="163">
                <c:v>0.0025</c:v>
              </c:pt>
              <c:pt idx="164">
                <c:v>0.0035</c:v>
              </c:pt>
              <c:pt idx="165">
                <c:v>0.0025</c:v>
              </c:pt>
              <c:pt idx="166">
                <c:v>0.002</c:v>
              </c:pt>
              <c:pt idx="167">
                <c:v>0.004</c:v>
              </c:pt>
              <c:pt idx="168">
                <c:v>0.0005</c:v>
              </c:pt>
              <c:pt idx="169">
                <c:v>0.003</c:v>
              </c:pt>
              <c:pt idx="170">
                <c:v>0.006</c:v>
              </c:pt>
              <c:pt idx="171">
                <c:v>0.0005</c:v>
              </c:pt>
              <c:pt idx="172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CuT_pct_2A15tAA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237"/>
              <c:pt idx="0">
                <c:v>19-01</c:v>
              </c:pt>
              <c:pt idx="1">
                <c:v>22-01</c:v>
              </c:pt>
              <c:pt idx="2">
                <c:v>23-01</c:v>
              </c:pt>
              <c:pt idx="3">
                <c:v>24-01</c:v>
              </c:pt>
              <c:pt idx="4">
                <c:v>26-01</c:v>
              </c:pt>
              <c:pt idx="5">
                <c:v>29-01</c:v>
              </c:pt>
              <c:pt idx="6">
                <c:v>30-01</c:v>
              </c:pt>
              <c:pt idx="7">
                <c:v>01-02</c:v>
              </c:pt>
              <c:pt idx="8">
                <c:v>02-02</c:v>
              </c:pt>
              <c:pt idx="9">
                <c:v>07-02</c:v>
              </c:pt>
              <c:pt idx="10">
                <c:v>08-02</c:v>
              </c:pt>
              <c:pt idx="11">
                <c:v>09-02</c:v>
              </c:pt>
              <c:pt idx="12">
                <c:v>10-02</c:v>
              </c:pt>
              <c:pt idx="13">
                <c:v>13-02</c:v>
              </c:pt>
              <c:pt idx="14">
                <c:v>14-02</c:v>
              </c:pt>
              <c:pt idx="15">
                <c:v>16-02</c:v>
              </c:pt>
              <c:pt idx="16">
                <c:v>17-02</c:v>
              </c:pt>
              <c:pt idx="17">
                <c:v>18-02</c:v>
              </c:pt>
              <c:pt idx="18">
                <c:v>19-02</c:v>
              </c:pt>
              <c:pt idx="19">
                <c:v>20-02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26-02</c:v>
              </c:pt>
              <c:pt idx="24">
                <c:v>01-03</c:v>
              </c:pt>
              <c:pt idx="25">
                <c:v>04-03</c:v>
              </c:pt>
              <c:pt idx="26">
                <c:v>05-03</c:v>
              </c:pt>
              <c:pt idx="27">
                <c:v>06-03</c:v>
              </c:pt>
              <c:pt idx="28">
                <c:v>08-03</c:v>
              </c:pt>
              <c:pt idx="29">
                <c:v>11-03</c:v>
              </c:pt>
              <c:pt idx="30">
                <c:v>13-03</c:v>
              </c:pt>
              <c:pt idx="31">
                <c:v>14-03</c:v>
              </c:pt>
              <c:pt idx="32">
                <c:v>15-03</c:v>
              </c:pt>
              <c:pt idx="33">
                <c:v>16-03</c:v>
              </c:pt>
              <c:pt idx="34">
                <c:v>19-03</c:v>
              </c:pt>
              <c:pt idx="35">
                <c:v>20-03</c:v>
              </c:pt>
              <c:pt idx="36">
                <c:v>21-03</c:v>
              </c:pt>
              <c:pt idx="37">
                <c:v>22-03</c:v>
              </c:pt>
              <c:pt idx="38">
                <c:v>23-03</c:v>
              </c:pt>
              <c:pt idx="39">
                <c:v>24-03</c:v>
              </c:pt>
              <c:pt idx="40">
                <c:v>25-03</c:v>
              </c:pt>
              <c:pt idx="41">
                <c:v>26-03</c:v>
              </c:pt>
              <c:pt idx="42">
                <c:v>28-03</c:v>
              </c:pt>
              <c:pt idx="43">
                <c:v>30-03</c:v>
              </c:pt>
              <c:pt idx="44">
                <c:v>31-03</c:v>
              </c:pt>
              <c:pt idx="45">
                <c:v>01-04</c:v>
              </c:pt>
              <c:pt idx="46">
                <c:v>02-04</c:v>
              </c:pt>
              <c:pt idx="47">
                <c:v>04-04</c:v>
              </c:pt>
              <c:pt idx="48">
                <c:v>08-04</c:v>
              </c:pt>
              <c:pt idx="49">
                <c:v>09-04</c:v>
              </c:pt>
              <c:pt idx="50">
                <c:v>10-04</c:v>
              </c:pt>
              <c:pt idx="51">
                <c:v>12-04</c:v>
              </c:pt>
              <c:pt idx="52">
                <c:v>14-04</c:v>
              </c:pt>
              <c:pt idx="53">
                <c:v>15-04</c:v>
              </c:pt>
              <c:pt idx="54">
                <c:v>16-04</c:v>
              </c:pt>
              <c:pt idx="55">
                <c:v>17-04</c:v>
              </c:pt>
              <c:pt idx="56">
                <c:v>18-04</c:v>
              </c:pt>
              <c:pt idx="57">
                <c:v>20-04</c:v>
              </c:pt>
              <c:pt idx="58">
                <c:v>21-04</c:v>
              </c:pt>
              <c:pt idx="59">
                <c:v>22-04</c:v>
              </c:pt>
              <c:pt idx="60">
                <c:v>24-04</c:v>
              </c:pt>
              <c:pt idx="61">
                <c:v>25-04</c:v>
              </c:pt>
              <c:pt idx="62">
                <c:v>26-04</c:v>
              </c:pt>
              <c:pt idx="63">
                <c:v>28-04</c:v>
              </c:pt>
              <c:pt idx="64">
                <c:v>01-05</c:v>
              </c:pt>
              <c:pt idx="65">
                <c:v>02-05</c:v>
              </c:pt>
              <c:pt idx="66">
                <c:v>03-05</c:v>
              </c:pt>
              <c:pt idx="67">
                <c:v>04-05</c:v>
              </c:pt>
              <c:pt idx="68">
                <c:v>09-05</c:v>
              </c:pt>
              <c:pt idx="69">
                <c:v>10-05</c:v>
              </c:pt>
              <c:pt idx="70">
                <c:v>11-05</c:v>
              </c:pt>
              <c:pt idx="71">
                <c:v>12-05</c:v>
              </c:pt>
              <c:pt idx="72">
                <c:v>14-05</c:v>
              </c:pt>
              <c:pt idx="73">
                <c:v>16-05</c:v>
              </c:pt>
              <c:pt idx="74">
                <c:v>17-05</c:v>
              </c:pt>
              <c:pt idx="75">
                <c:v>19-05</c:v>
              </c:pt>
              <c:pt idx="76">
                <c:v>20-05</c:v>
              </c:pt>
              <c:pt idx="77">
                <c:v>22-05</c:v>
              </c:pt>
              <c:pt idx="78">
                <c:v>24-05</c:v>
              </c:pt>
              <c:pt idx="79">
                <c:v>25-05</c:v>
              </c:pt>
              <c:pt idx="80">
                <c:v>26-05</c:v>
              </c:pt>
              <c:pt idx="81">
                <c:v>27-05</c:v>
              </c:pt>
              <c:pt idx="82">
                <c:v>30-05</c:v>
              </c:pt>
              <c:pt idx="83">
                <c:v>31-05</c:v>
              </c:pt>
              <c:pt idx="84">
                <c:v>01-06</c:v>
              </c:pt>
              <c:pt idx="85">
                <c:v>03-06</c:v>
              </c:pt>
              <c:pt idx="86">
                <c:v>04-06</c:v>
              </c:pt>
              <c:pt idx="87">
                <c:v>05-06</c:v>
              </c:pt>
              <c:pt idx="88">
                <c:v>10-06</c:v>
              </c:pt>
              <c:pt idx="89">
                <c:v>16-06</c:v>
              </c:pt>
              <c:pt idx="90">
                <c:v>17-06</c:v>
              </c:pt>
              <c:pt idx="91">
                <c:v>18-06</c:v>
              </c:pt>
              <c:pt idx="92">
                <c:v>19-06</c:v>
              </c:pt>
              <c:pt idx="93">
                <c:v>20-06</c:v>
              </c:pt>
              <c:pt idx="94">
                <c:v>23-06</c:v>
              </c:pt>
              <c:pt idx="95">
                <c:v>25-06</c:v>
              </c:pt>
              <c:pt idx="96">
                <c:v>26-06</c:v>
              </c:pt>
              <c:pt idx="97">
                <c:v>04-07</c:v>
              </c:pt>
              <c:pt idx="98">
                <c:v>09-07</c:v>
              </c:pt>
              <c:pt idx="99">
                <c:v>10-07</c:v>
              </c:pt>
              <c:pt idx="100">
                <c:v>11-07</c:v>
              </c:pt>
              <c:pt idx="101">
                <c:v>12-07</c:v>
              </c:pt>
              <c:pt idx="102">
                <c:v>13-07</c:v>
              </c:pt>
              <c:pt idx="103">
                <c:v>16-07</c:v>
              </c:pt>
              <c:pt idx="104">
                <c:v>25-07</c:v>
              </c:pt>
              <c:pt idx="105">
                <c:v>30-07</c:v>
              </c:pt>
              <c:pt idx="106">
                <c:v>01-08</c:v>
              </c:pt>
              <c:pt idx="107">
                <c:v>02-08</c:v>
              </c:pt>
              <c:pt idx="108">
                <c:v>08-08</c:v>
              </c:pt>
              <c:pt idx="109">
                <c:v>23-08</c:v>
              </c:pt>
              <c:pt idx="110">
                <c:v>24-08</c:v>
              </c:pt>
              <c:pt idx="111">
                <c:v>25-08</c:v>
              </c:pt>
              <c:pt idx="112">
                <c:v>26-08</c:v>
              </c:pt>
              <c:pt idx="113">
                <c:v>27-08</c:v>
              </c:pt>
              <c:pt idx="114">
                <c:v>29-08</c:v>
              </c:pt>
              <c:pt idx="115">
                <c:v>31-08</c:v>
              </c:pt>
              <c:pt idx="116">
                <c:v>01-09</c:v>
              </c:pt>
              <c:pt idx="117">
                <c:v>02-09</c:v>
              </c:pt>
              <c:pt idx="118">
                <c:v>05-09</c:v>
              </c:pt>
              <c:pt idx="119">
                <c:v>06-09</c:v>
              </c:pt>
              <c:pt idx="120">
                <c:v>12-09</c:v>
              </c:pt>
              <c:pt idx="121">
                <c:v>13-09</c:v>
              </c:pt>
              <c:pt idx="122">
                <c:v>14-09</c:v>
              </c:pt>
              <c:pt idx="123">
                <c:v>15-09</c:v>
              </c:pt>
              <c:pt idx="124">
                <c:v>16-09</c:v>
              </c:pt>
              <c:pt idx="125">
                <c:v>17-09</c:v>
              </c:pt>
              <c:pt idx="126">
                <c:v>19-09</c:v>
              </c:pt>
              <c:pt idx="127">
                <c:v>20-09</c:v>
              </c:pt>
              <c:pt idx="128">
                <c:v>21-09</c:v>
              </c:pt>
              <c:pt idx="129">
                <c:v>23-09</c:v>
              </c:pt>
              <c:pt idx="130">
                <c:v>25-09</c:v>
              </c:pt>
              <c:pt idx="131">
                <c:v>26-09</c:v>
              </c:pt>
              <c:pt idx="132">
                <c:v>28-09</c:v>
              </c:pt>
              <c:pt idx="133">
                <c:v>29-09</c:v>
              </c:pt>
              <c:pt idx="134">
                <c:v>01-10</c:v>
              </c:pt>
              <c:pt idx="135">
                <c:v>02-10</c:v>
              </c:pt>
              <c:pt idx="136">
                <c:v>03-10</c:v>
              </c:pt>
              <c:pt idx="137">
                <c:v>04-10</c:v>
              </c:pt>
              <c:pt idx="138">
                <c:v>06-10</c:v>
              </c:pt>
              <c:pt idx="139">
                <c:v>08-10</c:v>
              </c:pt>
              <c:pt idx="140">
                <c:v>09-10</c:v>
              </c:pt>
              <c:pt idx="141">
                <c:v>16-10</c:v>
              </c:pt>
              <c:pt idx="142">
                <c:v>17-10</c:v>
              </c:pt>
              <c:pt idx="143">
                <c:v>18-10</c:v>
              </c:pt>
              <c:pt idx="144">
                <c:v>19-10</c:v>
              </c:pt>
              <c:pt idx="145">
                <c:v>20-10</c:v>
              </c:pt>
              <c:pt idx="146">
                <c:v>24-10</c:v>
              </c:pt>
              <c:pt idx="147">
                <c:v>25-10</c:v>
              </c:pt>
              <c:pt idx="148">
                <c:v>27-10</c:v>
              </c:pt>
              <c:pt idx="149">
                <c:v>28-10</c:v>
              </c:pt>
              <c:pt idx="150">
                <c:v>30-10</c:v>
              </c:pt>
              <c:pt idx="151">
                <c:v>31-10</c:v>
              </c:pt>
              <c:pt idx="152">
                <c:v>01-11</c:v>
              </c:pt>
              <c:pt idx="153">
                <c:v>05-11</c:v>
              </c:pt>
              <c:pt idx="154">
                <c:v>08-11</c:v>
              </c:pt>
              <c:pt idx="155">
                <c:v>10-11</c:v>
              </c:pt>
              <c:pt idx="156">
                <c:v>11-11</c:v>
              </c:pt>
              <c:pt idx="157">
                <c:v>13-11</c:v>
              </c:pt>
              <c:pt idx="158">
                <c:v>14-11</c:v>
              </c:pt>
              <c:pt idx="159">
                <c:v>17-11</c:v>
              </c:pt>
              <c:pt idx="160">
                <c:v>18-11</c:v>
              </c:pt>
              <c:pt idx="161">
                <c:v>19-11</c:v>
              </c:pt>
              <c:pt idx="162">
                <c:v>20-11</c:v>
              </c:pt>
              <c:pt idx="163">
                <c:v>22-11</c:v>
              </c:pt>
              <c:pt idx="164">
                <c:v>23-11</c:v>
              </c:pt>
              <c:pt idx="165">
                <c:v>27-11</c:v>
              </c:pt>
              <c:pt idx="166">
                <c:v>30-11</c:v>
              </c:pt>
              <c:pt idx="167">
                <c:v>02-12</c:v>
              </c:pt>
              <c:pt idx="168">
                <c:v>07-12</c:v>
              </c:pt>
              <c:pt idx="169">
                <c:v>08-12</c:v>
              </c:pt>
              <c:pt idx="170">
                <c:v>10-12</c:v>
              </c:pt>
              <c:pt idx="171">
                <c:v>11-12</c:v>
              </c:pt>
              <c:pt idx="172">
                <c:v>12-12</c:v>
              </c:pt>
              <c:pt idx="173">
                <c:v>13-12</c:v>
              </c:pt>
              <c:pt idx="174">
                <c:v>14-12</c:v>
              </c:pt>
              <c:pt idx="175">
                <c:v>15-12</c:v>
              </c:pt>
              <c:pt idx="176">
                <c:v>16-12</c:v>
              </c:pt>
              <c:pt idx="177">
                <c:v>17-12</c:v>
              </c:pt>
              <c:pt idx="178">
                <c:v>19-12</c:v>
              </c:pt>
              <c:pt idx="179">
                <c:v>20-12</c:v>
              </c:pt>
              <c:pt idx="180">
                <c:v>22-12</c:v>
              </c:pt>
              <c:pt idx="181">
                <c:v>23-12</c:v>
              </c:pt>
              <c:pt idx="182">
                <c:v>26-12</c:v>
              </c:pt>
              <c:pt idx="183">
                <c:v>27-12</c:v>
              </c:pt>
              <c:pt idx="184">
                <c:v>28-12</c:v>
              </c:pt>
              <c:pt idx="185">
                <c:v>29-12</c:v>
              </c:pt>
              <c:pt idx="186">
                <c:v>30-12</c:v>
              </c:pt>
              <c:pt idx="187">
                <c:v>02-01</c:v>
              </c:pt>
              <c:pt idx="188">
                <c:v>03-01</c:v>
              </c:pt>
              <c:pt idx="189">
                <c:v>04-01</c:v>
              </c:pt>
              <c:pt idx="190">
                <c:v>05-01</c:v>
              </c:pt>
              <c:pt idx="191">
                <c:v>06-01</c:v>
              </c:pt>
              <c:pt idx="192">
                <c:v>07-01</c:v>
              </c:pt>
              <c:pt idx="193">
                <c:v>08-01</c:v>
              </c:pt>
              <c:pt idx="194">
                <c:v>09-01</c:v>
              </c:pt>
              <c:pt idx="195">
                <c:v>10-01</c:v>
              </c:pt>
              <c:pt idx="196">
                <c:v>11-01</c:v>
              </c:pt>
              <c:pt idx="197">
                <c:v>12-01</c:v>
              </c:pt>
              <c:pt idx="198">
                <c:v>13-01</c:v>
              </c:pt>
              <c:pt idx="199">
                <c:v>14-01</c:v>
              </c:pt>
              <c:pt idx="200">
                <c:v>15-01</c:v>
              </c:pt>
              <c:pt idx="201">
                <c:v>16-01</c:v>
              </c:pt>
              <c:pt idx="202">
                <c:v>17-01</c:v>
              </c:pt>
              <c:pt idx="203">
                <c:v>18-01</c:v>
              </c:pt>
              <c:pt idx="204">
                <c:v>21-01</c:v>
              </c:pt>
              <c:pt idx="205">
                <c:v>25-01</c:v>
              </c:pt>
              <c:pt idx="206">
                <c:v>27-01</c:v>
              </c:pt>
              <c:pt idx="207">
                <c:v>28-01</c:v>
              </c:pt>
              <c:pt idx="208">
                <c:v>31-01</c:v>
              </c:pt>
              <c:pt idx="209">
                <c:v>03-02</c:v>
              </c:pt>
              <c:pt idx="210">
                <c:v>04-02</c:v>
              </c:pt>
              <c:pt idx="211">
                <c:v>05-02</c:v>
              </c:pt>
              <c:pt idx="212">
                <c:v>06-02</c:v>
              </c:pt>
              <c:pt idx="213">
                <c:v>11-02</c:v>
              </c:pt>
              <c:pt idx="214">
                <c:v>12-02</c:v>
              </c:pt>
              <c:pt idx="215">
                <c:v>15-02</c:v>
              </c:pt>
              <c:pt idx="216">
                <c:v>21-02</c:v>
              </c:pt>
              <c:pt idx="217">
                <c:v>25-02</c:v>
              </c:pt>
              <c:pt idx="218">
                <c:v>27-02</c:v>
              </c:pt>
              <c:pt idx="219">
                <c:v>28-02</c:v>
              </c:pt>
              <c:pt idx="220">
                <c:v>02-03</c:v>
              </c:pt>
              <c:pt idx="221">
                <c:v>03-03</c:v>
              </c:pt>
              <c:pt idx="222">
                <c:v>09-03</c:v>
              </c:pt>
              <c:pt idx="223">
                <c:v>10-03</c:v>
              </c:pt>
              <c:pt idx="224">
                <c:v>17-03</c:v>
              </c:pt>
              <c:pt idx="225">
                <c:v>27-03</c:v>
              </c:pt>
              <c:pt idx="226">
                <c:v>29-03</c:v>
              </c:pt>
              <c:pt idx="227">
                <c:v>03-04</c:v>
              </c:pt>
              <c:pt idx="228">
                <c:v>06-04</c:v>
              </c:pt>
              <c:pt idx="229">
                <c:v>11-04</c:v>
              </c:pt>
              <c:pt idx="230">
                <c:v>13-04</c:v>
              </c:pt>
              <c:pt idx="231">
                <c:v>19-04</c:v>
              </c:pt>
              <c:pt idx="232">
                <c:v>29-04</c:v>
              </c:pt>
              <c:pt idx="233">
                <c:v>15-05</c:v>
              </c:pt>
              <c:pt idx="234">
                <c:v>18-05</c:v>
              </c:pt>
              <c:pt idx="235">
                <c:v>21-05</c:v>
              </c:pt>
              <c:pt idx="236">
                <c:v>23-05</c:v>
              </c:pt>
            </c:strLit>
          </c:cat>
          <c:val>
            <c:numLit>
              <c:ptCount val="237"/>
              <c:pt idx="0">
                <c:v>0.005</c:v>
              </c:pt>
              <c:pt idx="1">
                <c:v>0.011</c:v>
              </c:pt>
              <c:pt idx="2">
                <c:v>0.0155</c:v>
              </c:pt>
              <c:pt idx="3">
                <c:v>0.036</c:v>
              </c:pt>
              <c:pt idx="4">
                <c:v>0.005</c:v>
              </c:pt>
              <c:pt idx="5">
                <c:v>0.002</c:v>
              </c:pt>
              <c:pt idx="6">
                <c:v>0.004</c:v>
              </c:pt>
              <c:pt idx="7">
                <c:v>0.006</c:v>
              </c:pt>
              <c:pt idx="8">
                <c:v>0.007</c:v>
              </c:pt>
              <c:pt idx="9">
                <c:v>0.003</c:v>
              </c:pt>
              <c:pt idx="10">
                <c:v>0.012</c:v>
              </c:pt>
              <c:pt idx="11">
                <c:v>0.011</c:v>
              </c:pt>
              <c:pt idx="12">
                <c:v>0.015</c:v>
              </c:pt>
              <c:pt idx="13">
                <c:v>0.018</c:v>
              </c:pt>
              <c:pt idx="14">
                <c:v>0.011</c:v>
              </c:pt>
              <c:pt idx="15">
                <c:v>0.004</c:v>
              </c:pt>
              <c:pt idx="16">
                <c:v>0.0005</c:v>
              </c:pt>
              <c:pt idx="17">
                <c:v>0.027</c:v>
              </c:pt>
              <c:pt idx="18">
                <c:v>0.019</c:v>
              </c:pt>
              <c:pt idx="19">
                <c:v>0.019</c:v>
              </c:pt>
              <c:pt idx="20">
                <c:v>0.0175</c:v>
              </c:pt>
              <c:pt idx="21">
                <c:v>0.0035</c:v>
              </c:pt>
              <c:pt idx="22">
                <c:v>0.005</c:v>
              </c:pt>
              <c:pt idx="23">
                <c:v>0.007</c:v>
              </c:pt>
              <c:pt idx="24">
                <c:v>0.0035</c:v>
              </c:pt>
              <c:pt idx="25">
                <c:v>0.012</c:v>
              </c:pt>
              <c:pt idx="26">
                <c:v>0.002</c:v>
              </c:pt>
              <c:pt idx="27">
                <c:v>0.015</c:v>
              </c:pt>
              <c:pt idx="28">
                <c:v>0.012</c:v>
              </c:pt>
              <c:pt idx="29">
                <c:v>0.004</c:v>
              </c:pt>
              <c:pt idx="30">
                <c:v>0.011</c:v>
              </c:pt>
              <c:pt idx="31">
                <c:v>0.006</c:v>
              </c:pt>
              <c:pt idx="32">
                <c:v>0.0045</c:v>
              </c:pt>
              <c:pt idx="33">
                <c:v>0.009</c:v>
              </c:pt>
              <c:pt idx="34">
                <c:v>0.0055</c:v>
              </c:pt>
              <c:pt idx="35">
                <c:v>0.0055</c:v>
              </c:pt>
              <c:pt idx="36">
                <c:v>0.002</c:v>
              </c:pt>
              <c:pt idx="37">
                <c:v>0.0055</c:v>
              </c:pt>
              <c:pt idx="38">
                <c:v>0.007</c:v>
              </c:pt>
              <c:pt idx="39">
                <c:v>0.007</c:v>
              </c:pt>
              <c:pt idx="40">
                <c:v>0.007</c:v>
              </c:pt>
              <c:pt idx="41">
                <c:v>0.001</c:v>
              </c:pt>
              <c:pt idx="42">
                <c:v>0.013</c:v>
              </c:pt>
              <c:pt idx="43">
                <c:v>0.0035</c:v>
              </c:pt>
              <c:pt idx="44">
                <c:v>0.011</c:v>
              </c:pt>
              <c:pt idx="45">
                <c:v>0.001</c:v>
              </c:pt>
              <c:pt idx="46">
                <c:v>0.0045</c:v>
              </c:pt>
              <c:pt idx="47">
                <c:v>0.01</c:v>
              </c:pt>
              <c:pt idx="48">
                <c:v>0.002</c:v>
              </c:pt>
              <c:pt idx="49">
                <c:v>0.003</c:v>
              </c:pt>
              <c:pt idx="50">
                <c:v>0.0095</c:v>
              </c:pt>
              <c:pt idx="51">
                <c:v>0.003</c:v>
              </c:pt>
              <c:pt idx="52">
                <c:v>0.003</c:v>
              </c:pt>
              <c:pt idx="53">
                <c:v>0.006</c:v>
              </c:pt>
              <c:pt idx="54">
                <c:v>0.003</c:v>
              </c:pt>
              <c:pt idx="55">
                <c:v>0.007</c:v>
              </c:pt>
              <c:pt idx="56">
                <c:v>0.004</c:v>
              </c:pt>
              <c:pt idx="57">
                <c:v>0.009</c:v>
              </c:pt>
              <c:pt idx="58">
                <c:v>0.002</c:v>
              </c:pt>
              <c:pt idx="59">
                <c:v>0.0095</c:v>
              </c:pt>
              <c:pt idx="60">
                <c:v>0.008</c:v>
              </c:pt>
              <c:pt idx="61">
                <c:v>0.015</c:v>
              </c:pt>
              <c:pt idx="62">
                <c:v>0.02</c:v>
              </c:pt>
              <c:pt idx="63">
                <c:v>0.013</c:v>
              </c:pt>
              <c:pt idx="64">
                <c:v>0.003</c:v>
              </c:pt>
              <c:pt idx="65">
                <c:v>0.003</c:v>
              </c:pt>
              <c:pt idx="66">
                <c:v>0.009</c:v>
              </c:pt>
              <c:pt idx="67">
                <c:v>0.012</c:v>
              </c:pt>
              <c:pt idx="68">
                <c:v>0.002</c:v>
              </c:pt>
              <c:pt idx="69">
                <c:v>0.005</c:v>
              </c:pt>
              <c:pt idx="70">
                <c:v>0.01</c:v>
              </c:pt>
              <c:pt idx="71">
                <c:v>0.002</c:v>
              </c:pt>
              <c:pt idx="72">
                <c:v>0.001</c:v>
              </c:pt>
              <c:pt idx="73">
                <c:v>0.01</c:v>
              </c:pt>
              <c:pt idx="74">
                <c:v>0.017</c:v>
              </c:pt>
              <c:pt idx="75">
                <c:v>0.008</c:v>
              </c:pt>
              <c:pt idx="76">
                <c:v>0.0025</c:v>
              </c:pt>
              <c:pt idx="77">
                <c:v>0.0105</c:v>
              </c:pt>
              <c:pt idx="78">
                <c:v>0.0085</c:v>
              </c:pt>
              <c:pt idx="79">
                <c:v>0.0185</c:v>
              </c:pt>
              <c:pt idx="80">
                <c:v>0.009</c:v>
              </c:pt>
              <c:pt idx="81">
                <c:v>0.003</c:v>
              </c:pt>
              <c:pt idx="82">
                <c:v>0.0025</c:v>
              </c:pt>
              <c:pt idx="83">
                <c:v>0.004</c:v>
              </c:pt>
              <c:pt idx="84">
                <c:v>0.003</c:v>
              </c:pt>
              <c:pt idx="85">
                <c:v>0.001</c:v>
              </c:pt>
              <c:pt idx="86">
                <c:v>0.008</c:v>
              </c:pt>
              <c:pt idx="87">
                <c:v>0.002</c:v>
              </c:pt>
              <c:pt idx="88">
                <c:v>0.0075</c:v>
              </c:pt>
              <c:pt idx="89">
                <c:v>0.0025</c:v>
              </c:pt>
              <c:pt idx="90">
                <c:v>0.005</c:v>
              </c:pt>
              <c:pt idx="91">
                <c:v>0.0155</c:v>
              </c:pt>
              <c:pt idx="92">
                <c:v>0.011</c:v>
              </c:pt>
              <c:pt idx="93">
                <c:v>0.003</c:v>
              </c:pt>
              <c:pt idx="94">
                <c:v>0.003</c:v>
              </c:pt>
              <c:pt idx="95">
                <c:v>0.004</c:v>
              </c:pt>
              <c:pt idx="96">
                <c:v>0.002</c:v>
              </c:pt>
              <c:pt idx="97">
                <c:v>0.002</c:v>
              </c:pt>
              <c:pt idx="98">
                <c:v>0.003</c:v>
              </c:pt>
              <c:pt idx="99">
                <c:v>0.012</c:v>
              </c:pt>
              <c:pt idx="100">
                <c:v>0.005</c:v>
              </c:pt>
              <c:pt idx="101">
                <c:v>0.014</c:v>
              </c:pt>
              <c:pt idx="102">
                <c:v>0.0075</c:v>
              </c:pt>
              <c:pt idx="103">
                <c:v>0.003</c:v>
              </c:pt>
              <c:pt idx="104">
                <c:v>0.006</c:v>
              </c:pt>
              <c:pt idx="105">
                <c:v>0.007</c:v>
              </c:pt>
              <c:pt idx="106">
                <c:v>0.014</c:v>
              </c:pt>
              <c:pt idx="107">
                <c:v>0.002</c:v>
              </c:pt>
              <c:pt idx="108">
                <c:v>0.002</c:v>
              </c:pt>
              <c:pt idx="109">
                <c:v>0.008</c:v>
              </c:pt>
              <c:pt idx="110">
                <c:v>0.015</c:v>
              </c:pt>
              <c:pt idx="111">
                <c:v>0.01</c:v>
              </c:pt>
              <c:pt idx="112">
                <c:v>0.001</c:v>
              </c:pt>
              <c:pt idx="113">
                <c:v>0.003</c:v>
              </c:pt>
              <c:pt idx="114">
                <c:v>0.0075</c:v>
              </c:pt>
              <c:pt idx="115">
                <c:v>0.002</c:v>
              </c:pt>
              <c:pt idx="116">
                <c:v>0.009</c:v>
              </c:pt>
              <c:pt idx="117">
                <c:v>0.004</c:v>
              </c:pt>
              <c:pt idx="118">
                <c:v>0.002</c:v>
              </c:pt>
              <c:pt idx="119">
                <c:v>0.002</c:v>
              </c:pt>
              <c:pt idx="120">
                <c:v>0.002</c:v>
              </c:pt>
              <c:pt idx="121">
                <c:v>0.002</c:v>
              </c:pt>
              <c:pt idx="122">
                <c:v>0.005</c:v>
              </c:pt>
              <c:pt idx="123">
                <c:v>0.005</c:v>
              </c:pt>
              <c:pt idx="124">
                <c:v>0.007</c:v>
              </c:pt>
              <c:pt idx="125">
                <c:v>0.01</c:v>
              </c:pt>
              <c:pt idx="126">
                <c:v>0.0075</c:v>
              </c:pt>
              <c:pt idx="127">
                <c:v>0.006</c:v>
              </c:pt>
              <c:pt idx="128">
                <c:v>0.004</c:v>
              </c:pt>
              <c:pt idx="129">
                <c:v>0.006</c:v>
              </c:pt>
              <c:pt idx="130">
                <c:v>0.004</c:v>
              </c:pt>
              <c:pt idx="131">
                <c:v>0.004</c:v>
              </c:pt>
              <c:pt idx="132">
                <c:v>0.003</c:v>
              </c:pt>
              <c:pt idx="133">
                <c:v>0.004</c:v>
              </c:pt>
              <c:pt idx="134">
                <c:v>0.012</c:v>
              </c:pt>
              <c:pt idx="135">
                <c:v>0.004</c:v>
              </c:pt>
              <c:pt idx="136">
                <c:v>0.04</c:v>
              </c:pt>
              <c:pt idx="137">
                <c:v>0.004</c:v>
              </c:pt>
              <c:pt idx="138">
                <c:v>0.005</c:v>
              </c:pt>
              <c:pt idx="139">
                <c:v>0.005</c:v>
              </c:pt>
              <c:pt idx="140">
                <c:v>0.004</c:v>
              </c:pt>
              <c:pt idx="141">
                <c:v>0.007</c:v>
              </c:pt>
              <c:pt idx="142">
                <c:v>0.009</c:v>
              </c:pt>
              <c:pt idx="143">
                <c:v>0.004</c:v>
              </c:pt>
              <c:pt idx="144">
                <c:v>0.009</c:v>
              </c:pt>
              <c:pt idx="145">
                <c:v>0.0025</c:v>
              </c:pt>
              <c:pt idx="146">
                <c:v>0.011</c:v>
              </c:pt>
              <c:pt idx="147">
                <c:v>0.004</c:v>
              </c:pt>
              <c:pt idx="148">
                <c:v>0.005</c:v>
              </c:pt>
              <c:pt idx="149">
                <c:v>0.005</c:v>
              </c:pt>
              <c:pt idx="150">
                <c:v>0.004</c:v>
              </c:pt>
              <c:pt idx="151">
                <c:v>0.007</c:v>
              </c:pt>
              <c:pt idx="152">
                <c:v>0.0005</c:v>
              </c:pt>
              <c:pt idx="153">
                <c:v>0.0045</c:v>
              </c:pt>
              <c:pt idx="154">
                <c:v>0.002</c:v>
              </c:pt>
              <c:pt idx="155">
                <c:v>0.006</c:v>
              </c:pt>
              <c:pt idx="156">
                <c:v>0.007</c:v>
              </c:pt>
              <c:pt idx="157">
                <c:v>0.004</c:v>
              </c:pt>
              <c:pt idx="158">
                <c:v>0.01</c:v>
              </c:pt>
              <c:pt idx="159">
                <c:v>0.003</c:v>
              </c:pt>
              <c:pt idx="160">
                <c:v>0.008</c:v>
              </c:pt>
              <c:pt idx="161">
                <c:v>0.0065</c:v>
              </c:pt>
              <c:pt idx="162">
                <c:v>0.006</c:v>
              </c:pt>
              <c:pt idx="163">
                <c:v>0.002</c:v>
              </c:pt>
              <c:pt idx="164">
                <c:v>0.006</c:v>
              </c:pt>
              <c:pt idx="165">
                <c:v>0.0055</c:v>
              </c:pt>
              <c:pt idx="166">
                <c:v>0.0015</c:v>
              </c:pt>
              <c:pt idx="167">
                <c:v>0.004</c:v>
              </c:pt>
              <c:pt idx="168">
                <c:v>0.01</c:v>
              </c:pt>
              <c:pt idx="169">
                <c:v>0.006</c:v>
              </c:pt>
              <c:pt idx="170">
                <c:v>0.002</c:v>
              </c:pt>
              <c:pt idx="171">
                <c:v>0.003</c:v>
              </c:pt>
              <c:pt idx="172">
                <c:v>0.003</c:v>
              </c:pt>
              <c:pt idx="173">
                <c:v>0.002</c:v>
              </c:pt>
              <c:pt idx="174">
                <c:v>0.011</c:v>
              </c:pt>
              <c:pt idx="175">
                <c:v>0.005</c:v>
              </c:pt>
              <c:pt idx="176">
                <c:v>0.005</c:v>
              </c:pt>
              <c:pt idx="177">
                <c:v>0.008</c:v>
              </c:pt>
              <c:pt idx="178">
                <c:v>0.002</c:v>
              </c:pt>
              <c:pt idx="179">
                <c:v>0</c:v>
              </c:pt>
              <c:pt idx="180">
                <c:v>0.004</c:v>
              </c:pt>
              <c:pt idx="181">
                <c:v>0.007</c:v>
              </c:pt>
              <c:pt idx="182">
                <c:v>0.015</c:v>
              </c:pt>
              <c:pt idx="183">
                <c:v>0.008</c:v>
              </c:pt>
              <c:pt idx="184">
                <c:v>0.005</c:v>
              </c:pt>
              <c:pt idx="185">
                <c:v>0.007</c:v>
              </c:pt>
              <c:pt idx="186">
                <c:v>0.002</c:v>
              </c:pt>
              <c:pt idx="187">
                <c:v>0.023</c:v>
              </c:pt>
              <c:pt idx="188">
                <c:v>0.005</c:v>
              </c:pt>
              <c:pt idx="189">
                <c:v>0.0065</c:v>
              </c:pt>
              <c:pt idx="190">
                <c:v>0.004</c:v>
              </c:pt>
              <c:pt idx="191">
                <c:v>0.0045</c:v>
              </c:pt>
              <c:pt idx="192">
                <c:v>0.0005</c:v>
              </c:pt>
              <c:pt idx="193">
                <c:v>0.003</c:v>
              </c:pt>
              <c:pt idx="194">
                <c:v>0.0105</c:v>
              </c:pt>
              <c:pt idx="195">
                <c:v>0.011</c:v>
              </c:pt>
              <c:pt idx="196">
                <c:v>0.002</c:v>
              </c:pt>
              <c:pt idx="197">
                <c:v>0.3105</c:v>
              </c:pt>
              <c:pt idx="198">
                <c:v>0.004</c:v>
              </c:pt>
              <c:pt idx="199">
                <c:v>0.006</c:v>
              </c:pt>
              <c:pt idx="200">
                <c:v>0.007</c:v>
              </c:pt>
              <c:pt idx="201">
                <c:v>0.0025</c:v>
              </c:pt>
              <c:pt idx="202">
                <c:v>0.0115</c:v>
              </c:pt>
              <c:pt idx="203">
                <c:v>0.002</c:v>
              </c:pt>
              <c:pt idx="204">
                <c:v>0.002</c:v>
              </c:pt>
              <c:pt idx="205">
                <c:v>0.012</c:v>
              </c:pt>
              <c:pt idx="206">
                <c:v>0.0115</c:v>
              </c:pt>
              <c:pt idx="207">
                <c:v>0.0005</c:v>
              </c:pt>
              <c:pt idx="208">
                <c:v>0.001</c:v>
              </c:pt>
              <c:pt idx="209">
                <c:v>0.004</c:v>
              </c:pt>
              <c:pt idx="210">
                <c:v>0.0085</c:v>
              </c:pt>
              <c:pt idx="211">
                <c:v>0.01</c:v>
              </c:pt>
              <c:pt idx="212">
                <c:v>0.004</c:v>
              </c:pt>
              <c:pt idx="213">
                <c:v>0.0025</c:v>
              </c:pt>
              <c:pt idx="214">
                <c:v>0.021</c:v>
              </c:pt>
              <c:pt idx="215">
                <c:v>0.0175</c:v>
              </c:pt>
              <c:pt idx="216">
                <c:v>0.0045</c:v>
              </c:pt>
              <c:pt idx="217">
                <c:v>0.0175</c:v>
              </c:pt>
              <c:pt idx="218">
                <c:v>0.006</c:v>
              </c:pt>
              <c:pt idx="219">
                <c:v>0.0125</c:v>
              </c:pt>
              <c:pt idx="220">
                <c:v>0.009</c:v>
              </c:pt>
              <c:pt idx="221">
                <c:v>0.004</c:v>
              </c:pt>
              <c:pt idx="222">
                <c:v>0.007</c:v>
              </c:pt>
              <c:pt idx="223">
                <c:v>0.013</c:v>
              </c:pt>
              <c:pt idx="224">
                <c:v>0.005</c:v>
              </c:pt>
              <c:pt idx="225">
                <c:v>0.0085</c:v>
              </c:pt>
              <c:pt idx="226">
                <c:v>0.0135</c:v>
              </c:pt>
              <c:pt idx="227">
                <c:v>0.004</c:v>
              </c:pt>
              <c:pt idx="228">
                <c:v>0.015</c:v>
              </c:pt>
              <c:pt idx="229">
                <c:v>0.008</c:v>
              </c:pt>
              <c:pt idx="230">
                <c:v>0.002</c:v>
              </c:pt>
              <c:pt idx="231">
                <c:v>0.002</c:v>
              </c:pt>
              <c:pt idx="232">
                <c:v>0.0195</c:v>
              </c:pt>
              <c:pt idx="233">
                <c:v>0.0095</c:v>
              </c:pt>
              <c:pt idx="234">
                <c:v>0.001</c:v>
              </c:pt>
              <c:pt idx="235">
                <c:v>0.003</c:v>
              </c:pt>
              <c:pt idx="236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true" strike="noStrike" sz="180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BF42 - CuS_CMCCAAS_pct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VALORES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FF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0"/>
            <c:showCatName val="0"/>
            <c:showSerName val="0"/>
            <c:showPercent val="0"/>
            <c:showLeaderLines val="1"/>
          </c:dLbls>
          <c:spPr>
            <a:solidFill>
              <a:srgbClr val="FFA500">
                <a:alpha val="100.00%"/>
              </a:srgbClr>
            </a:solidFill>
          </c:spPr>
          <c:cat>
            <c:strLit>
              <c:ptCount val="239"/>
              <c:pt idx="0">
                <c:v>19-01</c:v>
              </c:pt>
              <c:pt idx="1">
                <c:v>22-01</c:v>
              </c:pt>
              <c:pt idx="2">
                <c:v>23-01</c:v>
              </c:pt>
              <c:pt idx="3">
                <c:v>24-01</c:v>
              </c:pt>
              <c:pt idx="4">
                <c:v>26-01</c:v>
              </c:pt>
              <c:pt idx="5">
                <c:v>29-01</c:v>
              </c:pt>
              <c:pt idx="6">
                <c:v>30-01</c:v>
              </c:pt>
              <c:pt idx="7">
                <c:v>01-02</c:v>
              </c:pt>
              <c:pt idx="8">
                <c:v>02-02</c:v>
              </c:pt>
              <c:pt idx="9">
                <c:v>07-02</c:v>
              </c:pt>
              <c:pt idx="10">
                <c:v>08-02</c:v>
              </c:pt>
              <c:pt idx="11">
                <c:v>09-02</c:v>
              </c:pt>
              <c:pt idx="12">
                <c:v>10-02</c:v>
              </c:pt>
              <c:pt idx="13">
                <c:v>13-02</c:v>
              </c:pt>
              <c:pt idx="14">
                <c:v>14-02</c:v>
              </c:pt>
              <c:pt idx="15">
                <c:v>16-02</c:v>
              </c:pt>
              <c:pt idx="16">
                <c:v>17-02</c:v>
              </c:pt>
              <c:pt idx="17">
                <c:v>18-02</c:v>
              </c:pt>
              <c:pt idx="18">
                <c:v>19-02</c:v>
              </c:pt>
              <c:pt idx="19">
                <c:v>20-02</c:v>
              </c:pt>
              <c:pt idx="20">
                <c:v>22-02</c:v>
              </c:pt>
              <c:pt idx="21">
                <c:v>23-02</c:v>
              </c:pt>
              <c:pt idx="22">
                <c:v>24-02</c:v>
              </c:pt>
              <c:pt idx="23">
                <c:v>26-02</c:v>
              </c:pt>
              <c:pt idx="24">
                <c:v>01-03</c:v>
              </c:pt>
              <c:pt idx="25">
                <c:v>04-03</c:v>
              </c:pt>
              <c:pt idx="26">
                <c:v>05-03</c:v>
              </c:pt>
              <c:pt idx="27">
                <c:v>06-03</c:v>
              </c:pt>
              <c:pt idx="28">
                <c:v>08-03</c:v>
              </c:pt>
              <c:pt idx="29">
                <c:v>11-03</c:v>
              </c:pt>
              <c:pt idx="30">
                <c:v>13-03</c:v>
              </c:pt>
              <c:pt idx="31">
                <c:v>14-03</c:v>
              </c:pt>
              <c:pt idx="32">
                <c:v>15-03</c:v>
              </c:pt>
              <c:pt idx="33">
                <c:v>16-03</c:v>
              </c:pt>
              <c:pt idx="34">
                <c:v>19-03</c:v>
              </c:pt>
              <c:pt idx="35">
                <c:v>20-03</c:v>
              </c:pt>
              <c:pt idx="36">
                <c:v>21-03</c:v>
              </c:pt>
              <c:pt idx="37">
                <c:v>22-03</c:v>
              </c:pt>
              <c:pt idx="38">
                <c:v>23-03</c:v>
              </c:pt>
              <c:pt idx="39">
                <c:v>24-03</c:v>
              </c:pt>
              <c:pt idx="40">
                <c:v>25-03</c:v>
              </c:pt>
              <c:pt idx="41">
                <c:v>26-03</c:v>
              </c:pt>
              <c:pt idx="42">
                <c:v>28-03</c:v>
              </c:pt>
              <c:pt idx="43">
                <c:v>30-03</c:v>
              </c:pt>
              <c:pt idx="44">
                <c:v>31-03</c:v>
              </c:pt>
              <c:pt idx="45">
                <c:v>01-04</c:v>
              </c:pt>
              <c:pt idx="46">
                <c:v>02-04</c:v>
              </c:pt>
              <c:pt idx="47">
                <c:v>04-04</c:v>
              </c:pt>
              <c:pt idx="48">
                <c:v>08-04</c:v>
              </c:pt>
              <c:pt idx="49">
                <c:v>09-04</c:v>
              </c:pt>
              <c:pt idx="50">
                <c:v>10-04</c:v>
              </c:pt>
              <c:pt idx="51">
                <c:v>12-04</c:v>
              </c:pt>
              <c:pt idx="52">
                <c:v>14-04</c:v>
              </c:pt>
              <c:pt idx="53">
                <c:v>15-04</c:v>
              </c:pt>
              <c:pt idx="54">
                <c:v>16-04</c:v>
              </c:pt>
              <c:pt idx="55">
                <c:v>17-04</c:v>
              </c:pt>
              <c:pt idx="56">
                <c:v>18-04</c:v>
              </c:pt>
              <c:pt idx="57">
                <c:v>20-04</c:v>
              </c:pt>
              <c:pt idx="58">
                <c:v>21-04</c:v>
              </c:pt>
              <c:pt idx="59">
                <c:v>22-04</c:v>
              </c:pt>
              <c:pt idx="60">
                <c:v>24-04</c:v>
              </c:pt>
              <c:pt idx="61">
                <c:v>25-04</c:v>
              </c:pt>
              <c:pt idx="62">
                <c:v>26-04</c:v>
              </c:pt>
              <c:pt idx="63">
                <c:v>28-04</c:v>
              </c:pt>
              <c:pt idx="64">
                <c:v>01-05</c:v>
              </c:pt>
              <c:pt idx="65">
                <c:v>02-05</c:v>
              </c:pt>
              <c:pt idx="66">
                <c:v>03-05</c:v>
              </c:pt>
              <c:pt idx="67">
                <c:v>04-05</c:v>
              </c:pt>
              <c:pt idx="68">
                <c:v>09-05</c:v>
              </c:pt>
              <c:pt idx="69">
                <c:v>10-05</c:v>
              </c:pt>
              <c:pt idx="70">
                <c:v>11-05</c:v>
              </c:pt>
              <c:pt idx="71">
                <c:v>12-05</c:v>
              </c:pt>
              <c:pt idx="72">
                <c:v>14-05</c:v>
              </c:pt>
              <c:pt idx="73">
                <c:v>16-05</c:v>
              </c:pt>
              <c:pt idx="74">
                <c:v>17-05</c:v>
              </c:pt>
              <c:pt idx="75">
                <c:v>19-05</c:v>
              </c:pt>
              <c:pt idx="76">
                <c:v>20-05</c:v>
              </c:pt>
              <c:pt idx="77">
                <c:v>22-05</c:v>
              </c:pt>
              <c:pt idx="78">
                <c:v>24-05</c:v>
              </c:pt>
              <c:pt idx="79">
                <c:v>25-05</c:v>
              </c:pt>
              <c:pt idx="80">
                <c:v>26-05</c:v>
              </c:pt>
              <c:pt idx="81">
                <c:v>27-05</c:v>
              </c:pt>
              <c:pt idx="82">
                <c:v>30-05</c:v>
              </c:pt>
              <c:pt idx="83">
                <c:v>31-05</c:v>
              </c:pt>
              <c:pt idx="84">
                <c:v>01-06</c:v>
              </c:pt>
              <c:pt idx="85">
                <c:v>03-06</c:v>
              </c:pt>
              <c:pt idx="86">
                <c:v>04-06</c:v>
              </c:pt>
              <c:pt idx="87">
                <c:v>05-06</c:v>
              </c:pt>
              <c:pt idx="88">
                <c:v>10-06</c:v>
              </c:pt>
              <c:pt idx="89">
                <c:v>16-06</c:v>
              </c:pt>
              <c:pt idx="90">
                <c:v>17-06</c:v>
              </c:pt>
              <c:pt idx="91">
                <c:v>18-06</c:v>
              </c:pt>
              <c:pt idx="92">
                <c:v>19-06</c:v>
              </c:pt>
              <c:pt idx="93">
                <c:v>20-06</c:v>
              </c:pt>
              <c:pt idx="94">
                <c:v>23-06</c:v>
              </c:pt>
              <c:pt idx="95">
                <c:v>25-06</c:v>
              </c:pt>
              <c:pt idx="96">
                <c:v>26-06</c:v>
              </c:pt>
              <c:pt idx="97">
                <c:v>04-07</c:v>
              </c:pt>
              <c:pt idx="98">
                <c:v>09-07</c:v>
              </c:pt>
              <c:pt idx="99">
                <c:v>10-07</c:v>
              </c:pt>
              <c:pt idx="100">
                <c:v>11-07</c:v>
              </c:pt>
              <c:pt idx="101">
                <c:v>12-07</c:v>
              </c:pt>
              <c:pt idx="102">
                <c:v>13-07</c:v>
              </c:pt>
              <c:pt idx="103">
                <c:v>16-07</c:v>
              </c:pt>
              <c:pt idx="104">
                <c:v>23-07</c:v>
              </c:pt>
              <c:pt idx="105">
                <c:v>25-07</c:v>
              </c:pt>
              <c:pt idx="106">
                <c:v>30-07</c:v>
              </c:pt>
              <c:pt idx="107">
                <c:v>01-08</c:v>
              </c:pt>
              <c:pt idx="108">
                <c:v>02-08</c:v>
              </c:pt>
              <c:pt idx="109">
                <c:v>23-08</c:v>
              </c:pt>
              <c:pt idx="110">
                <c:v>24-08</c:v>
              </c:pt>
              <c:pt idx="111">
                <c:v>25-08</c:v>
              </c:pt>
              <c:pt idx="112">
                <c:v>26-08</c:v>
              </c:pt>
              <c:pt idx="113">
                <c:v>27-08</c:v>
              </c:pt>
              <c:pt idx="114">
                <c:v>29-08</c:v>
              </c:pt>
              <c:pt idx="115">
                <c:v>31-08</c:v>
              </c:pt>
              <c:pt idx="116">
                <c:v>01-09</c:v>
              </c:pt>
              <c:pt idx="117">
                <c:v>05-09</c:v>
              </c:pt>
              <c:pt idx="118">
                <c:v>12-09</c:v>
              </c:pt>
              <c:pt idx="119">
                <c:v>13-09</c:v>
              </c:pt>
              <c:pt idx="120">
                <c:v>14-09</c:v>
              </c:pt>
              <c:pt idx="121">
                <c:v>15-09</c:v>
              </c:pt>
              <c:pt idx="122">
                <c:v>16-09</c:v>
              </c:pt>
              <c:pt idx="123">
                <c:v>17-09</c:v>
              </c:pt>
              <c:pt idx="124">
                <c:v>19-09</c:v>
              </c:pt>
              <c:pt idx="125">
                <c:v>20-09</c:v>
              </c:pt>
              <c:pt idx="126">
                <c:v>21-09</c:v>
              </c:pt>
              <c:pt idx="127">
                <c:v>23-09</c:v>
              </c:pt>
              <c:pt idx="128">
                <c:v>25-09</c:v>
              </c:pt>
              <c:pt idx="129">
                <c:v>26-09</c:v>
              </c:pt>
              <c:pt idx="130">
                <c:v>28-09</c:v>
              </c:pt>
              <c:pt idx="131">
                <c:v>29-09</c:v>
              </c:pt>
              <c:pt idx="132">
                <c:v>01-10</c:v>
              </c:pt>
              <c:pt idx="133">
                <c:v>02-10</c:v>
              </c:pt>
              <c:pt idx="134">
                <c:v>03-10</c:v>
              </c:pt>
              <c:pt idx="135">
                <c:v>04-10</c:v>
              </c:pt>
              <c:pt idx="136">
                <c:v>06-10</c:v>
              </c:pt>
              <c:pt idx="137">
                <c:v>08-10</c:v>
              </c:pt>
              <c:pt idx="138">
                <c:v>09-10</c:v>
              </c:pt>
              <c:pt idx="139">
                <c:v>10-10</c:v>
              </c:pt>
              <c:pt idx="140">
                <c:v>12-10</c:v>
              </c:pt>
              <c:pt idx="141">
                <c:v>16-10</c:v>
              </c:pt>
              <c:pt idx="142">
                <c:v>17-10</c:v>
              </c:pt>
              <c:pt idx="143">
                <c:v>18-10</c:v>
              </c:pt>
              <c:pt idx="144">
                <c:v>19-10</c:v>
              </c:pt>
              <c:pt idx="145">
                <c:v>20-10</c:v>
              </c:pt>
              <c:pt idx="146">
                <c:v>24-10</c:v>
              </c:pt>
              <c:pt idx="147">
                <c:v>25-10</c:v>
              </c:pt>
              <c:pt idx="148">
                <c:v>27-10</c:v>
              </c:pt>
              <c:pt idx="149">
                <c:v>28-10</c:v>
              </c:pt>
              <c:pt idx="150">
                <c:v>30-10</c:v>
              </c:pt>
              <c:pt idx="151">
                <c:v>31-10</c:v>
              </c:pt>
              <c:pt idx="152">
                <c:v>04-11</c:v>
              </c:pt>
              <c:pt idx="153">
                <c:v>05-11</c:v>
              </c:pt>
              <c:pt idx="154">
                <c:v>07-11</c:v>
              </c:pt>
              <c:pt idx="155">
                <c:v>08-11</c:v>
              </c:pt>
              <c:pt idx="156">
                <c:v>10-11</c:v>
              </c:pt>
              <c:pt idx="157">
                <c:v>11-11</c:v>
              </c:pt>
              <c:pt idx="158">
                <c:v>13-11</c:v>
              </c:pt>
              <c:pt idx="159">
                <c:v>14-11</c:v>
              </c:pt>
              <c:pt idx="160">
                <c:v>17-11</c:v>
              </c:pt>
              <c:pt idx="161">
                <c:v>18-11</c:v>
              </c:pt>
              <c:pt idx="162">
                <c:v>19-11</c:v>
              </c:pt>
              <c:pt idx="163">
                <c:v>20-11</c:v>
              </c:pt>
              <c:pt idx="164">
                <c:v>22-11</c:v>
              </c:pt>
              <c:pt idx="165">
                <c:v>23-11</c:v>
              </c:pt>
              <c:pt idx="166">
                <c:v>27-11</c:v>
              </c:pt>
              <c:pt idx="167">
                <c:v>30-11</c:v>
              </c:pt>
              <c:pt idx="168">
                <c:v>02-12</c:v>
              </c:pt>
              <c:pt idx="169">
                <c:v>07-12</c:v>
              </c:pt>
              <c:pt idx="170">
                <c:v>08-12</c:v>
              </c:pt>
              <c:pt idx="171">
                <c:v>10-12</c:v>
              </c:pt>
              <c:pt idx="172">
                <c:v>11-12</c:v>
              </c:pt>
              <c:pt idx="173">
                <c:v>12-12</c:v>
              </c:pt>
              <c:pt idx="174">
                <c:v>13-12</c:v>
              </c:pt>
              <c:pt idx="175">
                <c:v>14-12</c:v>
              </c:pt>
              <c:pt idx="176">
                <c:v>15-12</c:v>
              </c:pt>
              <c:pt idx="177">
                <c:v>16-12</c:v>
              </c:pt>
              <c:pt idx="178">
                <c:v>17-12</c:v>
              </c:pt>
              <c:pt idx="179">
                <c:v>19-12</c:v>
              </c:pt>
              <c:pt idx="180">
                <c:v>20-12</c:v>
              </c:pt>
              <c:pt idx="181">
                <c:v>22-12</c:v>
              </c:pt>
              <c:pt idx="182">
                <c:v>23-12</c:v>
              </c:pt>
              <c:pt idx="183">
                <c:v>26-12</c:v>
              </c:pt>
              <c:pt idx="184">
                <c:v>27-12</c:v>
              </c:pt>
              <c:pt idx="185">
                <c:v>28-12</c:v>
              </c:pt>
              <c:pt idx="186">
                <c:v>29-12</c:v>
              </c:pt>
              <c:pt idx="187">
                <c:v>30-12</c:v>
              </c:pt>
              <c:pt idx="188">
                <c:v>02-01</c:v>
              </c:pt>
              <c:pt idx="189">
                <c:v>03-01</c:v>
              </c:pt>
              <c:pt idx="190">
                <c:v>04-01</c:v>
              </c:pt>
              <c:pt idx="191">
                <c:v>05-01</c:v>
              </c:pt>
              <c:pt idx="192">
                <c:v>06-01</c:v>
              </c:pt>
              <c:pt idx="193">
                <c:v>07-01</c:v>
              </c:pt>
              <c:pt idx="194">
                <c:v>08-01</c:v>
              </c:pt>
              <c:pt idx="195">
                <c:v>09-01</c:v>
              </c:pt>
              <c:pt idx="196">
                <c:v>10-01</c:v>
              </c:pt>
              <c:pt idx="197">
                <c:v>11-01</c:v>
              </c:pt>
              <c:pt idx="198">
                <c:v>12-01</c:v>
              </c:pt>
              <c:pt idx="199">
                <c:v>13-01</c:v>
              </c:pt>
              <c:pt idx="200">
                <c:v>14-01</c:v>
              </c:pt>
              <c:pt idx="201">
                <c:v>15-01</c:v>
              </c:pt>
              <c:pt idx="202">
                <c:v>16-01</c:v>
              </c:pt>
              <c:pt idx="203">
                <c:v>17-01</c:v>
              </c:pt>
              <c:pt idx="204">
                <c:v>18-01</c:v>
              </c:pt>
              <c:pt idx="205">
                <c:v>21-01</c:v>
              </c:pt>
              <c:pt idx="206">
                <c:v>25-01</c:v>
              </c:pt>
              <c:pt idx="207">
                <c:v>27-01</c:v>
              </c:pt>
              <c:pt idx="208">
                <c:v>28-01</c:v>
              </c:pt>
              <c:pt idx="209">
                <c:v>31-01</c:v>
              </c:pt>
              <c:pt idx="210">
                <c:v>03-02</c:v>
              </c:pt>
              <c:pt idx="211">
                <c:v>04-02</c:v>
              </c:pt>
              <c:pt idx="212">
                <c:v>05-02</c:v>
              </c:pt>
              <c:pt idx="213">
                <c:v>06-02</c:v>
              </c:pt>
              <c:pt idx="214">
                <c:v>11-02</c:v>
              </c:pt>
              <c:pt idx="215">
                <c:v>12-02</c:v>
              </c:pt>
              <c:pt idx="216">
                <c:v>15-02</c:v>
              </c:pt>
              <c:pt idx="217">
                <c:v>21-02</c:v>
              </c:pt>
              <c:pt idx="218">
                <c:v>25-02</c:v>
              </c:pt>
              <c:pt idx="219">
                <c:v>27-02</c:v>
              </c:pt>
              <c:pt idx="220">
                <c:v>28-02</c:v>
              </c:pt>
              <c:pt idx="221">
                <c:v>02-03</c:v>
              </c:pt>
              <c:pt idx="222">
                <c:v>03-03</c:v>
              </c:pt>
              <c:pt idx="223">
                <c:v>09-03</c:v>
              </c:pt>
              <c:pt idx="224">
                <c:v>10-03</c:v>
              </c:pt>
              <c:pt idx="225">
                <c:v>17-03</c:v>
              </c:pt>
              <c:pt idx="226">
                <c:v>27-03</c:v>
              </c:pt>
              <c:pt idx="227">
                <c:v>29-03</c:v>
              </c:pt>
              <c:pt idx="228">
                <c:v>03-04</c:v>
              </c:pt>
              <c:pt idx="229">
                <c:v>06-04</c:v>
              </c:pt>
              <c:pt idx="230">
                <c:v>11-04</c:v>
              </c:pt>
              <c:pt idx="231">
                <c:v>13-04</c:v>
              </c:pt>
              <c:pt idx="232">
                <c:v>19-04</c:v>
              </c:pt>
              <c:pt idx="233">
                <c:v>27-04</c:v>
              </c:pt>
              <c:pt idx="234">
                <c:v>29-04</c:v>
              </c:pt>
              <c:pt idx="235">
                <c:v>15-05</c:v>
              </c:pt>
              <c:pt idx="236">
                <c:v>18-05</c:v>
              </c:pt>
              <c:pt idx="237">
                <c:v>21-05</c:v>
              </c:pt>
              <c:pt idx="238">
                <c:v>23-05</c:v>
              </c:pt>
            </c:strLit>
          </c:cat>
          <c:val>
            <c:numLit>
              <c:ptCount val="239"/>
              <c:pt idx="0">
                <c:v>0.001</c:v>
              </c:pt>
              <c:pt idx="1">
                <c:v>0.0035</c:v>
              </c:pt>
              <c:pt idx="2">
                <c:v>0.0055</c:v>
              </c:pt>
              <c:pt idx="3">
                <c:v>0.0125</c:v>
              </c:pt>
              <c:pt idx="4">
                <c:v>0.002</c:v>
              </c:pt>
              <c:pt idx="5">
                <c:v>0.001</c:v>
              </c:pt>
              <c:pt idx="6">
                <c:v>0.001</c:v>
              </c:pt>
              <c:pt idx="7">
                <c:v>0.0015</c:v>
              </c:pt>
              <c:pt idx="8">
                <c:v>0.002</c:v>
              </c:pt>
              <c:pt idx="9">
                <c:v>0.0005</c:v>
              </c:pt>
              <c:pt idx="10">
                <c:v>0.0045</c:v>
              </c:pt>
              <c:pt idx="11">
                <c:v>0.002</c:v>
              </c:pt>
              <c:pt idx="12">
                <c:v>0.0045</c:v>
              </c:pt>
              <c:pt idx="13">
                <c:v>0.009</c:v>
              </c:pt>
              <c:pt idx="14">
                <c:v>0.0065</c:v>
              </c:pt>
              <c:pt idx="15">
                <c:v>0.0015</c:v>
              </c:pt>
              <c:pt idx="16">
                <c:v>0.001</c:v>
              </c:pt>
              <c:pt idx="17">
                <c:v>0.0065</c:v>
              </c:pt>
              <c:pt idx="18">
                <c:v>0.0025</c:v>
              </c:pt>
              <c:pt idx="19">
                <c:v>0.0085</c:v>
              </c:pt>
              <c:pt idx="20">
                <c:v>0.003</c:v>
              </c:pt>
              <c:pt idx="21">
                <c:v>0.003</c:v>
              </c:pt>
              <c:pt idx="22">
                <c:v>0.002</c:v>
              </c:pt>
              <c:pt idx="23">
                <c:v>0.0005</c:v>
              </c:pt>
              <c:pt idx="24">
                <c:v>0.003</c:v>
              </c:pt>
              <c:pt idx="25">
                <c:v>0.0035</c:v>
              </c:pt>
              <c:pt idx="26">
                <c:v>0.0005</c:v>
              </c:pt>
              <c:pt idx="27">
                <c:v>0.002</c:v>
              </c:pt>
              <c:pt idx="28">
                <c:v>0.008</c:v>
              </c:pt>
              <c:pt idx="29">
                <c:v>0.0015</c:v>
              </c:pt>
              <c:pt idx="30">
                <c:v>0.0025</c:v>
              </c:pt>
              <c:pt idx="31">
                <c:v>0.0035</c:v>
              </c:pt>
              <c:pt idx="32">
                <c:v>0.0015</c:v>
              </c:pt>
              <c:pt idx="33">
                <c:v>0.003</c:v>
              </c:pt>
              <c:pt idx="34">
                <c:v>0.0025</c:v>
              </c:pt>
              <c:pt idx="35">
                <c:v>0.0015</c:v>
              </c:pt>
              <c:pt idx="36">
                <c:v>0.0005</c:v>
              </c:pt>
              <c:pt idx="37">
                <c:v>0.0015</c:v>
              </c:pt>
              <c:pt idx="38">
                <c:v>0.003</c:v>
              </c:pt>
              <c:pt idx="39">
                <c:v>0.0015</c:v>
              </c:pt>
              <c:pt idx="40">
                <c:v>0.0025</c:v>
              </c:pt>
              <c:pt idx="41">
                <c:v>0.0045</c:v>
              </c:pt>
              <c:pt idx="42">
                <c:v>0.003</c:v>
              </c:pt>
              <c:pt idx="43">
                <c:v>0.002</c:v>
              </c:pt>
              <c:pt idx="44">
                <c:v>0.0045</c:v>
              </c:pt>
              <c:pt idx="45">
                <c:v>0.0005</c:v>
              </c:pt>
              <c:pt idx="46">
                <c:v>0.002</c:v>
              </c:pt>
              <c:pt idx="47">
                <c:v>0.0045</c:v>
              </c:pt>
              <c:pt idx="48">
                <c:v>0.001</c:v>
              </c:pt>
              <c:pt idx="49">
                <c:v>0.0025</c:v>
              </c:pt>
              <c:pt idx="50">
                <c:v>0.003</c:v>
              </c:pt>
              <c:pt idx="51">
                <c:v>0.0005</c:v>
              </c:pt>
              <c:pt idx="52">
                <c:v>0.0015</c:v>
              </c:pt>
              <c:pt idx="53">
                <c:v>0.0015</c:v>
              </c:pt>
              <c:pt idx="54">
                <c:v>0.0055</c:v>
              </c:pt>
              <c:pt idx="55">
                <c:v>0.003</c:v>
              </c:pt>
              <c:pt idx="56">
                <c:v>0.001</c:v>
              </c:pt>
              <c:pt idx="57">
                <c:v>0.0025</c:v>
              </c:pt>
              <c:pt idx="58">
                <c:v>0.001</c:v>
              </c:pt>
              <c:pt idx="59">
                <c:v>0.003</c:v>
              </c:pt>
              <c:pt idx="60">
                <c:v>0.003</c:v>
              </c:pt>
              <c:pt idx="61">
                <c:v>0.0045</c:v>
              </c:pt>
              <c:pt idx="62">
                <c:v>0.0085</c:v>
              </c:pt>
              <c:pt idx="63">
                <c:v>0.002</c:v>
              </c:pt>
              <c:pt idx="64">
                <c:v>0.001</c:v>
              </c:pt>
              <c:pt idx="65">
                <c:v>0.0005</c:v>
              </c:pt>
              <c:pt idx="66">
                <c:v>0.003</c:v>
              </c:pt>
              <c:pt idx="67">
                <c:v>0.003</c:v>
              </c:pt>
              <c:pt idx="68">
                <c:v>0.0005</c:v>
              </c:pt>
              <c:pt idx="69">
                <c:v>0.001</c:v>
              </c:pt>
              <c:pt idx="70">
                <c:v>0.0025</c:v>
              </c:pt>
              <c:pt idx="71">
                <c:v>0.0005</c:v>
              </c:pt>
              <c:pt idx="72">
                <c:v>0.0005</c:v>
              </c:pt>
              <c:pt idx="73">
                <c:v>0.0015</c:v>
              </c:pt>
              <c:pt idx="74">
                <c:v>0.0035</c:v>
              </c:pt>
              <c:pt idx="75">
                <c:v>0.002</c:v>
              </c:pt>
              <c:pt idx="76">
                <c:v>0.0015</c:v>
              </c:pt>
              <c:pt idx="77">
                <c:v>0.003</c:v>
              </c:pt>
              <c:pt idx="78">
                <c:v>0.0055</c:v>
              </c:pt>
              <c:pt idx="79">
                <c:v>0.0075</c:v>
              </c:pt>
              <c:pt idx="80">
                <c:v>0.0025</c:v>
              </c:pt>
              <c:pt idx="81">
                <c:v>0.0005</c:v>
              </c:pt>
              <c:pt idx="82">
                <c:v>0.002</c:v>
              </c:pt>
              <c:pt idx="83">
                <c:v>0.004</c:v>
              </c:pt>
              <c:pt idx="84">
                <c:v>0.002</c:v>
              </c:pt>
              <c:pt idx="85">
                <c:v>0.001</c:v>
              </c:pt>
              <c:pt idx="86">
                <c:v>0.0035</c:v>
              </c:pt>
              <c:pt idx="87">
                <c:v>0.001</c:v>
              </c:pt>
              <c:pt idx="88">
                <c:v>0.003</c:v>
              </c:pt>
              <c:pt idx="89">
                <c:v>0.0005</c:v>
              </c:pt>
              <c:pt idx="90">
                <c:v>0.001</c:v>
              </c:pt>
              <c:pt idx="91">
                <c:v>0.0055</c:v>
              </c:pt>
              <c:pt idx="92">
                <c:v>0.004</c:v>
              </c:pt>
              <c:pt idx="93">
                <c:v>0.0005</c:v>
              </c:pt>
              <c:pt idx="94">
                <c:v>0.001</c:v>
              </c:pt>
              <c:pt idx="95">
                <c:v>0.001</c:v>
              </c:pt>
              <c:pt idx="96">
                <c:v>0.0005</c:v>
              </c:pt>
              <c:pt idx="97">
                <c:v>0.0005</c:v>
              </c:pt>
              <c:pt idx="98">
                <c:v>0.001</c:v>
              </c:pt>
              <c:pt idx="99">
                <c:v>0.005</c:v>
              </c:pt>
              <c:pt idx="100">
                <c:v>0.0015</c:v>
              </c:pt>
              <c:pt idx="101">
                <c:v>0.003</c:v>
              </c:pt>
              <c:pt idx="102">
                <c:v>0.0025</c:v>
              </c:pt>
              <c:pt idx="103">
                <c:v>0.0005</c:v>
              </c:pt>
              <c:pt idx="104">
                <c:v>0.001</c:v>
              </c:pt>
              <c:pt idx="105">
                <c:v>0.002</c:v>
              </c:pt>
              <c:pt idx="106">
                <c:v>0.002</c:v>
              </c:pt>
              <c:pt idx="107">
                <c:v>0.0035</c:v>
              </c:pt>
              <c:pt idx="108">
                <c:v>0.001</c:v>
              </c:pt>
              <c:pt idx="109">
                <c:v>0.001</c:v>
              </c:pt>
              <c:pt idx="110">
                <c:v>0.006</c:v>
              </c:pt>
              <c:pt idx="111">
                <c:v>0.0025</c:v>
              </c:pt>
              <c:pt idx="112">
                <c:v>0.0005</c:v>
              </c:pt>
              <c:pt idx="113">
                <c:v>0.002</c:v>
              </c:pt>
              <c:pt idx="114">
                <c:v>0.002</c:v>
              </c:pt>
              <c:pt idx="115">
                <c:v>0.0005</c:v>
              </c:pt>
              <c:pt idx="116">
                <c:v>0.0025</c:v>
              </c:pt>
              <c:pt idx="117">
                <c:v>0.0005</c:v>
              </c:pt>
              <c:pt idx="118">
                <c:v>0.0005</c:v>
              </c:pt>
              <c:pt idx="119">
                <c:v>0.0005</c:v>
              </c:pt>
              <c:pt idx="120">
                <c:v>0.002</c:v>
              </c:pt>
              <c:pt idx="121">
                <c:v>0.0015</c:v>
              </c:pt>
              <c:pt idx="122">
                <c:v>0.001</c:v>
              </c:pt>
              <c:pt idx="123">
                <c:v>0.0055</c:v>
              </c:pt>
              <c:pt idx="124">
                <c:v>0.006</c:v>
              </c:pt>
              <c:pt idx="125">
                <c:v>0.001</c:v>
              </c:pt>
              <c:pt idx="126">
                <c:v>0.001</c:v>
              </c:pt>
              <c:pt idx="127">
                <c:v>0.0015</c:v>
              </c:pt>
              <c:pt idx="128">
                <c:v>0.001</c:v>
              </c:pt>
              <c:pt idx="129">
                <c:v>0.0015</c:v>
              </c:pt>
              <c:pt idx="130">
                <c:v>0.002</c:v>
              </c:pt>
              <c:pt idx="131">
                <c:v>0.0015</c:v>
              </c:pt>
              <c:pt idx="132">
                <c:v>0.0055</c:v>
              </c:pt>
              <c:pt idx="133">
                <c:v>0.002</c:v>
              </c:pt>
              <c:pt idx="134">
                <c:v>0.0055</c:v>
              </c:pt>
              <c:pt idx="135">
                <c:v>0.001</c:v>
              </c:pt>
              <c:pt idx="136">
                <c:v>0.001</c:v>
              </c:pt>
              <c:pt idx="137">
                <c:v>0.001</c:v>
              </c:pt>
              <c:pt idx="138">
                <c:v>0.001</c:v>
              </c:pt>
              <c:pt idx="139">
                <c:v>0.0005</c:v>
              </c:pt>
              <c:pt idx="140">
                <c:v>0.001</c:v>
              </c:pt>
              <c:pt idx="141">
                <c:v>0.003</c:v>
              </c:pt>
              <c:pt idx="142">
                <c:v>0.003</c:v>
              </c:pt>
              <c:pt idx="143">
                <c:v>0.0005</c:v>
              </c:pt>
              <c:pt idx="144">
                <c:v>0.002</c:v>
              </c:pt>
              <c:pt idx="145">
                <c:v>0.0015</c:v>
              </c:pt>
              <c:pt idx="146">
                <c:v>0.0025</c:v>
              </c:pt>
              <c:pt idx="147">
                <c:v>0.003</c:v>
              </c:pt>
              <c:pt idx="148">
                <c:v>0.004</c:v>
              </c:pt>
              <c:pt idx="149">
                <c:v>0.002</c:v>
              </c:pt>
              <c:pt idx="150">
                <c:v>0.001</c:v>
              </c:pt>
              <c:pt idx="151">
                <c:v>0.002</c:v>
              </c:pt>
              <c:pt idx="152">
                <c:v>0.0005</c:v>
              </c:pt>
              <c:pt idx="153">
                <c:v>0.001</c:v>
              </c:pt>
              <c:pt idx="154">
                <c:v>0.001</c:v>
              </c:pt>
              <c:pt idx="155">
                <c:v>0.0005</c:v>
              </c:pt>
              <c:pt idx="156">
                <c:v>0.001</c:v>
              </c:pt>
              <c:pt idx="157">
                <c:v>0.001</c:v>
              </c:pt>
              <c:pt idx="158">
                <c:v>0.001</c:v>
              </c:pt>
              <c:pt idx="159">
                <c:v>0.0015</c:v>
              </c:pt>
              <c:pt idx="160">
                <c:v>0.0025</c:v>
              </c:pt>
              <c:pt idx="161">
                <c:v>0.003</c:v>
              </c:pt>
              <c:pt idx="162">
                <c:v>0.005</c:v>
              </c:pt>
              <c:pt idx="163">
                <c:v>0.002</c:v>
              </c:pt>
              <c:pt idx="164">
                <c:v>0.002</c:v>
              </c:pt>
              <c:pt idx="165">
                <c:v>0.003</c:v>
              </c:pt>
              <c:pt idx="166">
                <c:v>0.002</c:v>
              </c:pt>
              <c:pt idx="167">
                <c:v>0.002</c:v>
              </c:pt>
              <c:pt idx="168">
                <c:v>0.002</c:v>
              </c:pt>
              <c:pt idx="169">
                <c:v>0.002</c:v>
              </c:pt>
              <c:pt idx="170">
                <c:v>0.001</c:v>
              </c:pt>
              <c:pt idx="171">
                <c:v>0.0005</c:v>
              </c:pt>
              <c:pt idx="172">
                <c:v>0.0005</c:v>
              </c:pt>
              <c:pt idx="173">
                <c:v>0.0025</c:v>
              </c:pt>
              <c:pt idx="174">
                <c:v>0.001</c:v>
              </c:pt>
              <c:pt idx="175">
                <c:v>0.004</c:v>
              </c:pt>
              <c:pt idx="176">
                <c:v>0.001</c:v>
              </c:pt>
              <c:pt idx="177">
                <c:v>0.0015</c:v>
              </c:pt>
              <c:pt idx="178">
                <c:v>0.0015</c:v>
              </c:pt>
              <c:pt idx="179">
                <c:v>0.001</c:v>
              </c:pt>
              <c:pt idx="180">
                <c:v>0.0015</c:v>
              </c:pt>
              <c:pt idx="181">
                <c:v>0.0005</c:v>
              </c:pt>
              <c:pt idx="182">
                <c:v>0.004</c:v>
              </c:pt>
              <c:pt idx="183">
                <c:v>0.0085</c:v>
              </c:pt>
              <c:pt idx="184">
                <c:v>0.002</c:v>
              </c:pt>
              <c:pt idx="185">
                <c:v>0.0015</c:v>
              </c:pt>
              <c:pt idx="186">
                <c:v>0.0015</c:v>
              </c:pt>
              <c:pt idx="187">
                <c:v>0.001</c:v>
              </c:pt>
              <c:pt idx="188">
                <c:v>0.008</c:v>
              </c:pt>
              <c:pt idx="189">
                <c:v>0.0015</c:v>
              </c:pt>
              <c:pt idx="190">
                <c:v>0.0035</c:v>
              </c:pt>
              <c:pt idx="191">
                <c:v>0.003</c:v>
              </c:pt>
              <c:pt idx="192">
                <c:v>0.0025</c:v>
              </c:pt>
              <c:pt idx="193">
                <c:v>0.0005</c:v>
              </c:pt>
              <c:pt idx="194">
                <c:v>0.001</c:v>
              </c:pt>
              <c:pt idx="195">
                <c:v>0.0055</c:v>
              </c:pt>
              <c:pt idx="196">
                <c:v>0.0035</c:v>
              </c:pt>
              <c:pt idx="197">
                <c:v>0.0005</c:v>
              </c:pt>
              <c:pt idx="198">
                <c:v>0.121</c:v>
              </c:pt>
              <c:pt idx="199">
                <c:v>0.0015</c:v>
              </c:pt>
              <c:pt idx="200">
                <c:v>0.0015</c:v>
              </c:pt>
              <c:pt idx="201">
                <c:v>0.0015</c:v>
              </c:pt>
              <c:pt idx="202">
                <c:v>0.001</c:v>
              </c:pt>
              <c:pt idx="203">
                <c:v>0.0045</c:v>
              </c:pt>
              <c:pt idx="204">
                <c:v>0.0005</c:v>
              </c:pt>
              <c:pt idx="205">
                <c:v>0.0005</c:v>
              </c:pt>
              <c:pt idx="206">
                <c:v>0.004</c:v>
              </c:pt>
              <c:pt idx="207">
                <c:v>0.005</c:v>
              </c:pt>
              <c:pt idx="208">
                <c:v>0.0005</c:v>
              </c:pt>
              <c:pt idx="209">
                <c:v>0.0005</c:v>
              </c:pt>
              <c:pt idx="210">
                <c:v>0.0015</c:v>
              </c:pt>
              <c:pt idx="211">
                <c:v>0.0045</c:v>
              </c:pt>
              <c:pt idx="212">
                <c:v>0.006</c:v>
              </c:pt>
              <c:pt idx="213">
                <c:v>0.0015</c:v>
              </c:pt>
              <c:pt idx="214">
                <c:v>0.002</c:v>
              </c:pt>
              <c:pt idx="215">
                <c:v>0.0065</c:v>
              </c:pt>
              <c:pt idx="216">
                <c:v>0.006</c:v>
              </c:pt>
              <c:pt idx="217">
                <c:v>0.003</c:v>
              </c:pt>
              <c:pt idx="218">
                <c:v>0.009</c:v>
              </c:pt>
              <c:pt idx="219">
                <c:v>0.0015</c:v>
              </c:pt>
              <c:pt idx="220">
                <c:v>0.0055</c:v>
              </c:pt>
              <c:pt idx="221">
                <c:v>0.004</c:v>
              </c:pt>
              <c:pt idx="222">
                <c:v>0.0015</c:v>
              </c:pt>
              <c:pt idx="223">
                <c:v>0.004</c:v>
              </c:pt>
              <c:pt idx="224">
                <c:v>0.0065</c:v>
              </c:pt>
              <c:pt idx="225">
                <c:v>0.002</c:v>
              </c:pt>
              <c:pt idx="226">
                <c:v>0.0045</c:v>
              </c:pt>
              <c:pt idx="227">
                <c:v>0.0045</c:v>
              </c:pt>
              <c:pt idx="228">
                <c:v>0.0025</c:v>
              </c:pt>
              <c:pt idx="229">
                <c:v>0.008</c:v>
              </c:pt>
              <c:pt idx="230">
                <c:v>0.002</c:v>
              </c:pt>
              <c:pt idx="231">
                <c:v>0.0005</c:v>
              </c:pt>
              <c:pt idx="232">
                <c:v>0.001</c:v>
              </c:pt>
              <c:pt idx="233">
                <c:v>0.0005</c:v>
              </c:pt>
              <c:pt idx="234">
                <c:v>0.0085</c:v>
              </c:pt>
              <c:pt idx="235">
                <c:v>0.005</c:v>
              </c:pt>
              <c:pt idx="236">
                <c:v>0.0005</c:v>
              </c:pt>
              <c:pt idx="237">
                <c:v>0.001</c:v>
              </c:pt>
              <c:pt idx="238">
                <c:v>0.001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Fecha de Retorno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majorGridlines>
          <c:spPr>
            <a:ln w="12700">
              <a:solidFill>
                <a:srgbClr val="0000FF">
                  <a:alpha val="100.00%"/>
                </a:srgb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b="false" i="false" strike="noStrike" sz="10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r>
                  <a:rPr lang="en-US" dirty="0"/>
                  <a:t>Ley Laboratorio</a:t>
                </a:r>
                <a:endParaRPr lang="en-US" dirty="0"/>
              </a:p>
            </c:rich>
          </c:tx>
        </c:title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noFill/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59846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6.png"/>
  <Relationship Id="rId3" Type="http://schemas.openxmlformats.org/officeDocument/2006/relationships/chart" Target="../charts/chart27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9.png"/>
  <Relationship Id="rId3" Type="http://schemas.openxmlformats.org/officeDocument/2006/relationships/chart" Target="../charts/chart30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32.png"/>
  <Relationship Id="rId3" Type="http://schemas.openxmlformats.org/officeDocument/2006/relationships/chart" Target="../charts/chart33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35.png"/>
  <Relationship Id="rId3" Type="http://schemas.openxmlformats.org/officeDocument/2006/relationships/chart" Target="../charts/chart36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.png"/>
  <Relationship Id="rId3" Type="http://schemas.openxmlformats.org/officeDocument/2006/relationships/chart" Target="../charts/chart3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5.png"/>
  <Relationship Id="rId3" Type="http://schemas.openxmlformats.org/officeDocument/2006/relationships/chart" Target="../charts/chart6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8.png"/>
  <Relationship Id="rId3" Type="http://schemas.openxmlformats.org/officeDocument/2006/relationships/chart" Target="../charts/chart9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11.png"/>
  <Relationship Id="rId3" Type="http://schemas.openxmlformats.org/officeDocument/2006/relationships/chart" Target="../charts/chart12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14.png"/>
  <Relationship Id="rId3" Type="http://schemas.openxmlformats.org/officeDocument/2006/relationships/chart" Target="../charts/chart15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17.png"/>
  <Relationship Id="rId3" Type="http://schemas.openxmlformats.org/officeDocument/2006/relationships/chart" Target="../charts/chart18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0.png"/>
  <Relationship Id="rId3" Type="http://schemas.openxmlformats.org/officeDocument/2006/relationships/chart" Target="../charts/chart2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bhp23.png"/>
  <Relationship Id="rId3" Type="http://schemas.openxmlformats.org/officeDocument/2006/relationships/chart" Target="../charts/chart2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0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09-01-18 Hasta: 26-05-19 STD: BG4 Elementos: CuS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0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pct_SCA2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09-01-18 Hasta: 26-05-19 STD: BG4 Elementos: CuS_pct_SCA2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1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CN_pct_CYN6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03-01-18 Hasta: 26-05-19 STD: BG4 Elementos: CuCN_pct_CYN6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0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Fe_pct_FES7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09-01-18 Hasta: 26-05-19 STD: BG4 Elementos: CuFe_pct_FES7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9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9-01-18 Hasta: 26-05-19 STD: BF42 Elementos: CuT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8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pct_2A15t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9-01-18 Hasta: 26-05-19 STD: BF42 Elementos: CuT_pct_2A15t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9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9-01-18 Hasta: 26-05-19 STD: BF42 Elementos: CuS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8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S_pct_SCA2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9-01-18 Hasta: 26-05-19 STD: BF42 Elementos: CuS_pct_SCA2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9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CN_pct_CYN6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9-01-18 Hasta: 26-05-19 STD: BF42 Elementos: CuCN_pct_CYN6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9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Fe_pct_FES7p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F42 - Blanco Fin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19-01-18 Hasta: 26-05-19 STD: BF42 Elementos: CuFe_pct_FES7p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CMCCAAS_pct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09-01-18 Hasta: 26-05-19 STD: BG4 Elementos: CuT_CMCCAAS_pct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285750"/>
          <a:ext cx="10096500" cy="5715000"/>
          <a:chOff x="95250" y="285750"/>
          <a:chExt cx="10096500" cy="571500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953250" y="1905000"/>
          <a:ext cx="3143250" cy="0"/>
        </p:xfrm>
        <a:graphic>
          <a:graphicData uri="http://schemas.openxmlformats.org/drawingml/2006/table">
            <a:tbl>
              <a:tblPr firstRow="1" bandRow="1"/>
              <a:tblGrid>
                <a:gridCol w="1571625"/>
                <a:gridCol w="57150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ISTICS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 20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Above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Warning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# of Analyses Bellow Threshold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Outside Error Limit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a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x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Deviation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Dev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ndard Erro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l. Std. Err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1905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 Mean Bias]]></a:t>
                      </a:r>
                    </a:p>
                  </a:txBody>
                  <a:tcPr anchor="ctr" marL="1905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logo" descr="Logotipo Corporativ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1495425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905000" y="28575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5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lancos - CuT_pct_2A15tAA
]]></a:t>
            </a:r>
            <a:r>
              <a:rPr lang="en-US" i="1" sz="25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lancos Aprobados BG4 - Blanco Grueso
]]></a:t>
            </a: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Estandares desde: 09-01-18 Hasta: 26-05-19 STD: BG4 Elementos: CuT_pct_2A15tAA]]></a:t>
            </a:r>
          </a:p>
        </p:txBody>
      </p:sp>
      <p:graphicFrame>
        <p:nvGraphicFramePr>
          <p:cNvPr id="4" name="Grafico de Blancos" descr=""/>
          <p:cNvGraphicFramePr/>
          <p:nvPr/>
        </p:nvGraphicFramePr>
        <p:xfrm>
          <a:off x="95250" y="1905000"/>
          <a:ext cx="666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">
              <a:schemeClr val="phClr">
                <a:tint val="50"/>
                <a:satMod val="300"/>
              </a:schemeClr>
            </a:gs>
            <a:gs pos="35">
              <a:schemeClr val="phClr">
                <a:tint val="37"/>
                <a:satMod val="300"/>
              </a:schemeClr>
            </a:gs>
            <a:gs pos="100">
              <a:schemeClr val="phClr">
                <a:tint val="15"/>
                <a:satMod val="35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"/>
                <a:satMod val="130"/>
              </a:schemeClr>
            </a:gs>
            <a:gs pos="80">
              <a:schemeClr val="phClr">
                <a:shade val="93"/>
                <a:satMod val="130"/>
              </a:schemeClr>
            </a:gs>
            <a:gs pos="100">
              <a:schemeClr val="phClr">
                <a:shade val="94"/>
                <a:satMod val="135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"/>
              <a:satMod val="105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"/>
                <a:satMod val="350"/>
              </a:schemeClr>
            </a:gs>
            <a:gs pos="40">
              <a:schemeClr val="phClr">
                <a:tint val="45"/>
                <a:shade val="99"/>
                <a:satMod val="350"/>
              </a:schemeClr>
            </a:gs>
            <a:gs pos="100">
              <a:schemeClr val="phClr">
                <a:shade val="20"/>
                <a:satMod val="255"/>
              </a:schemeClr>
            </a:gs>
          </a:gsLst>
          <a:path path="circle">
            <a:fillToRect b="180" l="50" r="50" t="-80"/>
          </a:path>
        </a:gradFill>
        <a:gradFill rotWithShape="1">
          <a:gsLst>
            <a:gs pos="0">
              <a:schemeClr val="phClr">
                <a:tint val="80"/>
                <a:satMod val="300"/>
              </a:schemeClr>
            </a:gs>
            <a:gs pos="100">
              <a:schemeClr val="phClr">
                <a:shade val="30"/>
                <a:satMod val="200"/>
              </a:schemeClr>
            </a:gs>
          </a:gsLst>
          <a:path path="circle">
            <a:fillToRect b="50" l="50" r="50" t="5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Austem</dc:creator>
  <cp:lastModifiedBy>Unknown Creator</cp:lastModifiedBy>
  <dcterms:created xsi:type="dcterms:W3CDTF">2020-04-15T16:33:08Z</dcterms:created>
  <dcterms:modified xsi:type="dcterms:W3CDTF">2020-04-15T16:33:08Z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