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7e17a7b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7e17a7b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e17a7bf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7e17a7b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7e17a7b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7e17a7b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807ea4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807ea4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6ac26e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6ac26e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6ac26ee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6ac26ee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022cb290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4022cb290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69a7af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69a7af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939d211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939d21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4022cb29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4022cb29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6ac26ee5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6ac26ee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7e94846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7e94846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6ac26ee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6ac26ee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7e94846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7e94846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ac26ee5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6ac26ee5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7e17a7b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7e17a7b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7e17a7b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7e17a7b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7e17a7b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7e17a7b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mailto:anwil2@pdx.edu" TargetMode="External"/><Relationship Id="rId5" Type="http://schemas.openxmlformats.org/officeDocument/2006/relationships/hyperlink" Target="mailto:ahsiao@pdx.edu" TargetMode="External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AustenHsiao/data_science_sal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baynebrannen/video-game-sales-2020" TargetMode="External"/><Relationship Id="rId4" Type="http://schemas.openxmlformats.org/officeDocument/2006/relationships/hyperlink" Target="https://doi.org/10.1002/mde.2608" TargetMode="External"/><Relationship Id="rId5" Type="http://schemas.openxmlformats.org/officeDocument/2006/relationships/hyperlink" Target="https://www.cio.com/article/2439504/business-intelligence-definition-and-solutions.html" TargetMode="External"/><Relationship Id="rId6" Type="http://schemas.openxmlformats.org/officeDocument/2006/relationships/hyperlink" Target="https://towardsdatascience.com/introduction-to-data-visualization-in-python-89a54c97fb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ublic.tableau.com/app/profile/andrew.wilson7224/viz/GameSalesVisualizations/GameSalesVisualizat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Sales and Data Visualization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8/10/2021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Wilson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Austen Hsiao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Recreations: Sales by Genre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650" y="946525"/>
            <a:ext cx="3932699" cy="407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Recreations: Sales by Genre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88" y="878450"/>
            <a:ext cx="7392626" cy="400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Recreations: Sales by Platform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550" y="909375"/>
            <a:ext cx="7428849" cy="4056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Recreations: Total Sales vs Critic Scores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822725"/>
            <a:ext cx="7038900" cy="417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8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Summary...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186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Free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for simple visualizations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Formatting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Unique graphs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time</a:t>
            </a:r>
            <a:endParaRPr/>
          </a:p>
        </p:txBody>
      </p:sp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933225" y="1173625"/>
            <a:ext cx="34032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</a:t>
            </a:r>
            <a:r>
              <a:rPr i="1" lang="en"/>
              <a:t>is</a:t>
            </a:r>
            <a:r>
              <a:rPr lang="en"/>
              <a:t> intuitive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to duplicate/slice/remix data views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Tableau public makes sharing a snap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Good as either ‘first step’ to do rough vizs or as main tool for full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Limited access ‘under the hood’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 $$$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25" y="991150"/>
            <a:ext cx="517325" cy="5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425" y="1089650"/>
            <a:ext cx="1365500" cy="3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/>
              <a:t>“</a:t>
            </a:r>
            <a:r>
              <a:rPr i="1" lang="en" sz="2900"/>
              <a:t>Dedicated business intelligence software exists for a reason! Try using something besides Excel next time you want to look at data!”</a:t>
            </a:r>
            <a:endParaRPr i="1" sz="2900"/>
          </a:p>
          <a:p>
            <a:pPr indent="-412750" lvl="0" marL="457200" rtl="0" algn="l">
              <a:spcBef>
                <a:spcPts val="1200"/>
              </a:spcBef>
              <a:spcAft>
                <a:spcPts val="0"/>
              </a:spcAft>
              <a:buSzPts val="2900"/>
              <a:buChar char="-"/>
            </a:pPr>
            <a:r>
              <a:rPr i="1" lang="en" sz="2900"/>
              <a:t>Andy &amp; Austen, 2021</a:t>
            </a:r>
            <a:endParaRPr i="1" sz="2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materials for this presentation and project are licensed under CC BY-NC-SA (Attribution-NonCommercial-ShareAlike)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— Attribution-NonCommercial-ShareAlike 4.0 International — CC BY-NC-SA 4.0</a:t>
            </a: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Contact:</a:t>
            </a: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anwils2@pdx.edu</a:t>
            </a: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ahsiao@pdx.edu</a:t>
            </a: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4125" y="2795900"/>
            <a:ext cx="82867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https://github.com/AustenHsiao/data_science_sales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1297500" y="1567550"/>
            <a:ext cx="70389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406400" lvl="0" marL="40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(1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     	Brannen, B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Video Game Sales 2020. (July 2020).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Retrieved July 10th, 2021 from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https://www.kaggle.com/baynebrannen/video-game-sales-2020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06400" lvl="0" marL="40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(2)      	Mordor Intelligence.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Gaming Market - Growth, Trends, COVID-19 Impact, and Forecasts (2021 - 2026)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; 2021.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06400" lvl="0" marL="40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(3)     	Babb, J.; Terry, N. Comparing Video Game Sales by Gaming Platform.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Southwest. Econ. Rev.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2013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(1), 25–46.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06400" lvl="0" marL="40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(4)     	Cox, J. What Makes a Blockbuster Video Game? An Empirical Analysis of US Sales Data.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Manag. Decis. Econ.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2014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35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(3), 189–198.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https://doi.org/10.1002/mde.2608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06400" lvl="0" marL="40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(5)	Pratt, M; Fruhlinger J. 2019.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What is business intelligence? Turning data into business insights.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(October 2019). Retrieved July 5, 2021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https://www.cio.com/article/2439504/business-intelligence-definition-and-solutions.html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06400" lvl="0" marL="40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(6)	Tanner, G. 2019.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Introduction to Data Visualization in Python.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Retrieved July 7, 2021,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https://towardsdatascience.com/introduction-to-data-visualization-in-python-89a54c97fbed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62750"/>
            <a:ext cx="7038900" cy="3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Originally set out to investigate what makes a video game successful.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set issues lead to pivot to focus primarily on exploration of visualization tools and techniques.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Relationships to be visualized: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critic review scores by publisher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sales by genre and platform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Critic scores and total sales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919" y="2497350"/>
            <a:ext cx="1173525" cy="224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150" y="3396250"/>
            <a:ext cx="1365500" cy="393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6400" y="3353125"/>
            <a:ext cx="468600" cy="534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Public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https://public.tableau.com/app/profile/andrew.wilson7224/viz/GameSalesVisualizations/GameSalesVisualizations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17025" y="381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Tools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2970067" y="1674238"/>
            <a:ext cx="3051450" cy="2166350"/>
          </a:xfrm>
          <a:prstGeom prst="flowChartExtra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961300" y="1295475"/>
            <a:ext cx="3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Matplotlib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238275" y="3840600"/>
            <a:ext cx="3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6097725" y="3840600"/>
            <a:ext cx="3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Pandas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3526684" y="2197271"/>
            <a:ext cx="1938225" cy="1389550"/>
          </a:xfrm>
          <a:prstGeom prst="flowChartExtract">
            <a:avLst/>
          </a:prstGeom>
          <a:solidFill>
            <a:srgbClr val="07376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Recreations: Global Sales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1367875" y="1132675"/>
            <a:ext cx="3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88" y="847950"/>
            <a:ext cx="6985025" cy="40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Recreations: Review Scores by Publishers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00" y="1020775"/>
            <a:ext cx="7702074" cy="37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Recreations: Review Scores by Publishers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00" y="996050"/>
            <a:ext cx="7778649" cy="38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