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595"/>
  </p:normalViewPr>
  <p:slideViewPr>
    <p:cSldViewPr snapToGrid="0" snapToObjects="1">
      <p:cViewPr varScale="1">
        <p:scale>
          <a:sx n="91" d="100"/>
          <a:sy n="91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76B9B-0F6A-7D4E-99AB-769CFDC92DBC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3F40-F55D-054A-A6F7-A90FA7B38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Nolan Conaway</dc:creator>
  <cp:lastModifiedBy>Nolan Conaway</cp:lastModifiedBy>
  <cp:revision>2</cp:revision>
  <dcterms:created xsi:type="dcterms:W3CDTF">2017-02-16T21:54:54Z</dcterms:created>
  <dcterms:modified xsi:type="dcterms:W3CDTF">2017-02-16T21:56:10Z</dcterms:modified>
</cp:coreProperties>
</file>