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3"/>
  </p:normalViewPr>
  <p:slideViewPr>
    <p:cSldViewPr snapToGrid="0" snapToObjects="1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C681-38AA-0A4E-8938-F877627DC297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EE35-B1B0-6F40-A13E-82A0A140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contrast important?</a:t>
            </a:r>
          </a:p>
          <a:p>
            <a:r>
              <a:rPr lang="en-US" dirty="0" smtClean="0"/>
              <a:t>Or is just “low similarity” enough?</a:t>
            </a:r>
          </a:p>
          <a:p>
            <a:endParaRPr lang="en-US" dirty="0"/>
          </a:p>
          <a:p>
            <a:r>
              <a:rPr lang="en-US" dirty="0" smtClean="0"/>
              <a:t>(side note: do people </a:t>
            </a:r>
            <a:r>
              <a:rPr lang="en-US" dirty="0" err="1" smtClean="0"/>
              <a:t>maximise</a:t>
            </a:r>
            <a:r>
              <a:rPr lang="en-US" dirty="0" smtClean="0"/>
              <a:t> contrast? This is a different question to what we’re going for so far right, that is that contrast is important (but that people may or may not </a:t>
            </a:r>
            <a:r>
              <a:rPr lang="en-US" dirty="0" err="1" smtClean="0"/>
              <a:t>maximise</a:t>
            </a:r>
            <a:r>
              <a:rPr lang="en-US" dirty="0" smtClean="0"/>
              <a:t> it))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3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12619</TotalTime>
  <Words>53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Xian Liew</dc:creator>
  <cp:lastModifiedBy>Shi Xian Liew</cp:lastModifiedBy>
  <cp:revision>4</cp:revision>
  <dcterms:created xsi:type="dcterms:W3CDTF">2018-07-02T22:04:44Z</dcterms:created>
  <dcterms:modified xsi:type="dcterms:W3CDTF">2018-07-11T16:23:48Z</dcterms:modified>
</cp:coreProperties>
</file>