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1"/>
    <p:restoredTop sz="87708"/>
  </p:normalViewPr>
  <p:slideViewPr>
    <p:cSldViewPr snapToGrid="0" snapToObjects="1">
      <p:cViewPr>
        <p:scale>
          <a:sx n="35" d="100"/>
          <a:sy n="35" d="100"/>
        </p:scale>
        <p:origin x="14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smtClean="0"/>
          </a:p>
          <a:p>
            <a:r>
              <a:rPr lang="en-US" smtClean="0"/>
              <a:t>Predictions for experiment</a:t>
            </a:r>
          </a:p>
          <a:p>
            <a:r>
              <a:rPr lang="en-US" dirty="0" smtClean="0"/>
              <a:t>Generation 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1529750"/>
            <a:ext cx="7748801" cy="32286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Generation.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399" y="10334578"/>
            <a:ext cx="12115800" cy="114800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err="1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Ss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asked to draw 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new plants or animals), analyze 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learn about categories in an artificial domain, then generate new categories (Jern &amp; Kemp. 2013). Designed to allow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findings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2005):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655301"/>
            <a:ext cx="12115800" cy="7197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How do people ensure their creations are unique?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developed an exemplar-based approach to explain differences between generated and known categories, We evaluated our model in a novel experiment.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95415"/>
            <a:ext cx="2593297" cy="259329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8333907" y="5086290"/>
            <a:ext cx="16471692" cy="10893415"/>
            <a:chOff x="13336954" y="4933890"/>
            <a:chExt cx="16471692" cy="10893415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85" t="-2090" r="-8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5698" y="11123038"/>
              <a:ext cx="16374203" cy="4704267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13336954" y="16222374"/>
            <a:ext cx="14641454" cy="12630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7942"/>
              </p:ext>
            </p:extLst>
          </p:nvPr>
        </p:nvGraphicFramePr>
        <p:xfrm>
          <a:off x="13416466" y="24495423"/>
          <a:ext cx="8637414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320"/>
                <a:gridCol w="2151529"/>
                <a:gridCol w="29045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4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32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32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32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13336954" y="5078153"/>
            <a:ext cx="14641454" cy="10959106"/>
            <a:chOff x="30164145" y="5086290"/>
            <a:chExt cx="14641454" cy="10959106"/>
          </a:xfrm>
        </p:grpSpPr>
        <p:sp>
          <p:nvSpPr>
            <p:cNvPr id="65" name="Rectangle 64"/>
            <p:cNvSpPr/>
            <p:nvPr/>
          </p:nvSpPr>
          <p:spPr>
            <a:xfrm>
              <a:off x="30164145" y="5086290"/>
              <a:ext cx="14641454" cy="108254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44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Behavioral Experiment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b="1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Questions: </a:t>
              </a:r>
              <a:r>
                <a:rPr lang="en-US" sz="3600" dirty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D</a:t>
              </a: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o </a:t>
              </a:r>
              <a:r>
                <a:rPr lang="en-US" sz="3600" dirty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generated categories contrast with previously learned categories</a:t>
              </a: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? Is distributional emulation the only factor?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Participants (N=122) learned about an experimenter-defined category (‘Alpha’) composed of squares varying in size and color. </a:t>
              </a:r>
              <a:endPara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0291254" y="12180461"/>
              <a:ext cx="14387236" cy="3864935"/>
              <a:chOff x="30345792" y="7018619"/>
              <a:chExt cx="14387236" cy="386493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345792" y="7018619"/>
                <a:ext cx="7447887" cy="38649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91440"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Two conditions (Between-</a:t>
                </a:r>
                <a:r>
                  <a:rPr lang="en-US" sz="3600" dirty="0" err="1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Ss</a:t>
                </a:r>
                <a:r>
                  <a: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) differed only in category location.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600" i="1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Condition differences cannot be explained by distributional copying.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02756" y="7018619"/>
                <a:ext cx="6830272" cy="3864935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30377965" y="8651416"/>
              <a:ext cx="14427634" cy="3818937"/>
              <a:chOff x="30377965" y="8455474"/>
              <a:chExt cx="14427634" cy="381893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0377965" y="8455685"/>
                <a:ext cx="3818725" cy="3818726"/>
                <a:chOff x="428324" y="916426"/>
                <a:chExt cx="3243413" cy="3243414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428324" y="916426"/>
                  <a:ext cx="3243413" cy="3243414"/>
                  <a:chOff x="428324" y="915670"/>
                  <a:chExt cx="3243413" cy="3243414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28324" y="915670"/>
                    <a:ext cx="3243413" cy="3243414"/>
                    <a:chOff x="716216" y="1929305"/>
                    <a:chExt cx="2531322" cy="2531323"/>
                  </a:xfrm>
                </p:grpSpPr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716216" y="1929305"/>
                      <a:ext cx="2531322" cy="2531323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829695" y="3181321"/>
                      <a:ext cx="2286337" cy="4692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Use the sliders to create a Beta Category example.</a:t>
                      </a:r>
                      <a:endParaRPr lang="en-US" sz="20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6" name="Rectangle 85"/>
                  <p:cNvSpPr/>
                  <p:nvPr/>
                </p:nvSpPr>
                <p:spPr>
                  <a:xfrm>
                    <a:off x="1522425" y="3356378"/>
                    <a:ext cx="1055210" cy="53122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  <a:latin typeface="Raleway" charset="0"/>
                        <a:ea typeface="Raleway" charset="0"/>
                        <a:cs typeface="Raleway" charset="0"/>
                      </a:rPr>
                      <a:t>DONE</a:t>
                    </a:r>
                    <a:endParaRPr lang="en-US" sz="2800" dirty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2570213" y="1318337"/>
                  <a:ext cx="900112" cy="900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473233" y="1326906"/>
                  <a:ext cx="2116167" cy="929173"/>
                  <a:chOff x="4194103" y="5439002"/>
                  <a:chExt cx="1873128" cy="822458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4194103" y="5439002"/>
                    <a:ext cx="1764518" cy="362487"/>
                    <a:chOff x="4194103" y="5439002"/>
                    <a:chExt cx="1764518" cy="362487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4551808" y="5439002"/>
                      <a:ext cx="991979" cy="123372"/>
                      <a:chOff x="4551808" y="5439002"/>
                      <a:chExt cx="991979" cy="123372"/>
                    </a:xfrm>
                  </p:grpSpPr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>
                        <a:off x="4551808" y="5500688"/>
                        <a:ext cx="991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diamond"/>
                        <a:tailEnd type="diamon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5268685" y="5439002"/>
                        <a:ext cx="123372" cy="12337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600">
                          <a:latin typeface="Raleway" charset="0"/>
                          <a:ea typeface="Raleway" charset="0"/>
                          <a:cs typeface="Raleway" charset="0"/>
                        </a:endParaRPr>
                      </a:p>
                    </p:txBody>
                  </p:sp>
                </p:grp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4194103" y="5500687"/>
                      <a:ext cx="824553" cy="300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Raleway" charset="0"/>
                          <a:ea typeface="Raleway" charset="0"/>
                          <a:cs typeface="Raleway" charset="0"/>
                        </a:rPr>
                        <a:t>Smaller</a:t>
                      </a:r>
                      <a:endParaRPr lang="en-US" sz="20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29274" y="5500687"/>
                      <a:ext cx="729347" cy="300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Raleway" charset="0"/>
                          <a:ea typeface="Raleway" charset="0"/>
                          <a:cs typeface="Raleway" charset="0"/>
                        </a:rPr>
                        <a:t>Bigger</a:t>
                      </a:r>
                      <a:endParaRPr lang="en-US" sz="20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4253922" y="5898973"/>
                    <a:ext cx="1813309" cy="362487"/>
                    <a:chOff x="4237091" y="5439002"/>
                    <a:chExt cx="1813309" cy="362487"/>
                  </a:xfrm>
                </p:grpSpPr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4543425" y="5439002"/>
                      <a:ext cx="1009324" cy="123372"/>
                      <a:chOff x="4543425" y="5439002"/>
                      <a:chExt cx="1009324" cy="123372"/>
                    </a:xfrm>
                  </p:grpSpPr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4543425" y="5500688"/>
                        <a:ext cx="100932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diamond"/>
                        <a:tailEnd type="diamon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Oval 78"/>
                      <p:cNvSpPr/>
                      <p:nvPr/>
                    </p:nvSpPr>
                    <p:spPr>
                      <a:xfrm>
                        <a:off x="5160620" y="5439002"/>
                        <a:ext cx="123372" cy="12337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600">
                          <a:latin typeface="Raleway" charset="0"/>
                          <a:ea typeface="Raleway" charset="0"/>
                          <a:cs typeface="Raleway" charset="0"/>
                        </a:endParaRPr>
                      </a:p>
                    </p:txBody>
                  </p:sp>
                </p:grp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237091" y="5500687"/>
                      <a:ext cx="731758" cy="300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Darker</a:t>
                      </a:r>
                      <a:endParaRPr lang="en-US" sz="20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5280078" y="5500687"/>
                      <a:ext cx="770322" cy="300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Lighter</a:t>
                      </a:r>
                      <a:endParaRPr lang="en-US" sz="20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34546106" y="8455474"/>
                <a:ext cx="10259493" cy="38189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91440"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After training, participants generated four examples of a new ‘Beta’ category.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600" i="1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rPr>
                  <a:t>Generation completed using sliding-scale interface (as in Jern &amp; Kemp, 2013).</a:t>
                </a:r>
              </a:p>
            </p:txBody>
          </p:sp>
        </p:grp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651" y="17067742"/>
            <a:ext cx="16760724" cy="6180307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13550774" y="19828276"/>
            <a:ext cx="9575266" cy="4439207"/>
            <a:chOff x="29323748" y="25254019"/>
            <a:chExt cx="4711700" cy="2184400"/>
          </a:xfrm>
        </p:grpSpPr>
        <p:sp>
          <p:nvSpPr>
            <p:cNvPr id="98" name="Rectangle 97"/>
            <p:cNvSpPr/>
            <p:nvPr/>
          </p:nvSpPr>
          <p:spPr>
            <a:xfrm>
              <a:off x="32181248" y="25336677"/>
              <a:ext cx="1841500" cy="18930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81500" y="25335758"/>
              <a:ext cx="1841500" cy="18930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3748" y="25254019"/>
              <a:ext cx="47117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639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43</cp:revision>
  <dcterms:created xsi:type="dcterms:W3CDTF">2017-06-20T15:47:22Z</dcterms:created>
  <dcterms:modified xsi:type="dcterms:W3CDTF">2017-06-21T22:17:05Z</dcterms:modified>
</cp:coreProperties>
</file>