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Data Mining Techniques for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Brueske</a:t>
            </a:r>
            <a:r>
              <a:rPr lang="en-US"/>
              <a:t>, Zach; Hanson, Spencer; Schendzielos</a:t>
            </a:r>
            <a:r>
              <a:rPr lang="en-US"/>
              <a:t>, </a:t>
            </a:r>
            <a:r>
              <a:rPr lang="en-US" smtClean="0"/>
              <a:t>Auston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9641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</TotalTime>
  <Words>18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Sky</vt:lpstr>
      <vt:lpstr>Best Data Mining Techniques for Social Media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Data Mining Techniques for Social Media</dc:title>
  <dc:creator>Auston Schendzielos</dc:creator>
  <cp:lastModifiedBy>Auston Schendzielos</cp:lastModifiedBy>
  <cp:revision>2</cp:revision>
  <dcterms:created xsi:type="dcterms:W3CDTF">2014-03-24T03:17:24Z</dcterms:created>
  <dcterms:modified xsi:type="dcterms:W3CDTF">2014-03-24T03:21:11Z</dcterms:modified>
</cp:coreProperties>
</file>