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</a:t>
            </a:r>
            <a:r>
              <a:rPr lang="en-US" dirty="0" err="1" smtClean="0"/>
              <a:t>ClusterFucking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r>
              <a:rPr lang="en-US" dirty="0" smtClean="0"/>
              <a:t>, Spencer Hanson, 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1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by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0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Group Average	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9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Parition</a:t>
            </a:r>
            <a:r>
              <a:rPr lang="en-US" dirty="0" smtClean="0"/>
              <a:t> Around the </a:t>
            </a:r>
            <a:r>
              <a:rPr lang="en-US" dirty="0" err="1" smtClean="0"/>
              <a:t>Medoids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Spencer Hanson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7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Brueske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Auston Schendzielos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OPTICS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0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47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Social Media ClusterFucking</vt:lpstr>
      <vt:lpstr>Objectives</vt:lpstr>
      <vt:lpstr>Preprocessing</vt:lpstr>
      <vt:lpstr>Parition Around the Medoids</vt:lpstr>
      <vt:lpstr>Group Average</vt:lpstr>
      <vt:lpstr>OPTICS</vt:lpstr>
      <vt:lpstr>Algorithm</vt:lpstr>
      <vt:lpstr>Visual Stuff</vt:lpstr>
      <vt:lpstr>Complexity Analysis</vt:lpstr>
      <vt:lpstr>Entropy by Cluster</vt:lpstr>
      <vt:lpstr>Prediction Assessment </vt:lpstr>
      <vt:lpstr>Final Analysis</vt:lpstr>
      <vt:lpstr>PowerPoint Presentation</vt:lpstr>
      <vt:lpstr>Future Work</vt:lpstr>
    </vt:vector>
  </TitlesOfParts>
  <Company>CSB/SJU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ClusterFucking</dc:title>
  <dc:creator>Schendzielos, Auston O</dc:creator>
  <cp:lastModifiedBy>Schendzielos, Auston O</cp:lastModifiedBy>
  <cp:revision>4</cp:revision>
  <dcterms:created xsi:type="dcterms:W3CDTF">2014-04-30T23:39:38Z</dcterms:created>
  <dcterms:modified xsi:type="dcterms:W3CDTF">2014-05-01T00:01:02Z</dcterms:modified>
</cp:coreProperties>
</file>