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4"/>
  </p:sldMasterIdLst>
  <p:sldIdLst>
    <p:sldId id="256" r:id="rId5"/>
    <p:sldId id="257" r:id="rId6"/>
    <p:sldId id="258" r:id="rId7"/>
    <p:sldId id="267" r:id="rId8"/>
    <p:sldId id="266" r:id="rId9"/>
    <p:sldId id="260" r:id="rId10"/>
    <p:sldId id="262" r:id="rId11"/>
    <p:sldId id="263" r:id="rId12"/>
    <p:sldId id="264" r:id="rId13"/>
    <p:sldId id="265"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7B6A36-1901-463B-B5D3-A9FFA869BB82}" v="2" dt="2022-04-25T20:19:11.820"/>
    <p1510:client id="{7F7F48F4-6549-4545-8C74-252D3310BA50}" v="10" dt="2022-04-25T23:24:35.484"/>
    <p1510:client id="{B487C190-6FAC-4253-9DFC-F8BD753CD7F1}" v="7" dt="2022-04-26T00:05:11.707"/>
    <p1510:client id="{BC525CFC-A504-4661-B874-58AACD1CAB33}" v="66" dt="2022-04-25T23:16:42.3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p:restoredTop sz="94719"/>
  </p:normalViewPr>
  <p:slideViewPr>
    <p:cSldViewPr snapToGrid="0">
      <p:cViewPr varScale="1">
        <p:scale>
          <a:sx n="138" d="100"/>
          <a:sy n="138" d="100"/>
        </p:scale>
        <p:origin x="176" y="47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rvis West" userId="S::jwest26@student.clayton.edu::67362097-5c73-48f1-92e8-3ac42ab11950" providerId="AD" clId="Web-{B487C190-6FAC-4253-9DFC-F8BD753CD7F1}"/>
    <pc:docChg chg="modSld">
      <pc:chgData name="Jarvis West" userId="S::jwest26@student.clayton.edu::67362097-5c73-48f1-92e8-3ac42ab11950" providerId="AD" clId="Web-{B487C190-6FAC-4253-9DFC-F8BD753CD7F1}" dt="2022-04-26T00:05:11.707" v="5" actId="1076"/>
      <pc:docMkLst>
        <pc:docMk/>
      </pc:docMkLst>
      <pc:sldChg chg="addSp modSp">
        <pc:chgData name="Jarvis West" userId="S::jwest26@student.clayton.edu::67362097-5c73-48f1-92e8-3ac42ab11950" providerId="AD" clId="Web-{B487C190-6FAC-4253-9DFC-F8BD753CD7F1}" dt="2022-04-26T00:05:11.707" v="5" actId="1076"/>
        <pc:sldMkLst>
          <pc:docMk/>
          <pc:sldMk cId="299590392" sldId="263"/>
        </pc:sldMkLst>
        <pc:spChg chg="add">
          <ac:chgData name="Jarvis West" userId="S::jwest26@student.clayton.edu::67362097-5c73-48f1-92e8-3ac42ab11950" providerId="AD" clId="Web-{B487C190-6FAC-4253-9DFC-F8BD753CD7F1}" dt="2022-04-26T00:04:59.082" v="0"/>
          <ac:spMkLst>
            <pc:docMk/>
            <pc:sldMk cId="299590392" sldId="263"/>
            <ac:spMk id="3" creationId="{C4ED02EB-B293-FC79-A83A-FF0056226053}"/>
          </ac:spMkLst>
        </pc:spChg>
        <pc:picChg chg="add mod">
          <ac:chgData name="Jarvis West" userId="S::jwest26@student.clayton.edu::67362097-5c73-48f1-92e8-3ac42ab11950" providerId="AD" clId="Web-{B487C190-6FAC-4253-9DFC-F8BD753CD7F1}" dt="2022-04-26T00:05:11.707" v="5" actId="1076"/>
          <ac:picMkLst>
            <pc:docMk/>
            <pc:sldMk cId="299590392" sldId="263"/>
            <ac:picMk id="4" creationId="{4A8A6B5C-DE3E-22CB-E306-2809177EF825}"/>
          </ac:picMkLst>
        </pc:picChg>
      </pc:sldChg>
    </pc:docChg>
  </pc:docChgLst>
  <pc:docChgLst>
    <pc:chgData name="Preston Shealey" userId="S::pshealey1@student.clayton.edu::20d9b675-e552-41a8-b248-7c0e9b19d6e9" providerId="AD" clId="Web-{7F7F48F4-6549-4545-8C74-252D3310BA50}"/>
    <pc:docChg chg="modSld">
      <pc:chgData name="Preston Shealey" userId="S::pshealey1@student.clayton.edu::20d9b675-e552-41a8-b248-7c0e9b19d6e9" providerId="AD" clId="Web-{7F7F48F4-6549-4545-8C74-252D3310BA50}" dt="2022-04-25T23:24:35.484" v="8" actId="1076"/>
      <pc:docMkLst>
        <pc:docMk/>
      </pc:docMkLst>
      <pc:sldChg chg="addSp delSp modSp">
        <pc:chgData name="Preston Shealey" userId="S::pshealey1@student.clayton.edu::20d9b675-e552-41a8-b248-7c0e9b19d6e9" providerId="AD" clId="Web-{7F7F48F4-6549-4545-8C74-252D3310BA50}" dt="2022-04-25T23:24:35.484" v="8" actId="1076"/>
        <pc:sldMkLst>
          <pc:docMk/>
          <pc:sldMk cId="1253712080" sldId="262"/>
        </pc:sldMkLst>
        <pc:picChg chg="del">
          <ac:chgData name="Preston Shealey" userId="S::pshealey1@student.clayton.edu::20d9b675-e552-41a8-b248-7c0e9b19d6e9" providerId="AD" clId="Web-{7F7F48F4-6549-4545-8C74-252D3310BA50}" dt="2022-04-25T23:19:07.414" v="0"/>
          <ac:picMkLst>
            <pc:docMk/>
            <pc:sldMk cId="1253712080" sldId="262"/>
            <ac:picMk id="3" creationId="{D4BB9109-08D7-9AC5-0CB5-CB289E9E8C8D}"/>
          </ac:picMkLst>
        </pc:picChg>
        <pc:picChg chg="add mod modCrop">
          <ac:chgData name="Preston Shealey" userId="S::pshealey1@student.clayton.edu::20d9b675-e552-41a8-b248-7c0e9b19d6e9" providerId="AD" clId="Web-{7F7F48F4-6549-4545-8C74-252D3310BA50}" dt="2022-04-25T23:24:35.484" v="8" actId="1076"/>
          <ac:picMkLst>
            <pc:docMk/>
            <pc:sldMk cId="1253712080" sldId="262"/>
            <ac:picMk id="4" creationId="{06DF83C0-84F7-808B-BF3D-19AB90DF3167}"/>
          </ac:picMkLst>
        </pc:picChg>
      </pc:sldChg>
    </pc:docChg>
  </pc:docChgLst>
  <pc:docChgLst>
    <pc:chgData name="Jarvis West" userId="S::jwest26@student.clayton.edu::67362097-5c73-48f1-92e8-3ac42ab11950" providerId="AD" clId="Web-{7E7B6A36-1901-463B-B5D3-A9FFA869BB82}"/>
    <pc:docChg chg="addSld delSld">
      <pc:chgData name="Jarvis West" userId="S::jwest26@student.clayton.edu::67362097-5c73-48f1-92e8-3ac42ab11950" providerId="AD" clId="Web-{7E7B6A36-1901-463B-B5D3-A9FFA869BB82}" dt="2022-04-25T20:19:11.726" v="1"/>
      <pc:docMkLst>
        <pc:docMk/>
      </pc:docMkLst>
      <pc:sldChg chg="add del">
        <pc:chgData name="Jarvis West" userId="S::jwest26@student.clayton.edu::67362097-5c73-48f1-92e8-3ac42ab11950" providerId="AD" clId="Web-{7E7B6A36-1901-463B-B5D3-A9FFA869BB82}" dt="2022-04-25T20:19:11.726" v="1"/>
        <pc:sldMkLst>
          <pc:docMk/>
          <pc:sldMk cId="3402957281" sldId="260"/>
        </pc:sldMkLst>
      </pc:sldChg>
    </pc:docChg>
  </pc:docChgLst>
  <pc:docChgLst>
    <pc:chgData name="Preston Shealey" userId="S::pshealey1@student.clayton.edu::20d9b675-e552-41a8-b248-7c0e9b19d6e9" providerId="AD" clId="Web-{BC525CFC-A504-4661-B874-58AACD1CAB33}"/>
    <pc:docChg chg="modSld">
      <pc:chgData name="Preston Shealey" userId="S::pshealey1@student.clayton.edu::20d9b675-e552-41a8-b248-7c0e9b19d6e9" providerId="AD" clId="Web-{BC525CFC-A504-4661-B874-58AACD1CAB33}" dt="2022-04-25T23:16:42.357" v="66" actId="14100"/>
      <pc:docMkLst>
        <pc:docMk/>
      </pc:docMkLst>
      <pc:sldChg chg="modSp">
        <pc:chgData name="Preston Shealey" userId="S::pshealey1@student.clayton.edu::20d9b675-e552-41a8-b248-7c0e9b19d6e9" providerId="AD" clId="Web-{BC525CFC-A504-4661-B874-58AACD1CAB33}" dt="2022-04-25T22:47:10.823" v="56" actId="20577"/>
        <pc:sldMkLst>
          <pc:docMk/>
          <pc:sldMk cId="4129815294" sldId="256"/>
        </pc:sldMkLst>
        <pc:spChg chg="mod">
          <ac:chgData name="Preston Shealey" userId="S::pshealey1@student.clayton.edu::20d9b675-e552-41a8-b248-7c0e9b19d6e9" providerId="AD" clId="Web-{BC525CFC-A504-4661-B874-58AACD1CAB33}" dt="2022-04-25T22:47:10.823" v="56" actId="20577"/>
          <ac:spMkLst>
            <pc:docMk/>
            <pc:sldMk cId="4129815294" sldId="256"/>
            <ac:spMk id="3" creationId="{338304C7-52AB-4B87-A387-DDA83868FE6D}"/>
          </ac:spMkLst>
        </pc:spChg>
      </pc:sldChg>
      <pc:sldChg chg="addSp modSp">
        <pc:chgData name="Preston Shealey" userId="S::pshealey1@student.clayton.edu::20d9b675-e552-41a8-b248-7c0e9b19d6e9" providerId="AD" clId="Web-{BC525CFC-A504-4661-B874-58AACD1CAB33}" dt="2022-04-25T23:16:42.357" v="66" actId="14100"/>
        <pc:sldMkLst>
          <pc:docMk/>
          <pc:sldMk cId="1253712080" sldId="262"/>
        </pc:sldMkLst>
        <pc:picChg chg="add mod modCrop">
          <ac:chgData name="Preston Shealey" userId="S::pshealey1@student.clayton.edu::20d9b675-e552-41a8-b248-7c0e9b19d6e9" providerId="AD" clId="Web-{BC525CFC-A504-4661-B874-58AACD1CAB33}" dt="2022-04-25T23:16:42.357" v="66" actId="14100"/>
          <ac:picMkLst>
            <pc:docMk/>
            <pc:sldMk cId="1253712080" sldId="262"/>
            <ac:picMk id="3" creationId="{D4BB9109-08D7-9AC5-0CB5-CB289E9E8C8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4/26/22</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728819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4/26/22</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72868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4/26/22</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20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4/26/22</a:t>
            </a:fld>
            <a:endParaRPr lang="en-US"/>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3406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4/26/22</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64083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4/26/22</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19947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4/26/22</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24541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4/26/22</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35354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4/26/22</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97212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4/26/22</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26798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4/26/22</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5698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4/26/22</a:t>
            </a:fld>
            <a:endParaRPr lang="en-US"/>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37308740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DF587-D501-4F1C-8DC7-F2E7FD5BE2DB}"/>
              </a:ext>
            </a:extLst>
          </p:cNvPr>
          <p:cNvSpPr>
            <a:spLocks noGrp="1"/>
          </p:cNvSpPr>
          <p:nvPr>
            <p:ph type="ctrTitle"/>
          </p:nvPr>
        </p:nvSpPr>
        <p:spPr/>
        <p:txBody>
          <a:bodyPr/>
          <a:lstStyle/>
          <a:p>
            <a:r>
              <a:rPr lang="en-US"/>
              <a:t>LendIt Book Kiosk</a:t>
            </a:r>
          </a:p>
        </p:txBody>
      </p:sp>
      <p:sp>
        <p:nvSpPr>
          <p:cNvPr id="3" name="Subtitle 2">
            <a:extLst>
              <a:ext uri="{FF2B5EF4-FFF2-40B4-BE49-F238E27FC236}">
                <a16:creationId xmlns:a16="http://schemas.microsoft.com/office/drawing/2014/main" id="{338304C7-52AB-4B87-A387-DDA83868FE6D}"/>
              </a:ext>
            </a:extLst>
          </p:cNvPr>
          <p:cNvSpPr>
            <a:spLocks noGrp="1"/>
          </p:cNvSpPr>
          <p:nvPr>
            <p:ph type="subTitle" idx="1"/>
          </p:nvPr>
        </p:nvSpPr>
        <p:spPr/>
        <p:txBody>
          <a:bodyPr vert="horz" lIns="91440" tIns="45720" rIns="91440" bIns="45720" rtlCol="0" anchor="t">
            <a:normAutofit fontScale="92500" lnSpcReduction="10000"/>
          </a:bodyPr>
          <a:lstStyle/>
          <a:p>
            <a:r>
              <a:rPr lang="en-US" dirty="0" err="1"/>
              <a:t>Dellius</a:t>
            </a:r>
            <a:r>
              <a:rPr lang="en-US" dirty="0"/>
              <a:t> Alexander</a:t>
            </a:r>
            <a:br>
              <a:rPr lang="en-US" dirty="0"/>
            </a:br>
            <a:r>
              <a:rPr lang="en-US" dirty="0"/>
              <a:t>Austin Daigle</a:t>
            </a:r>
            <a:br>
              <a:rPr lang="en-US" dirty="0"/>
            </a:br>
            <a:r>
              <a:rPr lang="en-US" dirty="0"/>
              <a:t>Jarvis West</a:t>
            </a:r>
            <a:br>
              <a:rPr lang="en-US" dirty="0"/>
            </a:br>
            <a:r>
              <a:rPr lang="en-US" dirty="0"/>
              <a:t>Preston Shealey</a:t>
            </a:r>
            <a:br>
              <a:rPr lang="en-US" dirty="0"/>
            </a:br>
            <a:r>
              <a:rPr lang="en-US" dirty="0">
                <a:ea typeface="+mn-lt"/>
                <a:cs typeface="+mn-lt"/>
              </a:rPr>
              <a:t>Ann Marie Whitley</a:t>
            </a:r>
            <a:endParaRPr lang="en-US" dirty="0"/>
          </a:p>
        </p:txBody>
      </p:sp>
    </p:spTree>
    <p:extLst>
      <p:ext uri="{BB962C8B-B14F-4D97-AF65-F5344CB8AC3E}">
        <p14:creationId xmlns:p14="http://schemas.microsoft.com/office/powerpoint/2010/main" val="4129815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A29E3-B4DC-444F-B3CD-4D53200A1F17}"/>
              </a:ext>
            </a:extLst>
          </p:cNvPr>
          <p:cNvSpPr>
            <a:spLocks noGrp="1"/>
          </p:cNvSpPr>
          <p:nvPr>
            <p:ph type="title"/>
          </p:nvPr>
        </p:nvSpPr>
        <p:spPr/>
        <p:txBody>
          <a:bodyPr/>
          <a:lstStyle/>
          <a:p>
            <a:r>
              <a:rPr lang="en-US"/>
              <a:t>Sequence Diagram – Donate Book</a:t>
            </a:r>
          </a:p>
        </p:txBody>
      </p:sp>
      <p:pic>
        <p:nvPicPr>
          <p:cNvPr id="6" name="Picture 5">
            <a:extLst>
              <a:ext uri="{FF2B5EF4-FFF2-40B4-BE49-F238E27FC236}">
                <a16:creationId xmlns:a16="http://schemas.microsoft.com/office/drawing/2014/main" id="{ACEAA2FD-C86B-41EE-B4D6-D6B80B590B8A}"/>
              </a:ext>
            </a:extLst>
          </p:cNvPr>
          <p:cNvPicPr>
            <a:picLocks noChangeAspect="1"/>
          </p:cNvPicPr>
          <p:nvPr/>
        </p:nvPicPr>
        <p:blipFill>
          <a:blip r:embed="rId2"/>
          <a:stretch>
            <a:fillRect/>
          </a:stretch>
        </p:blipFill>
        <p:spPr>
          <a:xfrm>
            <a:off x="546545" y="1655762"/>
            <a:ext cx="10827351" cy="4521517"/>
          </a:xfrm>
          <a:prstGeom prst="rect">
            <a:avLst/>
          </a:prstGeom>
        </p:spPr>
      </p:pic>
    </p:spTree>
    <p:extLst>
      <p:ext uri="{BB962C8B-B14F-4D97-AF65-F5344CB8AC3E}">
        <p14:creationId xmlns:p14="http://schemas.microsoft.com/office/powerpoint/2010/main" val="1011792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02EE-26EC-4719-AFBB-37DDDA520644}"/>
              </a:ext>
            </a:extLst>
          </p:cNvPr>
          <p:cNvSpPr>
            <a:spLocks noGrp="1"/>
          </p:cNvSpPr>
          <p:nvPr>
            <p:ph type="title"/>
          </p:nvPr>
        </p:nvSpPr>
        <p:spPr/>
        <p:txBody>
          <a:bodyPr/>
          <a:lstStyle/>
          <a:p>
            <a:r>
              <a:rPr lang="en-US"/>
              <a:t>Partial Source Code for </a:t>
            </a:r>
            <a:r>
              <a:rPr lang="en-US" err="1"/>
              <a:t>LogIn</a:t>
            </a:r>
            <a:endParaRPr lang="en-US"/>
          </a:p>
        </p:txBody>
      </p:sp>
      <p:pic>
        <p:nvPicPr>
          <p:cNvPr id="4" name="Picture 3" descr="Text&#10;&#10;Description automatically generated">
            <a:extLst>
              <a:ext uri="{FF2B5EF4-FFF2-40B4-BE49-F238E27FC236}">
                <a16:creationId xmlns:a16="http://schemas.microsoft.com/office/drawing/2014/main" id="{30335769-E8C7-41AB-B439-D49DC6DD42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1323"/>
            <a:ext cx="4635500" cy="3854450"/>
          </a:xfrm>
          <a:prstGeom prst="rect">
            <a:avLst/>
          </a:prstGeom>
        </p:spPr>
      </p:pic>
      <p:pic>
        <p:nvPicPr>
          <p:cNvPr id="6" name="Picture 5" descr="Text&#10;&#10;Description automatically generated">
            <a:extLst>
              <a:ext uri="{FF2B5EF4-FFF2-40B4-BE49-F238E27FC236}">
                <a16:creationId xmlns:a16="http://schemas.microsoft.com/office/drawing/2014/main" id="{AA1E6EAD-7A06-4CCC-BF41-C0F60296CAC3}"/>
              </a:ext>
            </a:extLst>
          </p:cNvPr>
          <p:cNvPicPr>
            <a:picLocks noChangeAspect="1"/>
          </p:cNvPicPr>
          <p:nvPr/>
        </p:nvPicPr>
        <p:blipFill rotWithShape="1">
          <a:blip r:embed="rId3">
            <a:extLst>
              <a:ext uri="{28A0092B-C50C-407E-A947-70E740481C1C}">
                <a14:useLocalDpi xmlns:a14="http://schemas.microsoft.com/office/drawing/2010/main" val="0"/>
              </a:ext>
            </a:extLst>
          </a:blip>
          <a:srcRect r="2792" b="9192"/>
          <a:stretch/>
        </p:blipFill>
        <p:spPr>
          <a:xfrm>
            <a:off x="5638800" y="1691323"/>
            <a:ext cx="6010354" cy="3854450"/>
          </a:xfrm>
          <a:prstGeom prst="rect">
            <a:avLst/>
          </a:prstGeom>
        </p:spPr>
      </p:pic>
    </p:spTree>
    <p:extLst>
      <p:ext uri="{BB962C8B-B14F-4D97-AF65-F5344CB8AC3E}">
        <p14:creationId xmlns:p14="http://schemas.microsoft.com/office/powerpoint/2010/main" val="2586385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0C99D-CC52-4539-8153-AC13160D0AA5}"/>
              </a:ext>
            </a:extLst>
          </p:cNvPr>
          <p:cNvSpPr>
            <a:spLocks noGrp="1"/>
          </p:cNvSpPr>
          <p:nvPr>
            <p:ph type="title"/>
          </p:nvPr>
        </p:nvSpPr>
        <p:spPr/>
        <p:txBody>
          <a:bodyPr/>
          <a:lstStyle/>
          <a:p>
            <a:r>
              <a:rPr lang="en-US"/>
              <a:t>Summary of Project</a:t>
            </a:r>
          </a:p>
        </p:txBody>
      </p:sp>
      <p:sp>
        <p:nvSpPr>
          <p:cNvPr id="3" name="Text Placeholder 2">
            <a:extLst>
              <a:ext uri="{FF2B5EF4-FFF2-40B4-BE49-F238E27FC236}">
                <a16:creationId xmlns:a16="http://schemas.microsoft.com/office/drawing/2014/main" id="{CE2DADA9-C2D0-4CDD-AC9B-039969F9F7E9}"/>
              </a:ext>
            </a:extLst>
          </p:cNvPr>
          <p:cNvSpPr>
            <a:spLocks noGrp="1"/>
          </p:cNvSpPr>
          <p:nvPr>
            <p:ph type="body" idx="1"/>
          </p:nvPr>
        </p:nvSpPr>
        <p:spPr/>
        <p:txBody>
          <a:bodyPr/>
          <a:lstStyle/>
          <a:p>
            <a:r>
              <a:rPr lang="en-US" sz="1800" err="1">
                <a:effectLst/>
                <a:latin typeface="Calibri" panose="020F0502020204030204" pitchFamily="34" charset="0"/>
                <a:ea typeface="Calibri" panose="020F0502020204030204" pitchFamily="34" charset="0"/>
                <a:cs typeface="Times New Roman" panose="02020603050405020304" pitchFamily="18" charset="0"/>
              </a:rPr>
              <a:t>Lendit</a:t>
            </a:r>
            <a:r>
              <a:rPr lang="en-US" sz="1800">
                <a:effectLst/>
                <a:latin typeface="Calibri" panose="020F0502020204030204" pitchFamily="34" charset="0"/>
                <a:ea typeface="Calibri" panose="020F0502020204030204" pitchFamily="34" charset="0"/>
                <a:cs typeface="Times New Roman" panose="02020603050405020304" pitchFamily="18" charset="0"/>
              </a:rPr>
              <a:t> Book Kiosks is a program that allows students to check out, donate, reserve, return, browse books. This program will notify students of due dates and reservations. Students are aloud to use laker card credentials. Instructions on how to check out a book is provided. Library staff can update catalogs and monthly usage reports</a:t>
            </a:r>
          </a:p>
          <a:p>
            <a:endParaRPr lang="en-US"/>
          </a:p>
        </p:txBody>
      </p:sp>
    </p:spTree>
    <p:extLst>
      <p:ext uri="{BB962C8B-B14F-4D97-AF65-F5344CB8AC3E}">
        <p14:creationId xmlns:p14="http://schemas.microsoft.com/office/powerpoint/2010/main" val="2616956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A254D-7960-49F8-AD23-4A9143A4F140}"/>
              </a:ext>
            </a:extLst>
          </p:cNvPr>
          <p:cNvSpPr>
            <a:spLocks noGrp="1"/>
          </p:cNvSpPr>
          <p:nvPr>
            <p:ph type="title"/>
          </p:nvPr>
        </p:nvSpPr>
        <p:spPr>
          <a:xfrm>
            <a:off x="838200" y="365761"/>
            <a:ext cx="10515600" cy="741680"/>
          </a:xfrm>
        </p:spPr>
        <p:txBody>
          <a:bodyPr>
            <a:normAutofit fontScale="90000"/>
          </a:bodyPr>
          <a:lstStyle/>
          <a:p>
            <a:r>
              <a:rPr lang="en-US"/>
              <a:t>Use Case Diagram</a:t>
            </a:r>
          </a:p>
        </p:txBody>
      </p:sp>
      <p:pic>
        <p:nvPicPr>
          <p:cNvPr id="5" name="Content Placeholder 4" descr="Diagram&#10;&#10;Description automatically generated">
            <a:extLst>
              <a:ext uri="{FF2B5EF4-FFF2-40B4-BE49-F238E27FC236}">
                <a16:creationId xmlns:a16="http://schemas.microsoft.com/office/drawing/2014/main" id="{A2AB309D-8F92-4B5F-BAF4-1C68D52476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3880" y="1210944"/>
            <a:ext cx="9758680" cy="5487039"/>
          </a:xfrm>
        </p:spPr>
      </p:pic>
    </p:spTree>
    <p:extLst>
      <p:ext uri="{BB962C8B-B14F-4D97-AF65-F5344CB8AC3E}">
        <p14:creationId xmlns:p14="http://schemas.microsoft.com/office/powerpoint/2010/main" val="969533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C2EC9-D3A2-A93B-C749-C4FA3BA0D578}"/>
              </a:ext>
            </a:extLst>
          </p:cNvPr>
          <p:cNvSpPr>
            <a:spLocks noGrp="1"/>
          </p:cNvSpPr>
          <p:nvPr>
            <p:ph type="title"/>
          </p:nvPr>
        </p:nvSpPr>
        <p:spPr>
          <a:xfrm>
            <a:off x="247074" y="2225963"/>
            <a:ext cx="2062018" cy="2068945"/>
          </a:xfrm>
        </p:spPr>
        <p:txBody>
          <a:bodyPr/>
          <a:lstStyle/>
          <a:p>
            <a:r>
              <a:rPr lang="en-US" dirty="0"/>
              <a:t>ERD</a:t>
            </a:r>
          </a:p>
        </p:txBody>
      </p:sp>
      <p:pic>
        <p:nvPicPr>
          <p:cNvPr id="3" name="Picture 2">
            <a:extLst>
              <a:ext uri="{FF2B5EF4-FFF2-40B4-BE49-F238E27FC236}">
                <a16:creationId xmlns:a16="http://schemas.microsoft.com/office/drawing/2014/main" id="{7418360F-9D03-6CD1-0F5F-FEC5CB57E7B6}"/>
              </a:ext>
            </a:extLst>
          </p:cNvPr>
          <p:cNvPicPr>
            <a:picLocks noChangeAspect="1"/>
          </p:cNvPicPr>
          <p:nvPr/>
        </p:nvPicPr>
        <p:blipFill>
          <a:blip r:embed="rId2"/>
          <a:stretch>
            <a:fillRect/>
          </a:stretch>
        </p:blipFill>
        <p:spPr>
          <a:xfrm>
            <a:off x="3149601" y="27537"/>
            <a:ext cx="9042400" cy="6830463"/>
          </a:xfrm>
          <a:prstGeom prst="rect">
            <a:avLst/>
          </a:prstGeom>
        </p:spPr>
      </p:pic>
    </p:spTree>
    <p:extLst>
      <p:ext uri="{BB962C8B-B14F-4D97-AF65-F5344CB8AC3E}">
        <p14:creationId xmlns:p14="http://schemas.microsoft.com/office/powerpoint/2010/main" val="4154770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7" name="Picture 26">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9" name="Rectangle 28">
            <a:extLst>
              <a:ext uri="{FF2B5EF4-FFF2-40B4-BE49-F238E27FC236}">
                <a16:creationId xmlns:a16="http://schemas.microsoft.com/office/drawing/2014/main" id="{26B0FCFA-8A2E-4F10-87BD-34565BD7C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32DA72A5-2775-4FE6-9A97-1C8DEE0E0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F27AD9E8-FA1E-6917-4E32-BADE12B94ADB}"/>
              </a:ext>
            </a:extLst>
          </p:cNvPr>
          <p:cNvSpPr>
            <a:spLocks noGrp="1"/>
          </p:cNvSpPr>
          <p:nvPr>
            <p:ph type="title"/>
          </p:nvPr>
        </p:nvSpPr>
        <p:spPr>
          <a:xfrm>
            <a:off x="0" y="0"/>
            <a:ext cx="6154694" cy="884382"/>
          </a:xfrm>
        </p:spPr>
        <p:txBody>
          <a:bodyPr vert="horz" lIns="91440" tIns="45720" rIns="91440" bIns="45720" rtlCol="0" anchor="b">
            <a:normAutofit/>
          </a:bodyPr>
          <a:lstStyle/>
          <a:p>
            <a:r>
              <a:rPr lang="en-US" dirty="0">
                <a:solidFill>
                  <a:schemeClr val="tx2"/>
                </a:solidFill>
              </a:rPr>
              <a:t>CLASS DIAGRAM</a:t>
            </a:r>
          </a:p>
        </p:txBody>
      </p:sp>
      <p:pic>
        <p:nvPicPr>
          <p:cNvPr id="5" name="Picture 4">
            <a:extLst>
              <a:ext uri="{FF2B5EF4-FFF2-40B4-BE49-F238E27FC236}">
                <a16:creationId xmlns:a16="http://schemas.microsoft.com/office/drawing/2014/main" id="{D8231CC0-572B-8656-1687-059AC4731CEE}"/>
              </a:ext>
            </a:extLst>
          </p:cNvPr>
          <p:cNvPicPr>
            <a:picLocks noChangeAspect="1"/>
          </p:cNvPicPr>
          <p:nvPr/>
        </p:nvPicPr>
        <p:blipFill rotWithShape="1">
          <a:blip r:embed="rId3">
            <a:extLst>
              <a:ext uri="{28A0092B-C50C-407E-A947-70E740481C1C}">
                <a14:useLocalDpi xmlns:a14="http://schemas.microsoft.com/office/drawing/2010/main" val="0"/>
              </a:ext>
            </a:extLst>
          </a:blip>
          <a:srcRect l="10126" t="15533" r="9137" b="12482"/>
          <a:stretch/>
        </p:blipFill>
        <p:spPr>
          <a:xfrm>
            <a:off x="1914918" y="778368"/>
            <a:ext cx="7689543" cy="5941920"/>
          </a:xfrm>
          <a:prstGeom prst="rect">
            <a:avLst/>
          </a:prstGeom>
        </p:spPr>
      </p:pic>
      <p:pic>
        <p:nvPicPr>
          <p:cNvPr id="33" name="Picture 32">
            <a:extLst>
              <a:ext uri="{FF2B5EF4-FFF2-40B4-BE49-F238E27FC236}">
                <a16:creationId xmlns:a16="http://schemas.microsoft.com/office/drawing/2014/main" id="{1B904E70-C32C-4D17-A3F8-E917928895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pic>
        <p:nvPicPr>
          <p:cNvPr id="35" name="Picture 34">
            <a:extLst>
              <a:ext uri="{FF2B5EF4-FFF2-40B4-BE49-F238E27FC236}">
                <a16:creationId xmlns:a16="http://schemas.microsoft.com/office/drawing/2014/main" id="{D732B43B-AEE0-4B1A-93E5-EDA309A23F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r="74807"/>
          <a:stretch/>
        </p:blipFill>
        <p:spPr>
          <a:xfrm rot="10800000">
            <a:off x="0" y="3047998"/>
            <a:ext cx="640488" cy="2548349"/>
          </a:xfrm>
          <a:prstGeom prst="rect">
            <a:avLst/>
          </a:prstGeom>
        </p:spPr>
      </p:pic>
    </p:spTree>
    <p:extLst>
      <p:ext uri="{BB962C8B-B14F-4D97-AF65-F5344CB8AC3E}">
        <p14:creationId xmlns:p14="http://schemas.microsoft.com/office/powerpoint/2010/main" val="616673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373AC-DECB-48C9-9538-92075540AB9C}"/>
              </a:ext>
            </a:extLst>
          </p:cNvPr>
          <p:cNvSpPr>
            <a:spLocks noGrp="1"/>
          </p:cNvSpPr>
          <p:nvPr>
            <p:ph type="title"/>
          </p:nvPr>
        </p:nvSpPr>
        <p:spPr/>
        <p:txBody>
          <a:bodyPr/>
          <a:lstStyle/>
          <a:p>
            <a:r>
              <a:rPr lang="en-US"/>
              <a:t>Sequence Diagram – Browse Book</a:t>
            </a:r>
          </a:p>
        </p:txBody>
      </p:sp>
      <p:pic>
        <p:nvPicPr>
          <p:cNvPr id="3" name="Picture 2">
            <a:extLst>
              <a:ext uri="{FF2B5EF4-FFF2-40B4-BE49-F238E27FC236}">
                <a16:creationId xmlns:a16="http://schemas.microsoft.com/office/drawing/2014/main" id="{AA9E18F6-6947-84EC-1984-880AE98A6905}"/>
              </a:ext>
            </a:extLst>
          </p:cNvPr>
          <p:cNvPicPr>
            <a:picLocks noChangeAspect="1"/>
          </p:cNvPicPr>
          <p:nvPr/>
        </p:nvPicPr>
        <p:blipFill>
          <a:blip r:embed="rId2"/>
          <a:stretch>
            <a:fillRect/>
          </a:stretch>
        </p:blipFill>
        <p:spPr>
          <a:xfrm>
            <a:off x="706581" y="1413163"/>
            <a:ext cx="10732655" cy="5158509"/>
          </a:xfrm>
          <a:prstGeom prst="rect">
            <a:avLst/>
          </a:prstGeom>
        </p:spPr>
      </p:pic>
    </p:spTree>
    <p:extLst>
      <p:ext uri="{BB962C8B-B14F-4D97-AF65-F5344CB8AC3E}">
        <p14:creationId xmlns:p14="http://schemas.microsoft.com/office/powerpoint/2010/main" val="3402957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B0C16-F7DC-4613-B96D-3312FAF091F2}"/>
              </a:ext>
            </a:extLst>
          </p:cNvPr>
          <p:cNvSpPr>
            <a:spLocks noGrp="1"/>
          </p:cNvSpPr>
          <p:nvPr>
            <p:ph type="title"/>
          </p:nvPr>
        </p:nvSpPr>
        <p:spPr/>
        <p:txBody>
          <a:bodyPr/>
          <a:lstStyle/>
          <a:p>
            <a:r>
              <a:rPr lang="en-US"/>
              <a:t>Sequence Diagram – Borrow Book</a:t>
            </a:r>
          </a:p>
        </p:txBody>
      </p:sp>
      <p:pic>
        <p:nvPicPr>
          <p:cNvPr id="4" name="Picture 4" descr="Graphical user interface, diagram&#10;&#10;Description automatically generated">
            <a:extLst>
              <a:ext uri="{FF2B5EF4-FFF2-40B4-BE49-F238E27FC236}">
                <a16:creationId xmlns:a16="http://schemas.microsoft.com/office/drawing/2014/main" id="{06DF83C0-84F7-808B-BF3D-19AB90DF3167}"/>
              </a:ext>
            </a:extLst>
          </p:cNvPr>
          <p:cNvPicPr>
            <a:picLocks noChangeAspect="1"/>
          </p:cNvPicPr>
          <p:nvPr/>
        </p:nvPicPr>
        <p:blipFill rotWithShape="1">
          <a:blip r:embed="rId2"/>
          <a:srcRect l="11773" t="24816" r="8897" b="11302"/>
          <a:stretch/>
        </p:blipFill>
        <p:spPr>
          <a:xfrm>
            <a:off x="756250" y="1435777"/>
            <a:ext cx="10691070" cy="4838490"/>
          </a:xfrm>
          <a:prstGeom prst="rect">
            <a:avLst/>
          </a:prstGeom>
        </p:spPr>
      </p:pic>
    </p:spTree>
    <p:extLst>
      <p:ext uri="{BB962C8B-B14F-4D97-AF65-F5344CB8AC3E}">
        <p14:creationId xmlns:p14="http://schemas.microsoft.com/office/powerpoint/2010/main" val="1253712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619E2-822C-47EA-B4F4-FB45DED24B35}"/>
              </a:ext>
            </a:extLst>
          </p:cNvPr>
          <p:cNvSpPr>
            <a:spLocks noGrp="1"/>
          </p:cNvSpPr>
          <p:nvPr>
            <p:ph type="title"/>
          </p:nvPr>
        </p:nvSpPr>
        <p:spPr/>
        <p:txBody>
          <a:bodyPr/>
          <a:lstStyle/>
          <a:p>
            <a:r>
              <a:rPr lang="en-US"/>
              <a:t>Sequence Diagram – Reserve Book</a:t>
            </a:r>
          </a:p>
        </p:txBody>
      </p:sp>
      <p:sp>
        <p:nvSpPr>
          <p:cNvPr id="3" name="TextBox 2">
            <a:extLst>
              <a:ext uri="{FF2B5EF4-FFF2-40B4-BE49-F238E27FC236}">
                <a16:creationId xmlns:a16="http://schemas.microsoft.com/office/drawing/2014/main" id="{C4ED02EB-B293-FC79-A83A-FF0056226053}"/>
              </a:ext>
            </a:extLst>
          </p:cNvPr>
          <p:cNvSpPr txBox="1"/>
          <p:nvPr/>
        </p:nvSpPr>
        <p:spPr>
          <a:xfrm>
            <a:off x="4724400"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pic>
        <p:nvPicPr>
          <p:cNvPr id="4" name="Picture 4" descr="Diagram&#10;&#10;Description automatically generated">
            <a:extLst>
              <a:ext uri="{FF2B5EF4-FFF2-40B4-BE49-F238E27FC236}">
                <a16:creationId xmlns:a16="http://schemas.microsoft.com/office/drawing/2014/main" id="{4A8A6B5C-DE3E-22CB-E306-2809177EF825}"/>
              </a:ext>
            </a:extLst>
          </p:cNvPr>
          <p:cNvPicPr>
            <a:picLocks noChangeAspect="1"/>
          </p:cNvPicPr>
          <p:nvPr/>
        </p:nvPicPr>
        <p:blipFill>
          <a:blip r:embed="rId2"/>
          <a:stretch>
            <a:fillRect/>
          </a:stretch>
        </p:blipFill>
        <p:spPr>
          <a:xfrm>
            <a:off x="837235" y="1642695"/>
            <a:ext cx="10363199" cy="4787949"/>
          </a:xfrm>
          <a:prstGeom prst="rect">
            <a:avLst/>
          </a:prstGeom>
        </p:spPr>
      </p:pic>
    </p:spTree>
    <p:extLst>
      <p:ext uri="{BB962C8B-B14F-4D97-AF65-F5344CB8AC3E}">
        <p14:creationId xmlns:p14="http://schemas.microsoft.com/office/powerpoint/2010/main" val="299590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D1C50-412C-408B-A37D-5B7FA4CB6CB2}"/>
              </a:ext>
            </a:extLst>
          </p:cNvPr>
          <p:cNvSpPr>
            <a:spLocks noGrp="1"/>
          </p:cNvSpPr>
          <p:nvPr>
            <p:ph type="title"/>
          </p:nvPr>
        </p:nvSpPr>
        <p:spPr/>
        <p:txBody>
          <a:bodyPr/>
          <a:lstStyle/>
          <a:p>
            <a:r>
              <a:rPr lang="en-US"/>
              <a:t>Sequence Diagram – Return Book</a:t>
            </a:r>
          </a:p>
        </p:txBody>
      </p:sp>
      <p:pic>
        <p:nvPicPr>
          <p:cNvPr id="4" name="Picture 3">
            <a:extLst>
              <a:ext uri="{FF2B5EF4-FFF2-40B4-BE49-F238E27FC236}">
                <a16:creationId xmlns:a16="http://schemas.microsoft.com/office/drawing/2014/main" id="{F20B38F2-665A-4534-B533-E573C22B5F76}"/>
              </a:ext>
            </a:extLst>
          </p:cNvPr>
          <p:cNvPicPr>
            <a:picLocks noChangeAspect="1"/>
          </p:cNvPicPr>
          <p:nvPr/>
        </p:nvPicPr>
        <p:blipFill>
          <a:blip r:embed="rId2"/>
          <a:stretch>
            <a:fillRect/>
          </a:stretch>
        </p:blipFill>
        <p:spPr>
          <a:xfrm>
            <a:off x="838199" y="1691323"/>
            <a:ext cx="9545187" cy="4800917"/>
          </a:xfrm>
          <a:prstGeom prst="rect">
            <a:avLst/>
          </a:prstGeom>
        </p:spPr>
      </p:pic>
    </p:spTree>
    <p:extLst>
      <p:ext uri="{BB962C8B-B14F-4D97-AF65-F5344CB8AC3E}">
        <p14:creationId xmlns:p14="http://schemas.microsoft.com/office/powerpoint/2010/main" val="2600568456"/>
      </p:ext>
    </p:extLst>
  </p:cSld>
  <p:clrMapOvr>
    <a:masterClrMapping/>
  </p:clrMapOvr>
</p:sld>
</file>

<file path=ppt/theme/theme1.xml><?xml version="1.0" encoding="utf-8"?>
<a:theme xmlns:a="http://schemas.openxmlformats.org/drawingml/2006/main" name="BlockprintVTI">
  <a:themeElements>
    <a:clrScheme name="Custom 69">
      <a:dk1>
        <a:sysClr val="windowText" lastClr="000000"/>
      </a:dk1>
      <a:lt1>
        <a:sysClr val="window" lastClr="FFFFFF"/>
      </a:lt1>
      <a:dk2>
        <a:srgbClr val="44131A"/>
      </a:dk2>
      <a:lt2>
        <a:srgbClr val="F2ECEA"/>
      </a:lt2>
      <a:accent1>
        <a:srgbClr val="A62C52"/>
      </a:accent1>
      <a:accent2>
        <a:srgbClr val="A7928D"/>
      </a:accent2>
      <a:accent3>
        <a:srgbClr val="307C71"/>
      </a:accent3>
      <a:accent4>
        <a:srgbClr val="41575D"/>
      </a:accent4>
      <a:accent5>
        <a:srgbClr val="8FA3A3"/>
      </a:accent5>
      <a:accent6>
        <a:srgbClr val="CA8370"/>
      </a:accent6>
      <a:hlink>
        <a:srgbClr val="D13D6E"/>
      </a:hlink>
      <a:folHlink>
        <a:srgbClr val="6C9D92"/>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F7FA702AEC6D3458C5B372D8346140E" ma:contentTypeVersion="10" ma:contentTypeDescription="Create a new document." ma:contentTypeScope="" ma:versionID="1cd4fe51e91567e2f3d69304986aa147">
  <xsd:schema xmlns:xsd="http://www.w3.org/2001/XMLSchema" xmlns:xs="http://www.w3.org/2001/XMLSchema" xmlns:p="http://schemas.microsoft.com/office/2006/metadata/properties" xmlns:ns2="a0dd23a3-da85-435c-bbbc-eb77f3cf0bc4" xmlns:ns3="bd73054f-1afd-46b0-80a7-55d31b436adc" targetNamespace="http://schemas.microsoft.com/office/2006/metadata/properties" ma:root="true" ma:fieldsID="ec052afaf3d441837a2f7dcb0036935f" ns2:_="" ns3:_="">
    <xsd:import namespace="a0dd23a3-da85-435c-bbbc-eb77f3cf0bc4"/>
    <xsd:import namespace="bd73054f-1afd-46b0-80a7-55d31b436adc"/>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dd23a3-da85-435c-bbbc-eb77f3cf0b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3fb23689-f21c-4a02-970a-418152a0580e"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d73054f-1afd-46b0-80a7-55d31b436adc"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91b4d8a0-78a3-4b01-affe-545b5d6db722}" ma:internalName="TaxCatchAll" ma:showField="CatchAllData" ma:web="bd73054f-1afd-46b0-80a7-55d31b436ad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bd73054f-1afd-46b0-80a7-55d31b436adc" xsi:nil="true"/>
    <lcf76f155ced4ddcb4097134ff3c332f xmlns="a0dd23a3-da85-435c-bbbc-eb77f3cf0bc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C869B37-C5D4-4EA8-B069-1F3323A49E60}">
  <ds:schemaRefs>
    <ds:schemaRef ds:uri="a0dd23a3-da85-435c-bbbc-eb77f3cf0bc4"/>
    <ds:schemaRef ds:uri="bd73054f-1afd-46b0-80a7-55d31b436ad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9BFE819-970F-4650-BAF3-4B71344E1566}">
  <ds:schemaRefs>
    <ds:schemaRef ds:uri="http://schemas.microsoft.com/sharepoint/v3/contenttype/forms"/>
  </ds:schemaRefs>
</ds:datastoreItem>
</file>

<file path=customXml/itemProps3.xml><?xml version="1.0" encoding="utf-8"?>
<ds:datastoreItem xmlns:ds="http://schemas.openxmlformats.org/officeDocument/2006/customXml" ds:itemID="{EF646B07-4E55-4134-BDA9-C8BEE6AFDF9F}">
  <ds:schemaRefs>
    <ds:schemaRef ds:uri="a0dd23a3-da85-435c-bbbc-eb77f3cf0bc4"/>
    <ds:schemaRef ds:uri="bd73054f-1afd-46b0-80a7-55d31b436adc"/>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Blockprint</Template>
  <TotalTime>104</TotalTime>
  <Words>123</Words>
  <Application>Microsoft Macintosh PowerPoint</Application>
  <PresentationFormat>Widescreen</PresentationFormat>
  <Paragraphs>14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Avenir Next LT Pro</vt:lpstr>
      <vt:lpstr>AvenirNext LT Pro Medium</vt:lpstr>
      <vt:lpstr>Calibri</vt:lpstr>
      <vt:lpstr>BlockprintVTI</vt:lpstr>
      <vt:lpstr>LendIt Book Kiosk</vt:lpstr>
      <vt:lpstr>Summary of Project</vt:lpstr>
      <vt:lpstr>Use Case Diagram</vt:lpstr>
      <vt:lpstr>ERD</vt:lpstr>
      <vt:lpstr>CLASS DIAGRAM</vt:lpstr>
      <vt:lpstr>Sequence Diagram – Browse Book</vt:lpstr>
      <vt:lpstr>Sequence Diagram – Borrow Book</vt:lpstr>
      <vt:lpstr>Sequence Diagram – Reserve Book</vt:lpstr>
      <vt:lpstr>Sequence Diagram – Return Book</vt:lpstr>
      <vt:lpstr>Sequence Diagram – Donate Book</vt:lpstr>
      <vt:lpstr>Partial Source Code for LogIn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LendIt Book Kiosk</dc:title>
  <dc:creator>Ann Whitley</dc:creator>
  <cp:lastModifiedBy>Dellius Alexander</cp:lastModifiedBy>
  <cp:revision>36</cp:revision>
  <dcterms:created xsi:type="dcterms:W3CDTF">2022-04-21T17:30:43Z</dcterms:created>
  <dcterms:modified xsi:type="dcterms:W3CDTF">2022-04-26T13:59:34Z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0x0101004F7FA702AEC6D3458C5B372D8346140E</vt:lpwstr>
  </property>
  <property fmtid="{D5CDD505-2E9C-101B-9397-08002B2CF9AE}" pid="3" name="MediaServiceImageTags">
    <vt:lpwstr/>
  </property>
</Properties>
</file>